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408" r:id="rId2"/>
    <p:sldId id="409" r:id="rId3"/>
    <p:sldId id="410" r:id="rId4"/>
    <p:sldId id="411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среду выполнения кода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которая построена на основе движка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V8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позволяет транслировать вызовы на языке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машинный код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Node.js прежде всего предназначен для создания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серверных приложений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языке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Хотя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существуют проекты по написанию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десктопных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приложений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Electron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и даже по созданию кода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микроконтроллеров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Node.js является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открытым проектом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исходники которого можно посмотреть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Введение. Установка. Инструменты разработки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Загрузить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Node.js можно с официального сайта разработчика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nodejs.org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главной странице доступны две версии загрузки: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самая последняя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версия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LTS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-версия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устанавливать LTS-версию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под Node.js достаточно простейшего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текстового редактора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например,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++. Также можно использовать более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специализированные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редакторы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например,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Sublime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., либо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среды разработки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поддерживают работу с Node.js, например,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WebStorm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установки Node.js становится доступным такой инструмент как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REPL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REPL 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Printed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представляет возможность запуска выражений на языке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командной строке или терминале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начала работы с REPL нужно запустить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командную строку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терминал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(на OS X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и ввести команду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После ввода этой команды можно выполнять различные выражения на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REPL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каждой команды выводит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если результата нет, выведет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undefined: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25" y="4104000"/>
            <a:ext cx="3098959" cy="171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104000"/>
            <a:ext cx="2996089" cy="23274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47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файла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Вместо того чтобы вводить весь код напрямую в консоль, удобнее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его написать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внешнем файле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Создадим файл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script.js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x + 2;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командной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строке нужно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перейти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каталог,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где расположен файл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script.js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затем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выполнить следующую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команду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script.js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Команда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выполнит код из файла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script.js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8" y="4797152"/>
            <a:ext cx="2943225" cy="1014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60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3699</TotalTime>
  <Words>310</Words>
  <Application>Microsoft Office PowerPoint</Application>
  <PresentationFormat>Экран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2259</cp:revision>
  <dcterms:created xsi:type="dcterms:W3CDTF">2010-05-10T12:35:19Z</dcterms:created>
  <dcterms:modified xsi:type="dcterms:W3CDTF">2017-10-19T04:27:48Z</dcterms:modified>
</cp:coreProperties>
</file>