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408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13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Модули. Подключение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Node.js использует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модульную систему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То есть вся встроенная функциональность Node.js разбита на отдельные пакеты или модули. Модуль представляет блок кода, который может использоваться повторно в других модулях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необходимости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можно подключать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нужные модули. Какие встроенные модули есть в Node.js и какую функциональность они предоставляют, можно узнать из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nodejs.org/api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подключения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модулей используется функция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require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 которую передается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название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модуля. Например, модуль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предоставляет информацию об окружении и операционной системе:</a:t>
            </a:r>
          </a:p>
          <a:p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подключения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модуля, можно использовать весь определенный в нем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os.userInfo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Имя текущего пользователя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Подобным образом можно подключать и использовать другие встроенные модули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Модули. Структура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итоге,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общая структура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выглядеть следующим образом: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operations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index.js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sum.js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mul.js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app.js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sum.js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(x, y) =&gt; x + y;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mul.js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(x, y) =&gt; x * 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7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Модули. Структура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айл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require("./sum");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require("./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sum: sum,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operations = require("./operations");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operations.sum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3));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operations.mul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3));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несмотря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то, что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такого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файла как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если в проекте есть каталог, который содержит файл с именем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обращаться к модулю по имени каталога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как в данном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случае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Модули. Создание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необходимости,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можно создавать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свои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модули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два файла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greeting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greeting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(собственный модуль):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отличие от встроенных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модулей,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для подключения своих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модулей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нужно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передать в функцию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require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относительный путь с именем файла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(расширение файла необязательно)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("./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531" y="5301208"/>
            <a:ext cx="2928938" cy="1000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30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Модули. Создание. Экспорт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переменные и/или функции модуля были доступны из вне, необходимо определить их в объекте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module.exports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Объект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module.exports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это то, что возвращает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функция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require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 подключении модуля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Другими словами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представляет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ссылку на текущий модуль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его свойство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определяет все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 и методы модуля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могут быть экспортированы и использованы в других модулях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greeting.js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Переменная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не видна из вне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Свойство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видно из вне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module.exports.name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Метод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виден из вне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module.exports.hello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console.log(`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${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}!`);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Модули. Создание. Экспорт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greeting = require("./greeting");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console.log(greeting.name);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greeting.hello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экспортированные методы и свойства модуля доступны по имени: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greeting.name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greeting.hello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3933056"/>
            <a:ext cx="2914650" cy="1271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8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Модули. Создание. Экспорт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Кроме определения простейших функций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 в модуле, могут определяться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сложные объекты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классы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затем используются для создания объектов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Создадим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Person.js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Определен класс для создания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который принимает один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параметр.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весь модуль теперь указывает на этот класс: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 }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Модули. Создание. Экспорт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= require("./Person");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tom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Person("Tom");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531" y="2968730"/>
            <a:ext cx="2928938" cy="1014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44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Модули. Кэширование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Рассмотрим некоторые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работы с модулями в Node.js. Прежде всего надо отметить, что подключаемые модули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кэшируются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Это, с одной стороны,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увеличивает производительность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с другой,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может создать некоторые проблемы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не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учитывать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эту особенность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оздадим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module.exports.name =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Определена только одна строка, которая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Кэширование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user1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require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("./user");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console.log(user1.name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require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("./user");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user2.name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"Bob";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Несмотря на то, что здесь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два раза подключается модуль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помощью функции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require(),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обе константы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user1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user2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будут указывать на один и тот же объект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531" y="4941168"/>
            <a:ext cx="2928938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492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Модули. Структура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Нередко модули образуют какие-то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отдельные наборы или области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Такие наборы модулей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лучше помещать в отдельные каталоги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Создадим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каталог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приложения с названием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calculator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каталоге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calculator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подкаталог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 названием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это будет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каталог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модуля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операциями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каталоге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calculator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создадим файл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каталоге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создадим три файла: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sum.js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mul.js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3853</TotalTime>
  <Words>821</Words>
  <Application>Microsoft Office PowerPoint</Application>
  <PresentationFormat>Экран (4:3)</PresentationFormat>
  <Paragraphs>162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2312</cp:revision>
  <dcterms:created xsi:type="dcterms:W3CDTF">2010-05-10T12:35:19Z</dcterms:created>
  <dcterms:modified xsi:type="dcterms:W3CDTF">2017-10-19T04:32:10Z</dcterms:modified>
</cp:coreProperties>
</file>