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410" r:id="rId2"/>
    <p:sldId id="411" r:id="rId3"/>
    <p:sldId id="412" r:id="rId4"/>
    <p:sldId id="413" r:id="rId5"/>
    <p:sldId id="414" r:id="rId6"/>
    <p:sldId id="415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3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стандарте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2015 представлен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синтаксис для работы с модулями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описывается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импортировать и экспортировать значения из модулей,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ничего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говорится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 том, как эти модули искать, загружать и т.п.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Такие механизмы предлагались в процессе создания стандарта, но были убраны по причине недостаточной проработанности. Возможно, они появятся в будущем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Сейчас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ECMAScript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как правило, используется в сочетании с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Ключевым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словом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помечаются переменные и функции, которые могут быть использованы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снаружи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Другие модули могут подключать 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ключевого слова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Ключевое слово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перед объявлением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переменных, функций и классов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отдельно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при этом в фигурных скобках указывается, что именно экспортируется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Экспортирование переменной:</a:t>
            </a:r>
          </a:p>
          <a:p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Экспорт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перед объявлением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написать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отдельно от объявления: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этом в фигурных скобках указываются одна или несколько экспортируемых переменных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двух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переменных: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помощи ключевого слова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экспортировать под другим именем: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{one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once, two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twice};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Переменная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доступна снаружи (экспортирована) под именем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 именем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twice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Экспорт функций и классов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выглядит так же: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constructor(name)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= name;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console.log("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Отдельно от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объявлений: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{User,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Другие модули могут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подключать экспортированные значения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помощи ключевого слова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"./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Здесь: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"./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nums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– модуль, как правило это путь к файлу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импортируемые переменные, которые должны быть обозначены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nums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словом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результате импорта появятся локальные переменные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будут содержать значения соответствующих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экспортов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Например, при таком файле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nums.js: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one = 1;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two = 2;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Модуль ниже выведет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2":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{one, two}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"./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onsole.log(`${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one} and ${two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}`);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and 2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Импортировать можно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под другим именем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указав его в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Импорт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 именем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item1,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–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 именем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item2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{one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item1, two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item2}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"./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onsole.log(`${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item1} and ${item2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}`);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and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импортировать все значения сразу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виде объекта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вызовом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* 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"./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еперь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экспортированные переменные - свойства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console.log(`${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numbers.one} and 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numbers.two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}`);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and 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export default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правило, код стараются организовать так, чтобы каждый модуль делал одну вещь. Иначе говоря,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один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файл – одна сущность, которую он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описывает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ситуации, когда один модуль экспортирует одно значение, предусмотрено особое ключевое сочетание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поставить после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слово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значение станет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экспортом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умолчанию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Такое значение можно импортировать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без фигурных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скобок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func.js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console.log("Hello World!");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index.js: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"./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Hello World!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4061</TotalTime>
  <Words>585</Words>
  <Application>Microsoft Office PowerPoint</Application>
  <PresentationFormat>Экран (4:3)</PresentationFormat>
  <Paragraphs>100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2342</cp:revision>
  <dcterms:created xsi:type="dcterms:W3CDTF">2010-05-10T12:35:19Z</dcterms:created>
  <dcterms:modified xsi:type="dcterms:W3CDTF">2017-10-24T10:53:09Z</dcterms:modified>
</cp:coreProperties>
</file>