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9143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Объект global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0" y="720000"/>
            <a:ext cx="9143280" cy="57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Node.js предоставляет специальный объект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global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который предоставляет доступ к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глобальным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переменным, функциям и классам, то есть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доступным из каждого модуля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приложения. Примерным аналогом данного объекта в JavaScript для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браузера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является объект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Создадим файл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greeting.js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global.age = 25;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module.exports.hello = () =&gt;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console.log(`Hello ${global.name}!`);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console.log(`Hello ${name}!`);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Происходит создание глобальной переменной age: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global.age = 25;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Используется глобальная переменная name, которая будет создана из вне. При этом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обратиться к глобальной переменной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 можно через объект global: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global.name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либо просто через имя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так как переменная глобальная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8424000" y="6480000"/>
            <a:ext cx="71928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0" y="6480000"/>
            <a:ext cx="8423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Макс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143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Объект global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0" y="720000"/>
            <a:ext cx="9143280" cy="46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Создадим файл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app.js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greeting = require("./greeting");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global.console.log(global.age);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console.log(age);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global.name = "Tom";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greeting.hello();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Используется глобальная переменная age, которую создал модуль greeting. Создается глобальная переменная name, которая используется в модуле greeting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Причем, все глобальные функции и объекты, например, console, также доступны внутри global, поэтому можно написать и global.console.log(), и просто console.log()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8424000" y="6480000"/>
            <a:ext cx="71928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"/>
          <p:cNvSpPr/>
          <p:nvPr/>
        </p:nvSpPr>
        <p:spPr>
          <a:xfrm>
            <a:off x="0" y="6480000"/>
            <a:ext cx="8423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Макс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3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Объект global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0" y="720000"/>
            <a:ext cx="9143280" cy="19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Обратите внимание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по возможности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рекомендуется избегать создания и использования глобальных переменных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и преимущественно ориентироваться на создание переменных, определенных в рамках отдельных модулей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Запуск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app.js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8424000" y="6480000"/>
            <a:ext cx="71928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0" y="6480000"/>
            <a:ext cx="8423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Макс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Рисунок 2" descr=""/>
          <p:cNvPicPr/>
          <p:nvPr/>
        </p:nvPicPr>
        <p:blipFill>
          <a:blip r:embed="rId1"/>
          <a:stretch/>
        </p:blipFill>
        <p:spPr>
          <a:xfrm>
            <a:off x="3114720" y="2637000"/>
            <a:ext cx="2913840" cy="16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3773</TotalTime>
  <Application>LibreOffice/5.1.6.2$Linux_X86_64 LibreOffice_project/10m0$Build-2</Application>
  <Words>218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2010-05-10T12:35:19Z</dcterms:created>
  <dc:creator>Viol</dc:creator>
  <dc:description/>
  <dc:language>en-US</dc:language>
  <cp:lastModifiedBy>fn</cp:lastModifiedBy>
  <dcterms:modified xsi:type="dcterms:W3CDTF">2017-10-19T04:32:54Z</dcterms:modified>
  <cp:revision>2291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