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394" r:id="rId2"/>
    <p:sldId id="395" r:id="rId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150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28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Передача параметров приложению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из терминала/командной строки можно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передать ему параметры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Для получения параметров в коде приложения используется массив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process.argv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Первый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элемент этого массива всегда указывает на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путь к файлу node.exe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который вызывает приложение.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Второй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элемент массив всегда указывает на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путь к файлу приложения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который выполняется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Создадим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process.argv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console.log(`${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- ${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process.argv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]}`);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массив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process.argv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для вывода всех переданных параметров в консоль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5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Передача параметров приложению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Запуск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124744"/>
            <a:ext cx="4229100" cy="37861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22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3785</TotalTime>
  <Words>95</Words>
  <Application>Microsoft Office PowerPoint</Application>
  <PresentationFormat>Экран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2447</cp:revision>
  <dcterms:created xsi:type="dcterms:W3CDTF">2010-05-10T12:35:19Z</dcterms:created>
  <dcterms:modified xsi:type="dcterms:W3CDTF">2017-10-19T04:37:00Z</dcterms:modified>
</cp:coreProperties>
</file>