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3000/public/index.html?name=T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index.html?name=T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создания сервера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потребуется работа с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протоколом HTTP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работы с HTTP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Node.js используется модуль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создать сервер,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createServer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возвращает объект типа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Чтобы сервер мог прослушивать и обрабатывать входящие подключения, у объекта сервера необходимо вызвать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listen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который в качестве параметра передается номер порта, который будет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прослушиваться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сервером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обработки подключений,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createServer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нужно передать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функцию обратного вызова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которая будет запускаться для каждого подключения, параметры: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хранит информацию о запросе</a:t>
            </a:r>
          </a:p>
          <a:p>
            <a:pPr lvl="1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управляет отправкой ответа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статических файлов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серверу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прочитать содержимое файла и отправить пользователю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require("fs");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("./public/index.html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"utf8",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(error, data)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увидим в браузере страницу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984" y="5661246"/>
            <a:ext cx="2546033" cy="722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2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Отправка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статических файлов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Данный код сервера на любые запросы будет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всегда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отправлять страницу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добавить немного логики,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то можно пользователю позволить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указывать какой именно файл из каталога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 хочет получить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require("fs");</a:t>
            </a:r>
          </a:p>
          <a:p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request.url.startsWith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("/public/"))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request.url.substr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"utf8",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(error, data)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(error)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404;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"Not Found";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("Page not found");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статических файлов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строка запроса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начинается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public/,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сервер попытается считать запрашиваемый файл и отправит его, если файла нет, сервер отправит статусный код 404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строка запроса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начинается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public/,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сервер отправит строку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статических файлов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введем в браузере разные пути: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1196752"/>
            <a:ext cx="3457575" cy="928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4221088"/>
            <a:ext cx="508635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81" y="2636912"/>
            <a:ext cx="5100638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0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Шаблоны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HTML-страницы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всегда удобны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например нужно создать страницы приветствия для разных имен пользователя, для этого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придётся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каждое имя создавать отдельную страницу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решения подобных проблем удобно использовать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шаблоны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это обычные HTML-страницы, но только вместо определенного текста, по всей странице расположены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плейсхолдеры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 выражения, вместо которых потом динамически можно вставить любой текст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Node.js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{name}!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Шаблоны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 конкретного имени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плейсхолдер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name}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работе с шаблонами,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серверу после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содержимого шаблона нужно заменить {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name}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определенное имя, например, используя метод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replace()</a:t>
            </a:r>
          </a:p>
          <a:p>
            <a:pPr algn="just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require("fs");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("./public/index.html", "utf8", (error, data) =&gt;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data.replace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("{name}", "Tom");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Шаблоны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увидим в браузере полноценную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HTML-страницу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плейсхолдеров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9" y="1484784"/>
            <a:ext cx="3471863" cy="985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7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Отправка больших файлов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отправки больших файлов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лучше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потоки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Добавим в проект любую картинку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хорошим качеством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JPEG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назовем ее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picture.jpg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require("fs");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response.setHeader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"image/jpeg");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fs.createReadStream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("./picture.jpg").pipe(response);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поток для чтения файла и связывается с объектом ответа через канал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Отправка больших файлов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увидим в браузере картинку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picture.jpg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19" y="1124744"/>
            <a:ext cx="6329363" cy="4729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98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разработке сервера часто приходится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работать с разными частями URL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например, получение доменного имени или параметров запроса. Общая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URL: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700808"/>
            <a:ext cx="8877300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5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Альтернатива:</a:t>
            </a:r>
          </a:p>
          <a:p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server = new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Сервер запущен");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работы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Node.js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используется модуль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Основным метод для разбора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parse()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параметры:</a:t>
            </a:r>
          </a:p>
          <a:p>
            <a:pPr lvl="1"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отвечает за формат представления строки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запроса (не обязательный):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объекта</a:t>
            </a:r>
          </a:p>
          <a:p>
            <a:pPr lvl="2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false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виде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строки (по умолчанию)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результате,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parse()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возвращает объект, используя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которого, можно получить разные части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parsedURL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(request.url,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parsedURL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parsedURL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введем в браузере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localhost:3000/public/index.html?name=Tom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увидим результат разбора URL: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3" y="1700808"/>
            <a:ext cx="4600575" cy="3671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075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Введем в браузере путь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увидим результат работы сервера: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94" y="1147589"/>
            <a:ext cx="3986213" cy="105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69" y="3861048"/>
            <a:ext cx="3471863" cy="985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8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Создание. Объект запроса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Первый параметр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позволяет получить информацию о запросе и является объектом типа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http.IncomingMessage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свойства: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заголовки запроса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строка запроса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httpVersion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версия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 запроса: ${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request.url}`);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console.log(`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Версия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request.httpVersion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Все заголовки:");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request.headers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Создание. Объект запроса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введем в браузере путь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http://localhost:3000/index.html?name=Tom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9144000" cy="2457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794" y="1556792"/>
            <a:ext cx="5586413" cy="1014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6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Создание. Объект ответа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 параметр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управляет отправкой ответа и является объектом типа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http.ServerResponse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основные свойства и методы: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statusCode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устанавливает статусный код ответа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statusMessage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устанавливает сообщение, отправляемое вместе со статусным кодом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добавляет в ответ один заголовок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пишет в поток ответа некоторое содержимое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окончание записи в поток ответа. Обратите внимание, метод обязателен к использованию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writeHead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добавляет в ответ статусный код и набор заголовков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9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Создание. Объект ответа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 = require("http");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response)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"OK";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"text/plain");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response.setHeader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("Server", "Node.js");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Альтернатива:</a:t>
            </a:r>
          </a:p>
          <a:p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response.writeHead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200,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"OK",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"Content–Type": "text/plain",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"Node.js"</a:t>
            </a: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*/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server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http.createServer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(3000);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Сервер. Создание. Объект ответа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Запустим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введем в браузере путь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localhost:3000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увидим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заголовки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46" y="1196752"/>
            <a:ext cx="6938010" cy="5223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7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Отправка статических файлов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пользователю нужно отправлять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статические данные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HTML-страницу),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создавать их напрямую в коде сервера неудобно, гораздо удобнее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вынести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все статические данные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в отдельные файлы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статических файлов, в каталоге проекта создадим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подкаталог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создадим HTML-файл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Node.js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 Tom!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4226</TotalTime>
  <Words>1402</Words>
  <Application>Microsoft Office PowerPoint</Application>
  <PresentationFormat>Экран (4:3)</PresentationFormat>
  <Paragraphs>269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2367</cp:revision>
  <dcterms:created xsi:type="dcterms:W3CDTF">2010-05-10T12:35:19Z</dcterms:created>
  <dcterms:modified xsi:type="dcterms:W3CDTF">2017-10-27T02:14:33Z</dcterms:modified>
</cp:coreProperties>
</file>