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Подавляющее большинство функционала Node.js применяет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асинхронную событийную архитектуру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использует специальные объекты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эмиттеры для генерации различных событий, которые обрабатываются специальными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функциями-обработчиками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слушателями событий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объекты, которые генерируют события, являются наследниками типа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EventEmitter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EventEmitter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находится в модуле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новый тип для демонстрации событий, создадим 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require("events");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() =&gt; console.log("Hello Tom!"));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() =&gt; console.log("Hello Sam!"));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1" y="4072483"/>
            <a:ext cx="2928938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3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добавления обработчика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(подписка) на событие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события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обработчик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для одного события можно указать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множество обработчиков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генерации события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(оповещение)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emit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События. Передача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парамтеров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генерации события в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вторым параметром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передать некоторые данные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будут переданы по все обработчики данного события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require("events");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(data) =&gt; console.log(`${data} Tom!`));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(data) =&gt; console.log(`${data} Sam!`));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"Hello");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"Hi");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14" y="4725144"/>
            <a:ext cx="2914650" cy="1671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События. 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все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обработчики вызываются синхронно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том порядке, в котором они были добавлены. При необходимости, обработчики можно сделать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помощи функции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setImmediate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Данная функция принимает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 и помещает ее в очередь выполнения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без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задержки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require("events");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(data)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setImmediate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console.log(`${data} Tom!`)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События. 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(data) =&gt; console.log(`${data} Sam!`));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"Hello");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"Hi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setImmediate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myEmitter.emit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("greeting", "Hey"));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4" y="2884338"/>
            <a:ext cx="2957513" cy="212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События. Асинхронность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выполнения кода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обработчиков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Генерация события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выполнения помещается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Генерация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события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параметром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выполнения помещается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выполнения помещается генерация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Hey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которое было помещено на этапе 1.1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которое было помещено на этапе 2.1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Генерация события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Hey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выполнения помещается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приветствие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которое было помещено на этапе 6.1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3917</TotalTime>
  <Words>517</Words>
  <Application>Microsoft Office PowerPoint</Application>
  <PresentationFormat>Экран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2306</cp:revision>
  <dcterms:created xsi:type="dcterms:W3CDTF">2010-05-10T12:35:19Z</dcterms:created>
  <dcterms:modified xsi:type="dcterms:W3CDTF">2017-10-20T09:53:08Z</dcterms:modified>
</cp:coreProperties>
</file>