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409" r:id="rId2"/>
    <p:sldId id="410" r:id="rId3"/>
    <p:sldId id="411" r:id="rId4"/>
    <p:sldId id="412" r:id="rId5"/>
    <p:sldId id="413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инструмент который позволяет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транспилировать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код.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Транспиляция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 процесс перевода кода с одного языка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другой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Babel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преобразовывать код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6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5, так как не все браузеры поддерживают полностью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Самый простой способ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Babel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установить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использовать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установки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Babel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его настройки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начала нужно установить пакет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babel-cli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(CLI – command line interface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интерфейс командной строки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данный пакет позволит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Babel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командной строке: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babel-cli --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" y="4723594"/>
            <a:ext cx="7986713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6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Установка. Плагины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наборы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 по себе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ничего не умеет,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транспиляции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ему необходимы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плагины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Плагины позволяют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транспилировать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какую-то одну часть нового стандарта. Например имеется плагин для классов, отдельный плагин для стрелочных функций и т.д.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бы не устанавливать все плагины по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отдельности 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установить набор. Для всех нововведений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ES2015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имеется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который называется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babel-preset-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babel-preset-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536410"/>
            <a:ext cx="8801100" cy="1243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9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настройки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Babel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указать, какие наборы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будут использоваться при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транспиляции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Для этого в файле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добавить секцию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"babel":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"presets":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данном случаи, указано, что при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траспиляции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использовать только набор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необходимости можно до установить дополнительные наборы и добавить в секцию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presets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новые наборы через запятую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Транспилировать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файл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es6.js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поместить в файл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es5.js: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\.bin\babel 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\es6.js -o .\lib\es5.js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Траспилирование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директорий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\.bin\babel 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-d .\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удобства можно добавить команду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которая будет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траспилировать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все файлы из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lib: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"build":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/.bin/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-d ./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 команды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79" y="4311069"/>
            <a:ext cx="6365081" cy="2070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1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файла es6.js: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y] = [1, 2];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 + y);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console.log("Arrow function");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 = 24;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`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name},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возраст: ${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age}`;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Содержимое файла es5.js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y);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console.log("Arrow function");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 = 24;</a:t>
            </a:r>
          </a:p>
          <a:p>
            <a:r>
              <a:rPr lang="pl-PL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= "Name: " + name + ", age: " + age;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4068</TotalTime>
  <Words>441</Words>
  <Application>Microsoft Office PowerPoint</Application>
  <PresentationFormat>Экран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2331</cp:revision>
  <dcterms:created xsi:type="dcterms:W3CDTF">2010-05-10T12:35:19Z</dcterms:created>
  <dcterms:modified xsi:type="dcterms:W3CDTF">2017-10-24T10:48:02Z</dcterms:modified>
</cp:coreProperties>
</file>