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408" r:id="rId2"/>
    <p:sldId id="409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Nodemon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ode.js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запускает приложение, он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перегружает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после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внесения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изменений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код приложения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процессе разработки, после каждого изменения необходимо перезапускать приложение, данный процесс может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оказаться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утомительным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забирать лишнее время разработчика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автоматического перезапуска приложения использует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-пакет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nodemon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Учитывая пользу данного пакет, его можно поставить в системе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не устанавливать в каждый проект: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-g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Запуск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приложения при помощи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nodemon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если пакет установлен в проект: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app.js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пакет установлен глобально: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app.js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Nodemon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 World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приложение при помощи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nodemon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зменим файл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Tom!");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1" y="2301403"/>
            <a:ext cx="6586538" cy="3071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7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4037</TotalTime>
  <Words>129</Words>
  <Application>Microsoft Office PowerPoint</Application>
  <PresentationFormat>Экран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2327</cp:revision>
  <dcterms:created xsi:type="dcterms:W3CDTF">2010-05-10T12:35:19Z</dcterms:created>
  <dcterms:modified xsi:type="dcterms:W3CDTF">2017-10-24T10:10:39Z</dcterms:modified>
</cp:coreProperties>
</file>