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94" r:id="rId2"/>
    <p:sldId id="393" r:id="rId3"/>
    <p:sldId id="396" r:id="rId4"/>
    <p:sldId id="407" r:id="rId5"/>
    <p:sldId id="408" r:id="rId6"/>
    <p:sldId id="398" r:id="rId7"/>
    <p:sldId id="399" r:id="rId8"/>
    <p:sldId id="395" r:id="rId9"/>
    <p:sldId id="400" r:id="rId10"/>
    <p:sldId id="401" r:id="rId11"/>
    <p:sldId id="405" r:id="rId12"/>
    <p:sldId id="402" r:id="rId13"/>
    <p:sldId id="403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5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8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встроенных и своих модулей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огромный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различных библиотек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разнообразных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утилит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которые создаются сторонними производителями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которые также можно использовать в проекте, например,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webpack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так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далее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удобнее было работать со всеми сторонними решениями, они распространяются в виде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пакетов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Пакет по сути представляет набор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функциональности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установки и обновления пакетов, как правило, применяются систему управления пакетами 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менеджеры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Непосредственно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Node.js для этой цели используется пакетный менеджер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NPM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устанавливается вместе с Node.js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ничего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доустанавливать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требуется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добавлении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удалении пакетов можно указать специальный флаг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--save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указывает, что информацию о добавлении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удалении нужно добавить и в файл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обо всех добавляемых пакетах, которые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при запуске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приложения, добавляется в секцию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"express": "^4.16.2"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devDependencies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Кроме пакетов, которые применяются в приложении, когда оно запущено, есть еще пакеты, которые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применяются при разработке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приложения и его тестировании. Такие пакеты добавляются в секцию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devDependencies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добавления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удаления пакетов 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devDependencies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используется флаг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save-dev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примера, установим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lite-server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мини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-сервер, который удобно использовать в процессе разработки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части, для проверки и запуска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lite-server --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добавится пакет, в секцию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devDependencies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"lite-server": "^2.3.0"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играет большую роль и может облегчить разработку в различных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ситуациях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размещении в разных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репозиториях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нередко есть ограничения на количество используемой памяти,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тогда как папка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 всеми загруженными пакетами может занимать довольно приличное пространство. В этом случае удобнее разместить основной код проекта без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этом случае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все пакеты в файле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затем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загрузки всех пакетов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использовать команду: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Эта команда возьмет определение всех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загрузит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их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проект. Удалим папку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из проекта и запустим команду: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5040000"/>
            <a:ext cx="290512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8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NPM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создавать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которые выполняют определенные действия. Для добавления команды используется секция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Добавим команду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будет запускать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scripts":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start": "node app.js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Теперь, чтобы запустить проект можно использовать команду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44" y="4437112"/>
            <a:ext cx="5243513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5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успешной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командной строке станет доступна команда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 ее вводе можно увидеть список команд, которые можно использовать: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12773"/>
            <a:ext cx="7258050" cy="4994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10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Версия. 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узнать текущую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версию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используется команда: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пакета в проект используется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имя_пакета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примера, создадим каталог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 с названием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npmexample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перейдем в него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пакет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легковесный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196752"/>
            <a:ext cx="3600450" cy="1014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149067"/>
            <a:ext cx="4230529" cy="2275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7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установки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npmexample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появится подпапка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которой будут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хранится все установленные пакеты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частности, в подпапке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будут хранится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фреймверка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Воспользуемся установленным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каталоге проекта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npmexample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кодом простейшего сервера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Подключение модуль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Создание приложения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обработчика для маршрута "/"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(request, response)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World!"));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Начало прослушивания подключений на 3000 порту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 запущен");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Первая строка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подключает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установленный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вторая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создает объект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связать обработку запросов с определенными маршрутами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главную страницу или корневой маршрут. Для обработки запроса вызывается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app.get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(). Первый параметр функции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маршрут, а второй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функция, которая будет обрабатывать запрос по этому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маршруту. 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сервер начал прослушивать подключения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надо вызвать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app.listen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в который передается номер порта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браузере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ввести адрес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localhost:3000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увидим ответ сервера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408982"/>
            <a:ext cx="4000500" cy="1100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06" y="5080024"/>
            <a:ext cx="3557588" cy="1157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8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Список. Удаление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вывода списка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установленных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пакетов в проекте используется команда:</a:t>
            </a:r>
          </a:p>
          <a:p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пакетов из проекта используется команда: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uninstall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имя_пакета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8" y="1124744"/>
            <a:ext cx="3514725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3" y="4437112"/>
            <a:ext cx="540067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2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Выбор версии. Семантическое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версирование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установке, можно выбрать версию пакета, которая указывается после символа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express@4.16.1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определении версии пакета применяется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семантическое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версионирование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Номер версии, как правило, задается в следующем формате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major.minor.patch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приложении или пакете обнаружен какой-то баг и он исправляется, то увеличивается на единицу число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пакет добавляется какая-то новая функциональность, которая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совместима с предыдущей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версией пакета, то это небольшое изменение, и увеличивается число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же в пакет вносятся какие-то большие изменения, которые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несовместимы с предыдущей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версией, то увеличивается число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 глядя на разные версии пакетов,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предположить, насколько велики в них различия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675070"/>
            <a:ext cx="4937760" cy="1465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4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Установка зависимостей вручную очень неудобна, поэтому для управления ими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файл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расположив его в корне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генерация файла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команда: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 выведет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консоль несколько вопросов для создания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файла, пример значений по умолчанию: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31" y="3550506"/>
            <a:ext cx="2471738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8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NPM.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 следующим содержимым: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npmexample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"1.0.0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"app.js",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scripts":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test": "echo \"Error: no test specified\" &amp;&amp; exit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author":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license": "ISC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3772</TotalTime>
  <Words>1015</Words>
  <Application>Microsoft Office PowerPoint</Application>
  <PresentationFormat>Экран (4:3)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2445</cp:revision>
  <dcterms:created xsi:type="dcterms:W3CDTF">2010-05-10T12:35:19Z</dcterms:created>
  <dcterms:modified xsi:type="dcterms:W3CDTF">2017-10-19T04:36:44Z</dcterms:modified>
</cp:coreProperties>
</file>