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29.5.2020 г.</a:t>
            </a:fld>
            <a:endParaRPr lang="bg-BG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29.5.2020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29.5.2020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29.5.2020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29.5.2020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29.5.2020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29.5.2020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29.5.2020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29.5.2020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29.5.2020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dirty="0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29.5.2020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3CC536-4F3D-4E22-A9F1-A3C6D40310AC}" type="datetimeFigureOut">
              <a:rPr lang="bg-BG" smtClean="0"/>
              <a:t>29.5.2020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>
                <a:latin typeface="Times New Roman" pitchFamily="18" charset="0"/>
                <a:cs typeface="Times New Roman" pitchFamily="18" charset="0"/>
              </a:rPr>
              <a:t>Заявка на самолетни билети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691680" y="6209928"/>
            <a:ext cx="7704856" cy="648072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Изготвили: Арзу </a:t>
            </a: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Кадир и Ванеса Ставрева </a:t>
            </a:r>
            <a:endParaRPr lang="bg-BG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7164288" y="188640"/>
            <a:ext cx="1800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ahnschrift SemiBold SemiConden" pitchFamily="34" charset="0"/>
              </a:rPr>
              <a:t>IT-</a:t>
            </a:r>
            <a:r>
              <a:rPr lang="en-US" sz="2000" dirty="0" smtClean="0">
                <a:latin typeface="Bahnschrift SemiBold SemiConden" pitchFamily="34" charset="0"/>
              </a:rPr>
              <a:t>Kariera</a:t>
            </a:r>
            <a:r>
              <a:rPr lang="en-US" sz="2000" dirty="0" smtClean="0">
                <a:latin typeface="Bahnschrift SemiBold SemiConden" pitchFamily="34" charset="0"/>
              </a:rPr>
              <a:t> 2020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032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600200"/>
          </a:xfrm>
        </p:spPr>
        <p:txBody>
          <a:bodyPr/>
          <a:lstStyle/>
          <a:p>
            <a:r>
              <a:rPr lang="bg-BG" dirty="0" smtClean="0"/>
              <a:t>Съдържание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Главно меню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Меню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Users</a:t>
            </a:r>
            <a:endParaRPr lang="bg-BG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Меню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Tickets </a:t>
            </a:r>
            <a:endParaRPr lang="bg-BG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Меню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Orders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Diagram </a:t>
            </a:r>
            <a:endParaRPr lang="bg-BG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Използвани програми </a:t>
            </a:r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86750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051520"/>
          </a:xfrm>
        </p:spPr>
        <p:txBody>
          <a:bodyPr/>
          <a:lstStyle/>
          <a:p>
            <a:r>
              <a:rPr lang="bg-BG" dirty="0" smtClean="0"/>
              <a:t>Главно меню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Това е нашето главно меню. </a:t>
            </a:r>
            <a:endParaRPr lang="bg-B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8" t="17558" r="65859" b="50000"/>
          <a:stretch/>
        </p:blipFill>
        <p:spPr bwMode="auto">
          <a:xfrm>
            <a:off x="1799603" y="2276871"/>
            <a:ext cx="5040560" cy="380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69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23528"/>
          </a:xfrm>
        </p:spPr>
        <p:txBody>
          <a:bodyPr/>
          <a:lstStyle/>
          <a:p>
            <a:r>
              <a:rPr lang="bg-BG" dirty="0" smtClean="0"/>
              <a:t>Меню </a:t>
            </a:r>
            <a:r>
              <a:rPr lang="en-US" dirty="0" smtClean="0"/>
              <a:t>Users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 изписване на 1 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Users) </a:t>
            </a: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ни се появява следния </a:t>
            </a: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списък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bg-B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1" t="17115" r="65410" b="51887"/>
          <a:stretch/>
        </p:blipFill>
        <p:spPr bwMode="auto">
          <a:xfrm>
            <a:off x="195971" y="2600054"/>
            <a:ext cx="3771482" cy="262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348880"/>
            <a:ext cx="460139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63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45945" y="-243408"/>
            <a:ext cx="8229600" cy="1600200"/>
          </a:xfrm>
        </p:spPr>
        <p:txBody>
          <a:bodyPr/>
          <a:lstStyle/>
          <a:p>
            <a:r>
              <a:rPr lang="bg-BG" dirty="0" smtClean="0"/>
              <a:t>Меню </a:t>
            </a:r>
            <a:r>
              <a:rPr lang="en-US" dirty="0" smtClean="0"/>
              <a:t>Tickets 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 изписване на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Tickets) </a:t>
            </a:r>
            <a:r>
              <a:rPr lang="bg-B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ни се появява следния </a:t>
            </a: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списък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bg-B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3" t="18218" r="59878" b="51869"/>
          <a:stretch/>
        </p:blipFill>
        <p:spPr bwMode="auto">
          <a:xfrm>
            <a:off x="323528" y="2708920"/>
            <a:ext cx="393833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5" t="20356" r="49546" b="13969"/>
          <a:stretch/>
        </p:blipFill>
        <p:spPr bwMode="auto">
          <a:xfrm>
            <a:off x="4480359" y="2564904"/>
            <a:ext cx="452257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12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1339552"/>
          </a:xfrm>
        </p:spPr>
        <p:txBody>
          <a:bodyPr/>
          <a:lstStyle/>
          <a:p>
            <a:r>
              <a:rPr lang="bg-BG" dirty="0" smtClean="0"/>
              <a:t>Меню </a:t>
            </a:r>
            <a:r>
              <a:rPr lang="en-US" dirty="0" smtClean="0"/>
              <a:t>Orders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 изписване на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Orders</a:t>
            </a: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ни се появява следния </a:t>
            </a: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списък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bg-BG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4" t="18254" r="60287" b="53841"/>
          <a:stretch/>
        </p:blipFill>
        <p:spPr bwMode="auto">
          <a:xfrm>
            <a:off x="323527" y="2636912"/>
            <a:ext cx="379495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8" t="20833" r="49578" b="17261"/>
          <a:stretch/>
        </p:blipFill>
        <p:spPr bwMode="auto">
          <a:xfrm>
            <a:off x="4355976" y="2564904"/>
            <a:ext cx="4488859" cy="407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82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-2588"/>
            <a:ext cx="8229600" cy="1339552"/>
          </a:xfrm>
        </p:spPr>
        <p:txBody>
          <a:bodyPr/>
          <a:lstStyle/>
          <a:p>
            <a:r>
              <a:rPr lang="en-US" dirty="0"/>
              <a:t>DataBase</a:t>
            </a:r>
            <a:r>
              <a:rPr lang="en-US" dirty="0"/>
              <a:t> Diagram 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6" t="17659" r="15443" b="18849"/>
          <a:stretch/>
        </p:blipFill>
        <p:spPr bwMode="auto">
          <a:xfrm>
            <a:off x="827584" y="1700807"/>
            <a:ext cx="7576459" cy="46445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55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9552" y="-315416"/>
            <a:ext cx="8229600" cy="1600200"/>
          </a:xfrm>
        </p:spPr>
        <p:txBody>
          <a:bodyPr/>
          <a:lstStyle/>
          <a:p>
            <a:r>
              <a:rPr lang="bg-BG" dirty="0"/>
              <a:t>Използвани програми 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51520" y="1700808"/>
            <a:ext cx="8579296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Visual Studio 2019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Microsoft SQL Server Management Studio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18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Microsoft.EntityFrameworkCore.SqlServer(3.1.4)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Microsoft.EntityFrameworkCore.SqlServer.Design(1.1.6)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Microsoft.EntityFrameworkCore.Tools(3.1.4)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5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 rot="21315593">
            <a:off x="1176342" y="2422048"/>
            <a:ext cx="687622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bg-BG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</a:rPr>
              <a:t>Благодарим ви за вниманието!</a:t>
            </a:r>
            <a:endParaRPr lang="bg-BG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092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Ръководител">
  <a:themeElements>
    <a:clrScheme name="Ръководител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Ръководите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Ръководител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1499</TotalTime>
  <Words>104</Words>
  <Application>Microsoft Office PowerPoint</Application>
  <PresentationFormat>Презентация на цял екран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0" baseType="lpstr">
      <vt:lpstr>Ръководител</vt:lpstr>
      <vt:lpstr>Заявка на самолетни билети</vt:lpstr>
      <vt:lpstr>Съдържание:</vt:lpstr>
      <vt:lpstr>Главно меню</vt:lpstr>
      <vt:lpstr>Меню Users</vt:lpstr>
      <vt:lpstr>Меню Tickets </vt:lpstr>
      <vt:lpstr>Меню Orders</vt:lpstr>
      <vt:lpstr>DataBase Diagram </vt:lpstr>
      <vt:lpstr>Използвани програми 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user</cp:lastModifiedBy>
  <cp:revision>21</cp:revision>
  <dcterms:created xsi:type="dcterms:W3CDTF">2020-05-28T13:51:06Z</dcterms:created>
  <dcterms:modified xsi:type="dcterms:W3CDTF">2020-05-29T15:48:38Z</dcterms:modified>
</cp:coreProperties>
</file>