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a1e6fcf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a1e6fcf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a1e6fcf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a1e6fcf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a1e6fcf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a1e6fcf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a1e6fcf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a1e6fcf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a1e6fcf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a1e6fcf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a1e6fcf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a1e6fcf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a1e6fcf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a1e6fcf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a1e6fcf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a1e6fcf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Поръчка на храна за вкъщи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order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Уеб приложение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Нерегистриран потребител - преглед на меню, вход и регистрация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Регистриран потребител - избор от меню, поръчване, следене на състоянието на поръчката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Администратор - управление на менюто и специални потребители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Персонал - управление на поръчките, </a:t>
            </a:r>
            <a:r>
              <a:rPr lang="en"/>
              <a:t>актуализиране състоянието на поръчка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Доставчик - актуализиране състоянието на поръчка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Функционални изисквания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Аутенкиране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Разглеждане на меню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Поръчка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Смяна на статус на поръчка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Създаване на потребители, ястия за менюта, поръчка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Управление на поръчки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Принос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Предоставяне на онлайн услуга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Организация на екипа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Намалява нуждата от връзка по телефона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Увеличава времето за извършване на същинска работа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на колекции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Потребители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Ястия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Поръчки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263" y="2176644"/>
            <a:ext cx="3695655" cy="10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600" y="3439250"/>
            <a:ext cx="3747426" cy="12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375" y="913900"/>
            <a:ext cx="3747424" cy="89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билиотеки (някои)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</a:t>
            </a:r>
            <a:r>
              <a:rPr lang="en"/>
              <a:t>emantic-ui-react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formik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</a:t>
            </a:r>
            <a:r>
              <a:rPr lang="en"/>
              <a:t>eact-router-dom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Lodash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</a:t>
            </a:r>
            <a:r>
              <a:rPr lang="en"/>
              <a:t>til (повтарящи се константи)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Стремеж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ч</a:t>
            </a:r>
            <a:r>
              <a:rPr lang="en"/>
              <a:t>ист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</a:t>
            </a:r>
            <a:r>
              <a:rPr lang="en"/>
              <a:t>реизползване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лесен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525" y="1649300"/>
            <a:ext cx="2630625" cy="21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Благодаря Ви за вниманието!</a:t>
            </a:r>
            <a:endParaRPr sz="3600"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Елена Христова, 61974, СИ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