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38F9E-6AAF-4A1A-9C1B-1F30D1B64296}" v="1" dt="2020-03-10T01:16:51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a Stenina" userId="bb1b07ac917b67b8" providerId="LiveId" clId="{68438F9E-6AAF-4A1A-9C1B-1F30D1B64296}"/>
    <pc:docChg chg="undo custSel mod modSld">
      <pc:chgData name="Elena Stenina" userId="bb1b07ac917b67b8" providerId="LiveId" clId="{68438F9E-6AAF-4A1A-9C1B-1F30D1B64296}" dt="2020-03-10T01:17:26.361" v="32" actId="120"/>
      <pc:docMkLst>
        <pc:docMk/>
      </pc:docMkLst>
      <pc:sldChg chg="addSp delSp modSp mod setBg">
        <pc:chgData name="Elena Stenina" userId="bb1b07ac917b67b8" providerId="LiveId" clId="{68438F9E-6AAF-4A1A-9C1B-1F30D1B64296}" dt="2020-03-10T01:17:26.361" v="32" actId="120"/>
        <pc:sldMkLst>
          <pc:docMk/>
          <pc:sldMk cId="910792963" sldId="256"/>
        </pc:sldMkLst>
        <pc:spChg chg="mod">
          <ac:chgData name="Elena Stenina" userId="bb1b07ac917b67b8" providerId="LiveId" clId="{68438F9E-6AAF-4A1A-9C1B-1F30D1B64296}" dt="2020-03-10T01:17:26.361" v="32" actId="120"/>
          <ac:spMkLst>
            <pc:docMk/>
            <pc:sldMk cId="910792963" sldId="256"/>
            <ac:spMk id="2" creationId="{D526A735-0158-43AB-A399-730251CE3B21}"/>
          </ac:spMkLst>
        </pc:spChg>
        <pc:spChg chg="mod">
          <ac:chgData name="Elena Stenina" userId="bb1b07ac917b67b8" providerId="LiveId" clId="{68438F9E-6AAF-4A1A-9C1B-1F30D1B64296}" dt="2020-03-10T01:17:21.416" v="30" actId="20577"/>
          <ac:spMkLst>
            <pc:docMk/>
            <pc:sldMk cId="910792963" sldId="256"/>
            <ac:spMk id="3" creationId="{5F517AFD-D874-4AB9-BC24-97A74D9E7942}"/>
          </ac:spMkLst>
        </pc:spChg>
        <pc:picChg chg="del">
          <ac:chgData name="Elena Stenina" userId="bb1b07ac917b67b8" providerId="LiveId" clId="{68438F9E-6AAF-4A1A-9C1B-1F30D1B64296}" dt="2020-03-10T01:16:42.268" v="1" actId="478"/>
          <ac:picMkLst>
            <pc:docMk/>
            <pc:sldMk cId="910792963" sldId="256"/>
            <ac:picMk id="5" creationId="{F85F86FC-B7CA-4FBB-BC2F-C57AF468A8E4}"/>
          </ac:picMkLst>
        </pc:picChg>
        <pc:picChg chg="add mod">
          <ac:chgData name="Elena Stenina" userId="bb1b07ac917b67b8" providerId="LiveId" clId="{68438F9E-6AAF-4A1A-9C1B-1F30D1B64296}" dt="2020-03-10T01:17:08.383" v="8" actId="26606"/>
          <ac:picMkLst>
            <pc:docMk/>
            <pc:sldMk cId="910792963" sldId="256"/>
            <ac:picMk id="6" creationId="{3682A84E-CCFD-4E7D-B1F9-3912C5CD0AA5}"/>
          </ac:picMkLst>
        </pc:picChg>
      </pc:sldChg>
      <pc:sldChg chg="modSp mod">
        <pc:chgData name="Elena Stenina" userId="bb1b07ac917b67b8" providerId="LiveId" clId="{68438F9E-6AAF-4A1A-9C1B-1F30D1B64296}" dt="2020-03-10T00:51:22.992" v="0" actId="20577"/>
        <pc:sldMkLst>
          <pc:docMk/>
          <pc:sldMk cId="645120958" sldId="261"/>
        </pc:sldMkLst>
        <pc:spChg chg="mod">
          <ac:chgData name="Elena Stenina" userId="bb1b07ac917b67b8" providerId="LiveId" clId="{68438F9E-6AAF-4A1A-9C1B-1F30D1B64296}" dt="2020-03-10T00:51:22.992" v="0" actId="20577"/>
          <ac:spMkLst>
            <pc:docMk/>
            <pc:sldMk cId="645120958" sldId="261"/>
            <ac:spMk id="3" creationId="{45D031AA-E46B-41F7-B0DE-D36A845FC3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A735-0158-43AB-A399-730251CE3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>
            <a:normAutofit/>
          </a:bodyPr>
          <a:lstStyle/>
          <a:p>
            <a:r>
              <a:rPr lang="en-US" dirty="0"/>
              <a:t>Elena Stenina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17AFD-D874-4AB9-BC24-97A74D9E7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>
            <a:normAutofit/>
          </a:bodyPr>
          <a:lstStyle/>
          <a:p>
            <a:r>
              <a:rPr lang="en-US" dirty="0"/>
              <a:t>Computer Programmer </a:t>
            </a:r>
          </a:p>
          <a:p>
            <a:r>
              <a:rPr lang="en-US" dirty="0"/>
              <a:t>                    2020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682A84E-CCFD-4E7D-B1F9-3912C5CD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3" y="1518525"/>
            <a:ext cx="6470907" cy="381783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079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639371"/>
            <a:ext cx="6391533" cy="3579258"/>
          </a:xfrm>
          <a:prstGeom prst="rect">
            <a:avLst/>
          </a:prstGeom>
        </p:spPr>
      </p:pic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3D639-42BC-4CE5-98AC-1CCDB8E6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To be a great Full-stuck Web Developer is not easy at all but if you are hard – worker you definitely will do it. </a:t>
            </a:r>
          </a:p>
          <a:p>
            <a:r>
              <a:rPr lang="en-US" dirty="0">
                <a:solidFill>
                  <a:schemeClr val="bg1"/>
                </a:solidFill>
              </a:rPr>
              <a:t>The primary responsibilities include designing user interactions on websites, developing servers and databases for website functionality and coding for mobile platforms.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4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EB0-05FB-4602-9EE1-F27AAAF9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0478-1DFC-45CB-B789-B3AB6224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761412" cy="3416300"/>
          </a:xfrm>
        </p:spPr>
        <p:txBody>
          <a:bodyPr/>
          <a:lstStyle/>
          <a:p>
            <a:r>
              <a:rPr lang="en-US" dirty="0"/>
              <a:t>My name is Elena Stenina. I came from Russian 10 years ago to find a new life here. I graduated college in Russia and received Bachelor Degree in Computer Science. I got my Associated Degree as Computer Programmer in USA 2017. I have two handsome sons. I worked full-time in Berkeley Electric Coop as Software Developer and working as Front-End Developer in Vectra. I love to spend a lot of time with computer to resolve tasks as front and back Developer I am very active person, like swimming, running, play tennis, play volleyball, dancing. My hobby is creating flowers’ design.</a:t>
            </a:r>
          </a:p>
        </p:txBody>
      </p:sp>
      <p:pic>
        <p:nvPicPr>
          <p:cNvPr id="5" name="Picture 4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ABA30BFC-6874-4CCB-B8F3-278AE2A5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391" y="4703929"/>
            <a:ext cx="2575984" cy="1929501"/>
          </a:xfrm>
          <a:prstGeom prst="rect">
            <a:avLst/>
          </a:prstGeom>
        </p:spPr>
      </p:pic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DA61B6C-7D23-4F49-8DED-F6404C45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19" y="5021634"/>
            <a:ext cx="1828019" cy="18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0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A stack of flyers on a table&#10;&#10;Description generated with high confidence">
            <a:extLst>
              <a:ext uri="{FF2B5EF4-FFF2-40B4-BE49-F238E27FC236}">
                <a16:creationId xmlns:a16="http://schemas.microsoft.com/office/drawing/2014/main" id="{B5227F12-817F-444C-9C62-FE0782E5C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5" r="9657" b="-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DE389-83EA-438F-A7BE-7B0E8BD5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Introduction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1BEC-427A-49D9-A0D2-6B5E55043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I completed a Computer Programmer Associate Degree at the in 2017.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I have three Certificates as Database Administrator, Microcomputer Programming and  Internet Programming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Bachelor Degree in Computer Programming.</a:t>
            </a:r>
          </a:p>
        </p:txBody>
      </p:sp>
    </p:spTree>
    <p:extLst>
      <p:ext uri="{BB962C8B-B14F-4D97-AF65-F5344CB8AC3E}">
        <p14:creationId xmlns:p14="http://schemas.microsoft.com/office/powerpoint/2010/main" val="210784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9A12-75BF-4AA6-A7B5-65AD3496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D629-DDF5-4271-B2A4-D79710B5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I have studied extensively in the areas of web design, programming, database design and software project management. There are languages that I know: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Java Object Oriented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JavaScript, </a:t>
            </a:r>
            <a:r>
              <a:rPr lang="en-US" dirty="0" err="1"/>
              <a:t>Jquery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HTML, CSS, HTML5,CSS3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SQL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C#, 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Angular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69A088E-5450-40E2-9EB0-623FE1B3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646" y="3818467"/>
            <a:ext cx="4490720" cy="18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8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773EE44E-87E8-4CB8-8862-306F18C31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1" r="-1" b="-1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75FA06-8AB3-4375-B59D-DF2866FE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Database 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0FE7-80B9-4E82-BCCE-D86730A6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400" b="1" dirty="0"/>
              <a:t>I have Database Administrator Certificate 2017. Database administrators are responsible for accurately and securely using, maintaining and developing computerized databases within a wide range of public and private sector organizations. Responsibilities of the job: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working with database software to find ways to store, organize and manage data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troubleshooting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managing database access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implementing security measures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369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22FC-B258-443C-B8E6-E9141324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31AA-E46B-41F7-B0DE-D36A845F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received Microcomputer Programming Certificate 2017. Computer programmers write code to create software programs. They turn the program designs created by software developers and engineers into instructions that a computer can follow. Computer programmers typically do the following: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Write programs in a variety of computer languages, such as C++ and Java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Update and expand existing programs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Debug programs by testing for and fixing errors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code libraries, which are collections of independent lines of code, to simplify the writing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98FAE-19AE-4D1F-B042-FBC945E2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03" y="688974"/>
            <a:ext cx="3298211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2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2EFAE1-0671-49F3-B39F-1ECE028E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8" y="1942968"/>
            <a:ext cx="6852250" cy="3308177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F8B8A-5A6B-424F-9E22-728C852D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Project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A06B-5D9F-4C72-AB05-F215717F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I have some experience as Project Manager during my school. I created my own project “ Build a new pool”. I was enjoyed to be as Project Manager. Project managers are change agents: they make project goals their own and use their skills and expertise to inspire a sense of shared purpose within the project team.</a:t>
            </a:r>
          </a:p>
        </p:txBody>
      </p:sp>
    </p:spTree>
    <p:extLst>
      <p:ext uri="{BB962C8B-B14F-4D97-AF65-F5344CB8AC3E}">
        <p14:creationId xmlns:p14="http://schemas.microsoft.com/office/powerpoint/2010/main" val="412385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6CEB-74AB-4AC1-A994-608572D6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Programming in our life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3C314-7179-4B51-8D5C-798D13ED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257879"/>
            <a:ext cx="11800113" cy="48831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C90E-7FBF-4F85-8A3D-5458124C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Programming is a process, with 3 very important phases: Problem Identification and Solving Phase, Implementation Phase and Maintenance Phase. All three of them are important for computer programmers/software developers to be able to solve problems. A lot of developers would equate the programming process with only algorithm implementation, which is incorrect. Translating an algorithm into a programming language, which can then be compiled or interpreted and finally understood by a computer, is only a part of the programming process. In my humble opinion, it is also the easiest task.</a:t>
            </a:r>
          </a:p>
        </p:txBody>
      </p:sp>
    </p:spTree>
    <p:extLst>
      <p:ext uri="{BB962C8B-B14F-4D97-AF65-F5344CB8AC3E}">
        <p14:creationId xmlns:p14="http://schemas.microsoft.com/office/powerpoint/2010/main" val="350796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posing for the camera&#10;&#10;Description generated with high confidence">
            <a:extLst>
              <a:ext uri="{FF2B5EF4-FFF2-40B4-BE49-F238E27FC236}">
                <a16:creationId xmlns:a16="http://schemas.microsoft.com/office/drawing/2014/main" id="{0FD8C65A-E28D-46B9-9103-77A5DD35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3462253"/>
            <a:ext cx="4345024" cy="169455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20DD6C-4C5D-4DC3-B651-2DE7F30B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1F3A-4258-4323-83D5-E882AD8E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    My Activities in Computer field: </a:t>
            </a:r>
          </a:p>
          <a:p>
            <a:r>
              <a:rPr lang="en-US" dirty="0"/>
              <a:t>participation in Women in Tech, </a:t>
            </a:r>
          </a:p>
          <a:p>
            <a:r>
              <a:rPr lang="en-US" dirty="0"/>
              <a:t>received a scholarship from Boeing Company in 2016 and 2017, participated in Boeing tour in 2016.</a:t>
            </a:r>
          </a:p>
        </p:txBody>
      </p:sp>
    </p:spTree>
    <p:extLst>
      <p:ext uri="{BB962C8B-B14F-4D97-AF65-F5344CB8AC3E}">
        <p14:creationId xmlns:p14="http://schemas.microsoft.com/office/powerpoint/2010/main" val="1364536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Wingdings</vt:lpstr>
      <vt:lpstr>Wingdings 3</vt:lpstr>
      <vt:lpstr>Ion Boardroom</vt:lpstr>
      <vt:lpstr>Elena Stenina</vt:lpstr>
      <vt:lpstr>Introduction</vt:lpstr>
      <vt:lpstr>Introduction Cont..</vt:lpstr>
      <vt:lpstr>Computer Programming</vt:lpstr>
      <vt:lpstr>Database Administrator</vt:lpstr>
      <vt:lpstr>Microcomputer Programming</vt:lpstr>
      <vt:lpstr>Project Manager</vt:lpstr>
      <vt:lpstr>Role Programming in our life</vt:lpstr>
      <vt:lpstr>Communication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Elena Stenina</dc:title>
  <dc:creator>Elena Stenina</dc:creator>
  <cp:lastModifiedBy>Elena Stenina</cp:lastModifiedBy>
  <cp:revision>1</cp:revision>
  <dcterms:created xsi:type="dcterms:W3CDTF">2020-03-10T01:17:08Z</dcterms:created>
  <dcterms:modified xsi:type="dcterms:W3CDTF">2020-03-10T01:17:34Z</dcterms:modified>
</cp:coreProperties>
</file>