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1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2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2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1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F46B-F13F-49C0-9B1D-D3324BA92BC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65F7-9C62-450D-B61C-A6D6567A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4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F5EF-50D9-4B55-B6DB-BB59DDCF2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ro-RO" dirty="0"/>
              <a:t>ări </a:t>
            </a:r>
            <a:br>
              <a:rPr lang="ro-RO" dirty="0"/>
            </a:br>
            <a:r>
              <a:rPr lang="ro-RO" dirty="0"/>
              <a:t>temă structuri de 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7150-B789-420A-9030-ADE0A931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DOBRE ELENA CRISTINA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94CC-D813-447D-A970-8F0185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03F5-59B1-4D0D-A854-38D89C35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Algoritmii de sortare din program sunt</a:t>
            </a:r>
          </a:p>
          <a:p>
            <a:r>
              <a:rPr lang="ro-RO" dirty="0"/>
              <a:t>RadixSort</a:t>
            </a:r>
          </a:p>
          <a:p>
            <a:r>
              <a:rPr lang="ro-RO" dirty="0"/>
              <a:t>MergeSort</a:t>
            </a:r>
          </a:p>
          <a:p>
            <a:r>
              <a:rPr lang="ro-RO" dirty="0"/>
              <a:t>ShellSort</a:t>
            </a:r>
          </a:p>
          <a:p>
            <a:r>
              <a:rPr lang="ro-RO" dirty="0"/>
              <a:t>BubbleSort</a:t>
            </a:r>
          </a:p>
          <a:p>
            <a:r>
              <a:rPr lang="ro-RO" dirty="0"/>
              <a:t>QuickSort (cu mediana)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186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5B23-0407-426C-A54B-9EDC04E0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3832"/>
            <a:ext cx="9905998" cy="1478570"/>
          </a:xfrm>
        </p:spPr>
        <p:txBody>
          <a:bodyPr/>
          <a:lstStyle/>
          <a:p>
            <a:r>
              <a:rPr lang="en-US" dirty="0"/>
              <a:t>NATIVESORT (MICROSECUNDE)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718EE2-A283-4A2E-8572-84AA0F331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904910"/>
              </p:ext>
            </p:extLst>
          </p:nvPr>
        </p:nvGraphicFramePr>
        <p:xfrm>
          <a:off x="1034447" y="2162402"/>
          <a:ext cx="9890411" cy="2809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20">
                  <a:extLst>
                    <a:ext uri="{9D8B030D-6E8A-4147-A177-3AD203B41FA5}">
                      <a16:colId xmlns:a16="http://schemas.microsoft.com/office/drawing/2014/main" val="77443725"/>
                    </a:ext>
                  </a:extLst>
                </a:gridCol>
                <a:gridCol w="1112729">
                  <a:extLst>
                    <a:ext uri="{9D8B030D-6E8A-4147-A177-3AD203B41FA5}">
                      <a16:colId xmlns:a16="http://schemas.microsoft.com/office/drawing/2014/main" val="3695569386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69272370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59299323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2650736428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3657571701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2432700567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2636957864"/>
                    </a:ext>
                  </a:extLst>
                </a:gridCol>
                <a:gridCol w="1100666">
                  <a:extLst>
                    <a:ext uri="{9D8B030D-6E8A-4147-A177-3AD203B41FA5}">
                      <a16:colId xmlns:a16="http://schemas.microsoft.com/office/drawing/2014/main" val="2785025042"/>
                    </a:ext>
                  </a:extLst>
                </a:gridCol>
              </a:tblGrid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N\Max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09202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677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18910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53112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43588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92304"/>
                  </a:ext>
                </a:extLst>
              </a:tr>
              <a:tr h="401360"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5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167-279F-4990-ACF6-B67040F3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RadixSORT</a:t>
            </a:r>
            <a:r>
              <a:rPr lang="en-US" dirty="0"/>
              <a:t> (</a:t>
            </a:r>
            <a:r>
              <a:rPr lang="en-US" dirty="0" err="1"/>
              <a:t>Microsecunde</a:t>
            </a:r>
            <a:r>
              <a:rPr lang="en-US" dirty="0"/>
              <a:t>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910D78-B08F-4A05-B580-C59EC3DE9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181247"/>
              </p:ext>
            </p:extLst>
          </p:nvPr>
        </p:nvGraphicFramePr>
        <p:xfrm>
          <a:off x="1520890" y="2435290"/>
          <a:ext cx="9629192" cy="2718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7855">
                  <a:extLst>
                    <a:ext uri="{9D8B030D-6E8A-4147-A177-3AD203B41FA5}">
                      <a16:colId xmlns:a16="http://schemas.microsoft.com/office/drawing/2014/main" val="4227114264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2744967086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3055445240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4239201521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48148460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1897792866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1577417115"/>
                    </a:ext>
                  </a:extLst>
                </a:gridCol>
                <a:gridCol w="1077855">
                  <a:extLst>
                    <a:ext uri="{9D8B030D-6E8A-4147-A177-3AD203B41FA5}">
                      <a16:colId xmlns:a16="http://schemas.microsoft.com/office/drawing/2014/main" val="1618492591"/>
                    </a:ext>
                  </a:extLst>
                </a:gridCol>
                <a:gridCol w="1006352">
                  <a:extLst>
                    <a:ext uri="{9D8B030D-6E8A-4147-A177-3AD203B41FA5}">
                      <a16:colId xmlns:a16="http://schemas.microsoft.com/office/drawing/2014/main" val="2794557653"/>
                    </a:ext>
                  </a:extLst>
                </a:gridCol>
              </a:tblGrid>
              <a:tr h="524390">
                <a:tc>
                  <a:txBody>
                    <a:bodyPr/>
                    <a:lstStyle/>
                    <a:p>
                      <a:r>
                        <a:rPr lang="en-US" dirty="0"/>
                        <a:t>N\Max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35267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24842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87853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04777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27583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33038"/>
                  </a:ext>
                </a:extLst>
              </a:tr>
              <a:tr h="351996"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6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2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C11-5410-4271-83FB-034E3E31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MERGESORT(MICROSECUNDE)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C84A44-7494-4637-8692-49455D574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195612"/>
              </p:ext>
            </p:extLst>
          </p:nvPr>
        </p:nvGraphicFramePr>
        <p:xfrm>
          <a:off x="1147761" y="2351564"/>
          <a:ext cx="9893303" cy="2595880"/>
        </p:xfrm>
        <a:graphic>
          <a:graphicData uri="http://schemas.openxmlformats.org/drawingml/2006/table">
            <a:tbl>
              <a:tblPr firstRow="1" bandRow="1"/>
              <a:tblGrid>
                <a:gridCol w="1070846">
                  <a:extLst>
                    <a:ext uri="{9D8B030D-6E8A-4147-A177-3AD203B41FA5}">
                      <a16:colId xmlns:a16="http://schemas.microsoft.com/office/drawing/2014/main" val="3167100056"/>
                    </a:ext>
                  </a:extLst>
                </a:gridCol>
                <a:gridCol w="1113882">
                  <a:extLst>
                    <a:ext uri="{9D8B030D-6E8A-4147-A177-3AD203B41FA5}">
                      <a16:colId xmlns:a16="http://schemas.microsoft.com/office/drawing/2014/main" val="430872664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320457594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334139521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1986509155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650858672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673148081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190100280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978038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N\Max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02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8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9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21000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16000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9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7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9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3E2A-64D9-4FC5-9E1F-ADFE6376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SHELLSORT(MICROSECUNDE)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2BB3CB-1E95-4EDD-A17B-0AC7D8EDD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124972"/>
              </p:ext>
            </p:extLst>
          </p:nvPr>
        </p:nvGraphicFramePr>
        <p:xfrm>
          <a:off x="1147761" y="2351564"/>
          <a:ext cx="9893303" cy="2595880"/>
        </p:xfrm>
        <a:graphic>
          <a:graphicData uri="http://schemas.openxmlformats.org/drawingml/2006/table">
            <a:tbl>
              <a:tblPr firstRow="1" bandRow="1"/>
              <a:tblGrid>
                <a:gridCol w="1070846">
                  <a:extLst>
                    <a:ext uri="{9D8B030D-6E8A-4147-A177-3AD203B41FA5}">
                      <a16:colId xmlns:a16="http://schemas.microsoft.com/office/drawing/2014/main" val="2595624900"/>
                    </a:ext>
                  </a:extLst>
                </a:gridCol>
                <a:gridCol w="1113882">
                  <a:extLst>
                    <a:ext uri="{9D8B030D-6E8A-4147-A177-3AD203B41FA5}">
                      <a16:colId xmlns:a16="http://schemas.microsoft.com/office/drawing/2014/main" val="3539138232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977493261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153797781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770133487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4272938803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106762599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653788740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1562849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N\Max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0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1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186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450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1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0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2FCC-F005-4AB1-B6D9-323CF0E9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BUBBLESORT(MICROSECUNDE)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9926CF-A849-4FB0-98BC-1EADF8E82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991724"/>
              </p:ext>
            </p:extLst>
          </p:nvPr>
        </p:nvGraphicFramePr>
        <p:xfrm>
          <a:off x="1147761" y="2351564"/>
          <a:ext cx="9893303" cy="2595880"/>
        </p:xfrm>
        <a:graphic>
          <a:graphicData uri="http://schemas.openxmlformats.org/drawingml/2006/table">
            <a:tbl>
              <a:tblPr firstRow="1" bandRow="1"/>
              <a:tblGrid>
                <a:gridCol w="1070846">
                  <a:extLst>
                    <a:ext uri="{9D8B030D-6E8A-4147-A177-3AD203B41FA5}">
                      <a16:colId xmlns:a16="http://schemas.microsoft.com/office/drawing/2014/main" val="346357846"/>
                    </a:ext>
                  </a:extLst>
                </a:gridCol>
                <a:gridCol w="1113882">
                  <a:extLst>
                    <a:ext uri="{9D8B030D-6E8A-4147-A177-3AD203B41FA5}">
                      <a16:colId xmlns:a16="http://schemas.microsoft.com/office/drawing/2014/main" val="969745554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318008057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129169484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690060163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101633526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519947590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701004229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27314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N\Max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8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5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8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989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1050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1040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950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990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5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54000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78000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124000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123000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123000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125000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124000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0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9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4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95FC-59C9-4178-B239-7CB6774F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QUICKSORT(MICROSECUNDE)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37B1ED-8221-4A21-A83D-568053C7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72833"/>
              </p:ext>
            </p:extLst>
          </p:nvPr>
        </p:nvGraphicFramePr>
        <p:xfrm>
          <a:off x="1147761" y="2351564"/>
          <a:ext cx="9893303" cy="2595880"/>
        </p:xfrm>
        <a:graphic>
          <a:graphicData uri="http://schemas.openxmlformats.org/drawingml/2006/table">
            <a:tbl>
              <a:tblPr firstRow="1" bandRow="1"/>
              <a:tblGrid>
                <a:gridCol w="1070846">
                  <a:extLst>
                    <a:ext uri="{9D8B030D-6E8A-4147-A177-3AD203B41FA5}">
                      <a16:colId xmlns:a16="http://schemas.microsoft.com/office/drawing/2014/main" val="3608115400"/>
                    </a:ext>
                  </a:extLst>
                </a:gridCol>
                <a:gridCol w="1113882">
                  <a:extLst>
                    <a:ext uri="{9D8B030D-6E8A-4147-A177-3AD203B41FA5}">
                      <a16:colId xmlns:a16="http://schemas.microsoft.com/office/drawing/2014/main" val="3526998839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2867252733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17564221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1184879004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066824659"/>
                    </a:ext>
                  </a:extLst>
                </a:gridCol>
                <a:gridCol w="1101225">
                  <a:extLst>
                    <a:ext uri="{9D8B030D-6E8A-4147-A177-3AD203B41FA5}">
                      <a16:colId xmlns:a16="http://schemas.microsoft.com/office/drawing/2014/main" val="3278161083"/>
                    </a:ext>
                  </a:extLst>
                </a:gridCol>
                <a:gridCol w="1097238">
                  <a:extLst>
                    <a:ext uri="{9D8B030D-6E8A-4147-A177-3AD203B41FA5}">
                      <a16:colId xmlns:a16="http://schemas.microsoft.com/office/drawing/2014/main" val="4192158613"/>
                    </a:ext>
                  </a:extLst>
                </a:gridCol>
                <a:gridCol w="1105212">
                  <a:extLst>
                    <a:ext uri="{9D8B030D-6E8A-4147-A177-3AD203B41FA5}">
                      <a16:colId xmlns:a16="http://schemas.microsoft.com/office/drawing/2014/main" val="331878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N\Max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10^7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10^8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9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10^3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1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1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7000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6000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9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10^6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6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793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440</Words>
  <Application>Microsoft Office PowerPoint</Application>
  <PresentationFormat>Widescreen</PresentationFormat>
  <Paragraphs>393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Sortări  temă structuri de date</vt:lpstr>
      <vt:lpstr>Prezentare</vt:lpstr>
      <vt:lpstr>NATIVESORT (MICROSECUNDE)</vt:lpstr>
      <vt:lpstr>RadixSORT (Microsecunde) </vt:lpstr>
      <vt:lpstr>MERGESORT(MICROSECUNDE)</vt:lpstr>
      <vt:lpstr>SHELLSORT(MICROSECUNDE)</vt:lpstr>
      <vt:lpstr>BUBBLESORT(MICROSECUNDE)</vt:lpstr>
      <vt:lpstr>QUICKSORT(MICROSECUNDE)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  temă structuri de date</dc:title>
  <dc:creator>Elena</dc:creator>
  <cp:lastModifiedBy>Elena</cp:lastModifiedBy>
  <cp:revision>1</cp:revision>
  <dcterms:created xsi:type="dcterms:W3CDTF">2022-03-15T18:44:14Z</dcterms:created>
  <dcterms:modified xsi:type="dcterms:W3CDTF">2022-03-15T21:18:23Z</dcterms:modified>
</cp:coreProperties>
</file>