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6" r:id="rId6"/>
    <p:sldId id="273" r:id="rId7"/>
    <p:sldId id="290" r:id="rId8"/>
    <p:sldId id="259" r:id="rId9"/>
    <p:sldId id="267" r:id="rId10"/>
    <p:sldId id="291" r:id="rId11"/>
    <p:sldId id="292" r:id="rId12"/>
    <p:sldId id="260" r:id="rId13"/>
    <p:sldId id="270" r:id="rId14"/>
  </p:sldIdLst>
  <p:sldSz cx="9144000" cy="5143500" type="screen16x9"/>
  <p:notesSz cx="6858000" cy="9144000"/>
  <p:embeddedFontLst>
    <p:embeddedFont>
      <p:font typeface="Belleza" panose="020B0604020202020204" charset="0"/>
      <p:regular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FD0AF8-E9CE-4204-A71A-CD50E17F9562}">
  <a:tblStyle styleId="{9BFD0AF8-E9CE-4204-A71A-CD50E17F95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84" autoAdjust="0"/>
  </p:normalViewPr>
  <p:slideViewPr>
    <p:cSldViewPr snapToGrid="0">
      <p:cViewPr>
        <p:scale>
          <a:sx n="90" d="100"/>
          <a:sy n="90" d="100"/>
        </p:scale>
        <p:origin x="123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06bd1ea6a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06bd1ea6a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757b037b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757b037b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6bd1ea6a2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6bd1ea6a2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7ab59e05a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7ab59e05a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06bd1ea6a2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06bd1ea6a2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10757b037b2_2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10757b037b2_2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843d3caa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843d3caa7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06bd1ea6a2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06bd1ea6a2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757b037b2_2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757b037b2_2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515175"/>
            <a:ext cx="5221500" cy="16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3188525"/>
            <a:ext cx="5221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/>
          <p:nvPr/>
        </p:nvSpPr>
        <p:spPr>
          <a:xfrm>
            <a:off x="1606950" y="1198275"/>
            <a:ext cx="2066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8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57200" y="1515175"/>
            <a:ext cx="5221500" cy="16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MAGAZIN ONLINE DE PARFUMURI TOM FORD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57200" y="3188525"/>
            <a:ext cx="5221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Client: </a:t>
            </a:r>
            <a:r>
              <a:rPr lang="en-US" dirty="0">
                <a:latin typeface="Belleza" panose="020B0604020202020204" charset="0"/>
              </a:rPr>
              <a:t>Tom</a:t>
            </a:r>
            <a:r>
              <a:rPr lang="en-US" dirty="0"/>
              <a:t> Ford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Executant:</a:t>
            </a:r>
            <a:r>
              <a:rPr lang="ro-RO" dirty="0"/>
              <a:t> </a:t>
            </a:r>
            <a:r>
              <a:rPr lang="en-US" dirty="0" err="1"/>
              <a:t>TechWave</a:t>
            </a:r>
            <a:r>
              <a:rPr lang="en-US" dirty="0"/>
              <a:t> Solutions</a:t>
            </a:r>
          </a:p>
        </p:txBody>
      </p:sp>
      <p:grpSp>
        <p:nvGrpSpPr>
          <p:cNvPr id="60" name="Google Shape;60;p15"/>
          <p:cNvGrpSpPr/>
          <p:nvPr/>
        </p:nvGrpSpPr>
        <p:grpSpPr>
          <a:xfrm>
            <a:off x="5317143" y="956799"/>
            <a:ext cx="3084906" cy="2832509"/>
            <a:chOff x="5523750" y="1088866"/>
            <a:chExt cx="2871550" cy="2636609"/>
          </a:xfrm>
        </p:grpSpPr>
        <p:sp>
          <p:nvSpPr>
            <p:cNvPr id="61" name="Google Shape;61;p15"/>
            <p:cNvSpPr/>
            <p:nvPr/>
          </p:nvSpPr>
          <p:spPr>
            <a:xfrm>
              <a:off x="5523750" y="3460275"/>
              <a:ext cx="2392800" cy="2652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15"/>
            <p:cNvGrpSpPr/>
            <p:nvPr/>
          </p:nvGrpSpPr>
          <p:grpSpPr>
            <a:xfrm rot="-231812">
              <a:off x="6109812" y="1123697"/>
              <a:ext cx="1115461" cy="2419457"/>
              <a:chOff x="4143625" y="2299025"/>
              <a:chExt cx="433450" cy="940125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4238550" y="2401500"/>
                <a:ext cx="316875" cy="837650"/>
              </a:xfrm>
              <a:custGeom>
                <a:avLst/>
                <a:gdLst/>
                <a:ahLst/>
                <a:cxnLst/>
                <a:rect l="l" t="t" r="r" b="b"/>
                <a:pathLst>
                  <a:path w="12675" h="33506" fill="none" extrusionOk="0">
                    <a:moveTo>
                      <a:pt x="0" y="1"/>
                    </a:moveTo>
                    <a:cubicBezTo>
                      <a:pt x="0" y="1"/>
                      <a:pt x="12674" y="18666"/>
                      <a:pt x="5919" y="33505"/>
                    </a:cubicBezTo>
                  </a:path>
                </a:pathLst>
              </a:custGeom>
              <a:noFill/>
              <a:ln w="6850" cap="flat" cmpd="sng">
                <a:solidFill>
                  <a:srgbClr val="6A913D"/>
                </a:solidFill>
                <a:prstDash val="solid"/>
                <a:miter lim="144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4345375" y="2474050"/>
                <a:ext cx="48725" cy="262375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0495" fill="none" extrusionOk="0">
                    <a:moveTo>
                      <a:pt x="1949" y="10495"/>
                    </a:moveTo>
                    <a:cubicBezTo>
                      <a:pt x="1949" y="10495"/>
                      <a:pt x="0" y="275"/>
                      <a:pt x="1444" y="0"/>
                    </a:cubicBezTo>
                  </a:path>
                </a:pathLst>
              </a:custGeom>
              <a:noFill/>
              <a:ln w="6850" cap="flat" cmpd="sng">
                <a:solidFill>
                  <a:srgbClr val="6A913D"/>
                </a:solidFill>
                <a:prstDash val="solid"/>
                <a:miter lim="144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285450" y="2672175"/>
                <a:ext cx="144375" cy="228100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9124" fill="none" extrusionOk="0">
                    <a:moveTo>
                      <a:pt x="5775" y="9124"/>
                    </a:moveTo>
                    <a:cubicBezTo>
                      <a:pt x="5775" y="9124"/>
                      <a:pt x="2296" y="1603"/>
                      <a:pt x="1" y="0"/>
                    </a:cubicBezTo>
                  </a:path>
                </a:pathLst>
              </a:custGeom>
              <a:noFill/>
              <a:ln w="6850" cap="flat" cmpd="sng">
                <a:solidFill>
                  <a:srgbClr val="6A913D"/>
                </a:solidFill>
                <a:prstDash val="solid"/>
                <a:miter lim="144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4438825" y="2810025"/>
                <a:ext cx="66075" cy="194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7796" fill="none" extrusionOk="0">
                    <a:moveTo>
                      <a:pt x="1" y="7796"/>
                    </a:moveTo>
                    <a:cubicBezTo>
                      <a:pt x="1" y="7796"/>
                      <a:pt x="2253" y="2527"/>
                      <a:pt x="2642" y="1"/>
                    </a:cubicBezTo>
                  </a:path>
                </a:pathLst>
              </a:custGeom>
              <a:noFill/>
              <a:ln w="6850" cap="flat" cmpd="sng">
                <a:solidFill>
                  <a:srgbClr val="6A913D"/>
                </a:solidFill>
                <a:prstDash val="solid"/>
                <a:miter lim="144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4315050" y="2323200"/>
                <a:ext cx="112250" cy="26997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799" extrusionOk="0">
                    <a:moveTo>
                      <a:pt x="1603" y="0"/>
                    </a:moveTo>
                    <a:cubicBezTo>
                      <a:pt x="1603" y="0"/>
                      <a:pt x="953" y="996"/>
                      <a:pt x="477" y="3811"/>
                    </a:cubicBezTo>
                    <a:cubicBezTo>
                      <a:pt x="0" y="6641"/>
                      <a:pt x="2267" y="10798"/>
                      <a:pt x="2267" y="10798"/>
                    </a:cubicBezTo>
                    <a:cubicBezTo>
                      <a:pt x="4490" y="5298"/>
                      <a:pt x="1603" y="0"/>
                      <a:pt x="16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4350425" y="2354600"/>
                <a:ext cx="21300" cy="23857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543" extrusionOk="0">
                    <a:moveTo>
                      <a:pt x="347" y="0"/>
                    </a:moveTo>
                    <a:cubicBezTo>
                      <a:pt x="144" y="780"/>
                      <a:pt x="72" y="1588"/>
                      <a:pt x="43" y="2382"/>
                    </a:cubicBezTo>
                    <a:cubicBezTo>
                      <a:pt x="0" y="3190"/>
                      <a:pt x="43" y="3999"/>
                      <a:pt x="101" y="4793"/>
                    </a:cubicBezTo>
                    <a:cubicBezTo>
                      <a:pt x="159" y="5601"/>
                      <a:pt x="246" y="6395"/>
                      <a:pt x="375" y="7189"/>
                    </a:cubicBezTo>
                    <a:cubicBezTo>
                      <a:pt x="505" y="7969"/>
                      <a:pt x="650" y="8763"/>
                      <a:pt x="852" y="9542"/>
                    </a:cubicBezTo>
                    <a:lnTo>
                      <a:pt x="722" y="8344"/>
                    </a:lnTo>
                    <a:cubicBezTo>
                      <a:pt x="679" y="7954"/>
                      <a:pt x="635" y="7550"/>
                      <a:pt x="592" y="7160"/>
                    </a:cubicBezTo>
                    <a:cubicBezTo>
                      <a:pt x="520" y="6366"/>
                      <a:pt x="433" y="5572"/>
                      <a:pt x="375" y="4778"/>
                    </a:cubicBezTo>
                    <a:cubicBezTo>
                      <a:pt x="318" y="3984"/>
                      <a:pt x="260" y="3190"/>
                      <a:pt x="246" y="2397"/>
                    </a:cubicBezTo>
                    <a:cubicBezTo>
                      <a:pt x="246" y="2194"/>
                      <a:pt x="246" y="1992"/>
                      <a:pt x="246" y="1790"/>
                    </a:cubicBezTo>
                    <a:cubicBezTo>
                      <a:pt x="246" y="1603"/>
                      <a:pt x="246" y="1401"/>
                      <a:pt x="260" y="1198"/>
                    </a:cubicBezTo>
                    <a:cubicBezTo>
                      <a:pt x="274" y="996"/>
                      <a:pt x="274" y="794"/>
                      <a:pt x="289" y="607"/>
                    </a:cubicBezTo>
                    <a:cubicBezTo>
                      <a:pt x="318" y="404"/>
                      <a:pt x="332" y="202"/>
                      <a:pt x="347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339950" y="2479100"/>
                <a:ext cx="40450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152" extrusionOk="0">
                    <a:moveTo>
                      <a:pt x="1617" y="0"/>
                    </a:moveTo>
                    <a:lnTo>
                      <a:pt x="1617" y="0"/>
                    </a:lnTo>
                    <a:cubicBezTo>
                      <a:pt x="1458" y="29"/>
                      <a:pt x="1343" y="159"/>
                      <a:pt x="1242" y="289"/>
                    </a:cubicBezTo>
                    <a:cubicBezTo>
                      <a:pt x="1141" y="419"/>
                      <a:pt x="1054" y="563"/>
                      <a:pt x="997" y="708"/>
                    </a:cubicBezTo>
                    <a:cubicBezTo>
                      <a:pt x="924" y="869"/>
                      <a:pt x="861" y="1034"/>
                      <a:pt x="809" y="1205"/>
                    </a:cubicBezTo>
                    <a:lnTo>
                      <a:pt x="809" y="1205"/>
                    </a:lnTo>
                    <a:cubicBezTo>
                      <a:pt x="745" y="1067"/>
                      <a:pt x="675" y="936"/>
                      <a:pt x="592" y="809"/>
                    </a:cubicBezTo>
                    <a:cubicBezTo>
                      <a:pt x="520" y="679"/>
                      <a:pt x="434" y="563"/>
                      <a:pt x="333" y="448"/>
                    </a:cubicBezTo>
                    <a:cubicBezTo>
                      <a:pt x="246" y="332"/>
                      <a:pt x="130" y="231"/>
                      <a:pt x="0" y="159"/>
                    </a:cubicBezTo>
                    <a:lnTo>
                      <a:pt x="0" y="159"/>
                    </a:lnTo>
                    <a:cubicBezTo>
                      <a:pt x="102" y="275"/>
                      <a:pt x="159" y="390"/>
                      <a:pt x="231" y="520"/>
                    </a:cubicBezTo>
                    <a:cubicBezTo>
                      <a:pt x="289" y="650"/>
                      <a:pt x="347" y="766"/>
                      <a:pt x="405" y="895"/>
                    </a:cubicBezTo>
                    <a:cubicBezTo>
                      <a:pt x="506" y="1155"/>
                      <a:pt x="621" y="1430"/>
                      <a:pt x="708" y="1689"/>
                    </a:cubicBezTo>
                    <a:lnTo>
                      <a:pt x="867" y="2151"/>
                    </a:lnTo>
                    <a:lnTo>
                      <a:pt x="968" y="1675"/>
                    </a:lnTo>
                    <a:cubicBezTo>
                      <a:pt x="1040" y="1372"/>
                      <a:pt x="1112" y="1069"/>
                      <a:pt x="1199" y="780"/>
                    </a:cubicBezTo>
                    <a:cubicBezTo>
                      <a:pt x="1242" y="636"/>
                      <a:pt x="1300" y="491"/>
                      <a:pt x="1357" y="361"/>
                    </a:cubicBezTo>
                    <a:cubicBezTo>
                      <a:pt x="1415" y="217"/>
                      <a:pt x="1487" y="87"/>
                      <a:pt x="1617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4336350" y="2414850"/>
                <a:ext cx="37550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719" extrusionOk="0">
                    <a:moveTo>
                      <a:pt x="1501" y="1"/>
                    </a:moveTo>
                    <a:lnTo>
                      <a:pt x="1501" y="1"/>
                    </a:lnTo>
                    <a:cubicBezTo>
                      <a:pt x="1372" y="44"/>
                      <a:pt x="1285" y="160"/>
                      <a:pt x="1198" y="261"/>
                    </a:cubicBezTo>
                    <a:cubicBezTo>
                      <a:pt x="1112" y="362"/>
                      <a:pt x="1039" y="477"/>
                      <a:pt x="967" y="593"/>
                    </a:cubicBezTo>
                    <a:cubicBezTo>
                      <a:pt x="880" y="732"/>
                      <a:pt x="803" y="872"/>
                      <a:pt x="734" y="1015"/>
                    </a:cubicBezTo>
                    <a:lnTo>
                      <a:pt x="734" y="1015"/>
                    </a:lnTo>
                    <a:cubicBezTo>
                      <a:pt x="668" y="879"/>
                      <a:pt x="596" y="743"/>
                      <a:pt x="520" y="607"/>
                    </a:cubicBezTo>
                    <a:cubicBezTo>
                      <a:pt x="448" y="492"/>
                      <a:pt x="375" y="391"/>
                      <a:pt x="303" y="275"/>
                    </a:cubicBezTo>
                    <a:cubicBezTo>
                      <a:pt x="260" y="232"/>
                      <a:pt x="217" y="174"/>
                      <a:pt x="173" y="131"/>
                    </a:cubicBezTo>
                    <a:cubicBezTo>
                      <a:pt x="116" y="88"/>
                      <a:pt x="72" y="30"/>
                      <a:pt x="0" y="30"/>
                    </a:cubicBezTo>
                    <a:cubicBezTo>
                      <a:pt x="58" y="59"/>
                      <a:pt x="72" y="116"/>
                      <a:pt x="101" y="174"/>
                    </a:cubicBezTo>
                    <a:cubicBezTo>
                      <a:pt x="130" y="232"/>
                      <a:pt x="159" y="290"/>
                      <a:pt x="173" y="347"/>
                    </a:cubicBezTo>
                    <a:lnTo>
                      <a:pt x="318" y="708"/>
                    </a:lnTo>
                    <a:cubicBezTo>
                      <a:pt x="419" y="939"/>
                      <a:pt x="505" y="1170"/>
                      <a:pt x="606" y="1416"/>
                    </a:cubicBezTo>
                    <a:lnTo>
                      <a:pt x="736" y="1719"/>
                    </a:lnTo>
                    <a:lnTo>
                      <a:pt x="866" y="1416"/>
                    </a:lnTo>
                    <a:lnTo>
                      <a:pt x="1155" y="694"/>
                    </a:lnTo>
                    <a:cubicBezTo>
                      <a:pt x="1213" y="564"/>
                      <a:pt x="1256" y="448"/>
                      <a:pt x="1314" y="333"/>
                    </a:cubicBezTo>
                    <a:cubicBezTo>
                      <a:pt x="1372" y="218"/>
                      <a:pt x="1415" y="88"/>
                      <a:pt x="1501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4143625" y="2299025"/>
                <a:ext cx="157375" cy="220525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8821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15" y="0"/>
                      <a:pt x="1" y="1198"/>
                      <a:pt x="1083" y="3840"/>
                    </a:cubicBezTo>
                    <a:cubicBezTo>
                      <a:pt x="2166" y="6482"/>
                      <a:pt x="6294" y="8820"/>
                      <a:pt x="6294" y="8820"/>
                    </a:cubicBezTo>
                    <a:cubicBezTo>
                      <a:pt x="5284" y="2974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164200" y="2323550"/>
                <a:ext cx="13680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7840" extrusionOk="0">
                    <a:moveTo>
                      <a:pt x="0" y="1"/>
                    </a:moveTo>
                    <a:cubicBezTo>
                      <a:pt x="231" y="780"/>
                      <a:pt x="607" y="1502"/>
                      <a:pt x="996" y="2195"/>
                    </a:cubicBezTo>
                    <a:cubicBezTo>
                      <a:pt x="1386" y="2902"/>
                      <a:pt x="1848" y="3552"/>
                      <a:pt x="2325" y="4202"/>
                    </a:cubicBezTo>
                    <a:cubicBezTo>
                      <a:pt x="2801" y="4851"/>
                      <a:pt x="3292" y="5486"/>
                      <a:pt x="3826" y="6093"/>
                    </a:cubicBezTo>
                    <a:cubicBezTo>
                      <a:pt x="4345" y="6684"/>
                      <a:pt x="4894" y="7276"/>
                      <a:pt x="5471" y="7839"/>
                    </a:cubicBezTo>
                    <a:lnTo>
                      <a:pt x="4735" y="6887"/>
                    </a:lnTo>
                    <a:cubicBezTo>
                      <a:pt x="4475" y="6583"/>
                      <a:pt x="4230" y="6266"/>
                      <a:pt x="3985" y="5948"/>
                    </a:cubicBezTo>
                    <a:cubicBezTo>
                      <a:pt x="3508" y="5313"/>
                      <a:pt x="3017" y="4692"/>
                      <a:pt x="2541" y="4043"/>
                    </a:cubicBezTo>
                    <a:cubicBezTo>
                      <a:pt x="2079" y="3408"/>
                      <a:pt x="1617" y="2758"/>
                      <a:pt x="1184" y="2080"/>
                    </a:cubicBezTo>
                    <a:cubicBezTo>
                      <a:pt x="1069" y="1921"/>
                      <a:pt x="968" y="1748"/>
                      <a:pt x="867" y="1574"/>
                    </a:cubicBezTo>
                    <a:cubicBezTo>
                      <a:pt x="765" y="1415"/>
                      <a:pt x="650" y="1242"/>
                      <a:pt x="563" y="1069"/>
                    </a:cubicBezTo>
                    <a:cubicBezTo>
                      <a:pt x="462" y="896"/>
                      <a:pt x="361" y="723"/>
                      <a:pt x="275" y="549"/>
                    </a:cubicBezTo>
                    <a:cubicBezTo>
                      <a:pt x="188" y="362"/>
                      <a:pt x="101" y="188"/>
                      <a:pt x="0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215800" y="2418100"/>
                <a:ext cx="4477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2224" extrusionOk="0">
                    <a:moveTo>
                      <a:pt x="1300" y="1"/>
                    </a:moveTo>
                    <a:lnTo>
                      <a:pt x="1300" y="1"/>
                    </a:lnTo>
                    <a:cubicBezTo>
                      <a:pt x="1170" y="102"/>
                      <a:pt x="1141" y="290"/>
                      <a:pt x="1112" y="448"/>
                    </a:cubicBezTo>
                    <a:cubicBezTo>
                      <a:pt x="1098" y="607"/>
                      <a:pt x="1112" y="766"/>
                      <a:pt x="1127" y="925"/>
                    </a:cubicBezTo>
                    <a:cubicBezTo>
                      <a:pt x="1151" y="1102"/>
                      <a:pt x="1188" y="1279"/>
                      <a:pt x="1235" y="1451"/>
                    </a:cubicBezTo>
                    <a:lnTo>
                      <a:pt x="1235" y="1451"/>
                    </a:lnTo>
                    <a:cubicBezTo>
                      <a:pt x="1112" y="1369"/>
                      <a:pt x="986" y="1295"/>
                      <a:pt x="852" y="1228"/>
                    </a:cubicBezTo>
                    <a:cubicBezTo>
                      <a:pt x="722" y="1156"/>
                      <a:pt x="578" y="1098"/>
                      <a:pt x="434" y="1055"/>
                    </a:cubicBezTo>
                    <a:cubicBezTo>
                      <a:pt x="327" y="1019"/>
                      <a:pt x="200" y="993"/>
                      <a:pt x="79" y="993"/>
                    </a:cubicBezTo>
                    <a:cubicBezTo>
                      <a:pt x="52" y="993"/>
                      <a:pt x="26" y="994"/>
                      <a:pt x="1" y="997"/>
                    </a:cubicBezTo>
                    <a:cubicBezTo>
                      <a:pt x="145" y="1040"/>
                      <a:pt x="261" y="1098"/>
                      <a:pt x="390" y="1170"/>
                    </a:cubicBezTo>
                    <a:cubicBezTo>
                      <a:pt x="506" y="1242"/>
                      <a:pt x="621" y="1329"/>
                      <a:pt x="737" y="1401"/>
                    </a:cubicBezTo>
                    <a:cubicBezTo>
                      <a:pt x="968" y="1574"/>
                      <a:pt x="1184" y="1733"/>
                      <a:pt x="1401" y="1921"/>
                    </a:cubicBezTo>
                    <a:lnTo>
                      <a:pt x="1791" y="2224"/>
                    </a:lnTo>
                    <a:lnTo>
                      <a:pt x="1617" y="1762"/>
                    </a:lnTo>
                    <a:cubicBezTo>
                      <a:pt x="1516" y="1473"/>
                      <a:pt x="1430" y="1185"/>
                      <a:pt x="1343" y="881"/>
                    </a:cubicBezTo>
                    <a:cubicBezTo>
                      <a:pt x="1314" y="737"/>
                      <a:pt x="1271" y="593"/>
                      <a:pt x="1257" y="448"/>
                    </a:cubicBezTo>
                    <a:cubicBezTo>
                      <a:pt x="1242" y="290"/>
                      <a:pt x="1228" y="145"/>
                      <a:pt x="1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76825" y="2366875"/>
                <a:ext cx="3827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877" extrusionOk="0">
                    <a:moveTo>
                      <a:pt x="1271" y="0"/>
                    </a:moveTo>
                    <a:lnTo>
                      <a:pt x="1271" y="0"/>
                    </a:lnTo>
                    <a:cubicBezTo>
                      <a:pt x="1184" y="101"/>
                      <a:pt x="1170" y="260"/>
                      <a:pt x="1141" y="390"/>
                    </a:cubicBezTo>
                    <a:cubicBezTo>
                      <a:pt x="1127" y="520"/>
                      <a:pt x="1127" y="650"/>
                      <a:pt x="1127" y="794"/>
                    </a:cubicBezTo>
                    <a:cubicBezTo>
                      <a:pt x="1127" y="953"/>
                      <a:pt x="1137" y="1111"/>
                      <a:pt x="1156" y="1273"/>
                    </a:cubicBezTo>
                    <a:lnTo>
                      <a:pt x="1156" y="1273"/>
                    </a:lnTo>
                    <a:cubicBezTo>
                      <a:pt x="1024" y="1189"/>
                      <a:pt x="890" y="1109"/>
                      <a:pt x="751" y="1039"/>
                    </a:cubicBezTo>
                    <a:cubicBezTo>
                      <a:pt x="636" y="982"/>
                      <a:pt x="520" y="924"/>
                      <a:pt x="390" y="881"/>
                    </a:cubicBezTo>
                    <a:cubicBezTo>
                      <a:pt x="333" y="852"/>
                      <a:pt x="275" y="837"/>
                      <a:pt x="203" y="823"/>
                    </a:cubicBezTo>
                    <a:cubicBezTo>
                      <a:pt x="168" y="814"/>
                      <a:pt x="122" y="800"/>
                      <a:pt x="78" y="800"/>
                    </a:cubicBezTo>
                    <a:cubicBezTo>
                      <a:pt x="50" y="800"/>
                      <a:pt x="23" y="806"/>
                      <a:pt x="1" y="823"/>
                    </a:cubicBezTo>
                    <a:cubicBezTo>
                      <a:pt x="8" y="821"/>
                      <a:pt x="16" y="821"/>
                      <a:pt x="23" y="821"/>
                    </a:cubicBezTo>
                    <a:cubicBezTo>
                      <a:pt x="82" y="821"/>
                      <a:pt x="122" y="869"/>
                      <a:pt x="174" y="895"/>
                    </a:cubicBezTo>
                    <a:cubicBezTo>
                      <a:pt x="232" y="924"/>
                      <a:pt x="275" y="953"/>
                      <a:pt x="333" y="996"/>
                    </a:cubicBezTo>
                    <a:lnTo>
                      <a:pt x="636" y="1227"/>
                    </a:lnTo>
                    <a:cubicBezTo>
                      <a:pt x="838" y="1371"/>
                      <a:pt x="1054" y="1530"/>
                      <a:pt x="1257" y="1675"/>
                    </a:cubicBezTo>
                    <a:lnTo>
                      <a:pt x="1531" y="1877"/>
                    </a:lnTo>
                    <a:lnTo>
                      <a:pt x="1531" y="1877"/>
                    </a:lnTo>
                    <a:lnTo>
                      <a:pt x="1473" y="1545"/>
                    </a:lnTo>
                    <a:lnTo>
                      <a:pt x="1343" y="765"/>
                    </a:lnTo>
                    <a:cubicBezTo>
                      <a:pt x="1329" y="635"/>
                      <a:pt x="1300" y="520"/>
                      <a:pt x="1285" y="390"/>
                    </a:cubicBezTo>
                    <a:cubicBezTo>
                      <a:pt x="1271" y="260"/>
                      <a:pt x="1242" y="130"/>
                      <a:pt x="1271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14350" y="2571125"/>
                <a:ext cx="15702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6281" h="8807" extrusionOk="0">
                    <a:moveTo>
                      <a:pt x="15" y="1"/>
                    </a:moveTo>
                    <a:lnTo>
                      <a:pt x="15" y="1"/>
                    </a:lnTo>
                    <a:cubicBezTo>
                      <a:pt x="15" y="1"/>
                      <a:pt x="1" y="1184"/>
                      <a:pt x="1069" y="3840"/>
                    </a:cubicBezTo>
                    <a:cubicBezTo>
                      <a:pt x="2152" y="6482"/>
                      <a:pt x="6280" y="8806"/>
                      <a:pt x="6280" y="8806"/>
                    </a:cubicBezTo>
                    <a:cubicBezTo>
                      <a:pt x="5270" y="2974"/>
                      <a:pt x="16" y="1"/>
                      <a:pt x="15" y="1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234925" y="2595675"/>
                <a:ext cx="136450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7825" extrusionOk="0">
                    <a:moveTo>
                      <a:pt x="1" y="0"/>
                    </a:moveTo>
                    <a:cubicBezTo>
                      <a:pt x="232" y="765"/>
                      <a:pt x="593" y="1487"/>
                      <a:pt x="997" y="2194"/>
                    </a:cubicBezTo>
                    <a:cubicBezTo>
                      <a:pt x="1387" y="2887"/>
                      <a:pt x="1849" y="3551"/>
                      <a:pt x="2310" y="4201"/>
                    </a:cubicBezTo>
                    <a:cubicBezTo>
                      <a:pt x="2787" y="4850"/>
                      <a:pt x="3292" y="5471"/>
                      <a:pt x="3812" y="6077"/>
                    </a:cubicBezTo>
                    <a:cubicBezTo>
                      <a:pt x="4346" y="6684"/>
                      <a:pt x="4880" y="7276"/>
                      <a:pt x="5457" y="7824"/>
                    </a:cubicBezTo>
                    <a:lnTo>
                      <a:pt x="4721" y="6886"/>
                    </a:lnTo>
                    <a:cubicBezTo>
                      <a:pt x="4476" y="6583"/>
                      <a:pt x="4216" y="6265"/>
                      <a:pt x="3985" y="5948"/>
                    </a:cubicBezTo>
                    <a:cubicBezTo>
                      <a:pt x="3494" y="5312"/>
                      <a:pt x="3003" y="4692"/>
                      <a:pt x="2541" y="4042"/>
                    </a:cubicBezTo>
                    <a:cubicBezTo>
                      <a:pt x="2065" y="3392"/>
                      <a:pt x="1603" y="2743"/>
                      <a:pt x="1170" y="2079"/>
                    </a:cubicBezTo>
                    <a:cubicBezTo>
                      <a:pt x="1055" y="1920"/>
                      <a:pt x="954" y="1747"/>
                      <a:pt x="852" y="1574"/>
                    </a:cubicBezTo>
                    <a:cubicBezTo>
                      <a:pt x="751" y="1400"/>
                      <a:pt x="650" y="1242"/>
                      <a:pt x="549" y="1054"/>
                    </a:cubicBezTo>
                    <a:cubicBezTo>
                      <a:pt x="463" y="881"/>
                      <a:pt x="347" y="722"/>
                      <a:pt x="261" y="534"/>
                    </a:cubicBezTo>
                    <a:cubicBezTo>
                      <a:pt x="174" y="361"/>
                      <a:pt x="87" y="173"/>
                      <a:pt x="1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286175" y="2689850"/>
                <a:ext cx="44775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2239" extrusionOk="0">
                    <a:moveTo>
                      <a:pt x="1300" y="1"/>
                    </a:moveTo>
                    <a:cubicBezTo>
                      <a:pt x="1170" y="116"/>
                      <a:pt x="1141" y="289"/>
                      <a:pt x="1127" y="448"/>
                    </a:cubicBezTo>
                    <a:cubicBezTo>
                      <a:pt x="1112" y="621"/>
                      <a:pt x="1112" y="780"/>
                      <a:pt x="1141" y="939"/>
                    </a:cubicBezTo>
                    <a:cubicBezTo>
                      <a:pt x="1165" y="1118"/>
                      <a:pt x="1199" y="1291"/>
                      <a:pt x="1244" y="1463"/>
                    </a:cubicBezTo>
                    <a:lnTo>
                      <a:pt x="1244" y="1463"/>
                    </a:lnTo>
                    <a:cubicBezTo>
                      <a:pt x="1117" y="1381"/>
                      <a:pt x="987" y="1302"/>
                      <a:pt x="852" y="1228"/>
                    </a:cubicBezTo>
                    <a:cubicBezTo>
                      <a:pt x="722" y="1170"/>
                      <a:pt x="578" y="1112"/>
                      <a:pt x="448" y="1069"/>
                    </a:cubicBezTo>
                    <a:cubicBezTo>
                      <a:pt x="336" y="1035"/>
                      <a:pt x="224" y="1002"/>
                      <a:pt x="106" y="1002"/>
                    </a:cubicBezTo>
                    <a:cubicBezTo>
                      <a:pt x="71" y="1002"/>
                      <a:pt x="36" y="1005"/>
                      <a:pt x="1" y="1011"/>
                    </a:cubicBezTo>
                    <a:cubicBezTo>
                      <a:pt x="145" y="1040"/>
                      <a:pt x="275" y="1112"/>
                      <a:pt x="390" y="1184"/>
                    </a:cubicBezTo>
                    <a:cubicBezTo>
                      <a:pt x="506" y="1257"/>
                      <a:pt x="621" y="1329"/>
                      <a:pt x="737" y="1415"/>
                    </a:cubicBezTo>
                    <a:cubicBezTo>
                      <a:pt x="968" y="1574"/>
                      <a:pt x="1199" y="1747"/>
                      <a:pt x="1415" y="1921"/>
                    </a:cubicBezTo>
                    <a:lnTo>
                      <a:pt x="1791" y="2238"/>
                    </a:lnTo>
                    <a:lnTo>
                      <a:pt x="1632" y="1776"/>
                    </a:lnTo>
                    <a:cubicBezTo>
                      <a:pt x="1531" y="1488"/>
                      <a:pt x="1430" y="1184"/>
                      <a:pt x="1358" y="896"/>
                    </a:cubicBezTo>
                    <a:cubicBezTo>
                      <a:pt x="1314" y="751"/>
                      <a:pt x="1285" y="607"/>
                      <a:pt x="1256" y="448"/>
                    </a:cubicBezTo>
                    <a:cubicBezTo>
                      <a:pt x="1242" y="304"/>
                      <a:pt x="1228" y="145"/>
                      <a:pt x="1300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247575" y="2638975"/>
                <a:ext cx="3790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1877" extrusionOk="0">
                    <a:moveTo>
                      <a:pt x="1270" y="0"/>
                    </a:moveTo>
                    <a:lnTo>
                      <a:pt x="1270" y="0"/>
                    </a:lnTo>
                    <a:cubicBezTo>
                      <a:pt x="1169" y="101"/>
                      <a:pt x="1155" y="246"/>
                      <a:pt x="1140" y="376"/>
                    </a:cubicBezTo>
                    <a:cubicBezTo>
                      <a:pt x="1126" y="520"/>
                      <a:pt x="1112" y="650"/>
                      <a:pt x="1126" y="780"/>
                    </a:cubicBezTo>
                    <a:cubicBezTo>
                      <a:pt x="1126" y="948"/>
                      <a:pt x="1137" y="1110"/>
                      <a:pt x="1152" y="1274"/>
                    </a:cubicBezTo>
                    <a:lnTo>
                      <a:pt x="1152" y="1274"/>
                    </a:lnTo>
                    <a:cubicBezTo>
                      <a:pt x="1022" y="1189"/>
                      <a:pt x="884" y="1109"/>
                      <a:pt x="736" y="1040"/>
                    </a:cubicBezTo>
                    <a:cubicBezTo>
                      <a:pt x="621" y="982"/>
                      <a:pt x="505" y="924"/>
                      <a:pt x="390" y="881"/>
                    </a:cubicBezTo>
                    <a:cubicBezTo>
                      <a:pt x="318" y="852"/>
                      <a:pt x="260" y="823"/>
                      <a:pt x="188" y="809"/>
                    </a:cubicBezTo>
                    <a:cubicBezTo>
                      <a:pt x="155" y="809"/>
                      <a:pt x="117" y="799"/>
                      <a:pt x="80" y="799"/>
                    </a:cubicBezTo>
                    <a:cubicBezTo>
                      <a:pt x="52" y="799"/>
                      <a:pt x="25" y="805"/>
                      <a:pt x="0" y="823"/>
                    </a:cubicBezTo>
                    <a:cubicBezTo>
                      <a:pt x="8" y="821"/>
                      <a:pt x="16" y="820"/>
                      <a:pt x="24" y="820"/>
                    </a:cubicBezTo>
                    <a:cubicBezTo>
                      <a:pt x="73" y="820"/>
                      <a:pt x="121" y="856"/>
                      <a:pt x="159" y="881"/>
                    </a:cubicBezTo>
                    <a:cubicBezTo>
                      <a:pt x="217" y="924"/>
                      <a:pt x="274" y="953"/>
                      <a:pt x="318" y="996"/>
                    </a:cubicBezTo>
                    <a:lnTo>
                      <a:pt x="635" y="1227"/>
                    </a:lnTo>
                    <a:cubicBezTo>
                      <a:pt x="837" y="1372"/>
                      <a:pt x="1039" y="1516"/>
                      <a:pt x="1241" y="1675"/>
                    </a:cubicBezTo>
                    <a:lnTo>
                      <a:pt x="1516" y="1877"/>
                    </a:lnTo>
                    <a:lnTo>
                      <a:pt x="1516" y="1877"/>
                    </a:lnTo>
                    <a:lnTo>
                      <a:pt x="1458" y="1531"/>
                    </a:lnTo>
                    <a:lnTo>
                      <a:pt x="1343" y="765"/>
                    </a:lnTo>
                    <a:cubicBezTo>
                      <a:pt x="1314" y="636"/>
                      <a:pt x="1285" y="506"/>
                      <a:pt x="1270" y="376"/>
                    </a:cubicBezTo>
                    <a:cubicBezTo>
                      <a:pt x="1256" y="246"/>
                      <a:pt x="1227" y="130"/>
                      <a:pt x="1270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281125" y="2789825"/>
                <a:ext cx="157375" cy="220150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8806" extrusionOk="0">
                    <a:moveTo>
                      <a:pt x="15" y="0"/>
                    </a:moveTo>
                    <a:cubicBezTo>
                      <a:pt x="15" y="0"/>
                      <a:pt x="1" y="1184"/>
                      <a:pt x="1083" y="3826"/>
                    </a:cubicBezTo>
                    <a:cubicBezTo>
                      <a:pt x="2166" y="6482"/>
                      <a:pt x="6294" y="8806"/>
                      <a:pt x="6294" y="8806"/>
                    </a:cubicBezTo>
                    <a:cubicBezTo>
                      <a:pt x="5269" y="2974"/>
                      <a:pt x="15" y="1"/>
                      <a:pt x="15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301700" y="2814350"/>
                <a:ext cx="136800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782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31" y="766"/>
                      <a:pt x="607" y="1488"/>
                      <a:pt x="996" y="2195"/>
                    </a:cubicBezTo>
                    <a:cubicBezTo>
                      <a:pt x="1386" y="2888"/>
                      <a:pt x="1848" y="3552"/>
                      <a:pt x="2324" y="4202"/>
                    </a:cubicBezTo>
                    <a:cubicBezTo>
                      <a:pt x="2801" y="4851"/>
                      <a:pt x="3292" y="5472"/>
                      <a:pt x="3826" y="6078"/>
                    </a:cubicBezTo>
                    <a:cubicBezTo>
                      <a:pt x="4345" y="6685"/>
                      <a:pt x="4894" y="7276"/>
                      <a:pt x="5471" y="7825"/>
                    </a:cubicBezTo>
                    <a:lnTo>
                      <a:pt x="4721" y="6887"/>
                    </a:lnTo>
                    <a:cubicBezTo>
                      <a:pt x="4475" y="6569"/>
                      <a:pt x="4230" y="6266"/>
                      <a:pt x="3985" y="5948"/>
                    </a:cubicBezTo>
                    <a:cubicBezTo>
                      <a:pt x="3494" y="5313"/>
                      <a:pt x="3003" y="4678"/>
                      <a:pt x="2541" y="4043"/>
                    </a:cubicBezTo>
                    <a:cubicBezTo>
                      <a:pt x="2065" y="3393"/>
                      <a:pt x="1617" y="2744"/>
                      <a:pt x="1184" y="2080"/>
                    </a:cubicBezTo>
                    <a:cubicBezTo>
                      <a:pt x="1069" y="1906"/>
                      <a:pt x="968" y="1748"/>
                      <a:pt x="866" y="1574"/>
                    </a:cubicBezTo>
                    <a:cubicBezTo>
                      <a:pt x="765" y="1401"/>
                      <a:pt x="650" y="1228"/>
                      <a:pt x="563" y="1055"/>
                    </a:cubicBezTo>
                    <a:cubicBezTo>
                      <a:pt x="462" y="882"/>
                      <a:pt x="361" y="708"/>
                      <a:pt x="275" y="535"/>
                    </a:cubicBezTo>
                    <a:cubicBezTo>
                      <a:pt x="188" y="362"/>
                      <a:pt x="87" y="174"/>
                      <a:pt x="0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353300" y="2908550"/>
                <a:ext cx="44775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2239" extrusionOk="0">
                    <a:moveTo>
                      <a:pt x="1285" y="1"/>
                    </a:moveTo>
                    <a:lnTo>
                      <a:pt x="1285" y="1"/>
                    </a:lnTo>
                    <a:cubicBezTo>
                      <a:pt x="1170" y="116"/>
                      <a:pt x="1127" y="289"/>
                      <a:pt x="1112" y="448"/>
                    </a:cubicBezTo>
                    <a:cubicBezTo>
                      <a:pt x="1098" y="607"/>
                      <a:pt x="1112" y="780"/>
                      <a:pt x="1127" y="939"/>
                    </a:cubicBezTo>
                    <a:cubicBezTo>
                      <a:pt x="1151" y="1117"/>
                      <a:pt x="1189" y="1290"/>
                      <a:pt x="1235" y="1462"/>
                    </a:cubicBezTo>
                    <a:lnTo>
                      <a:pt x="1235" y="1462"/>
                    </a:lnTo>
                    <a:cubicBezTo>
                      <a:pt x="1107" y="1376"/>
                      <a:pt x="974" y="1296"/>
                      <a:pt x="838" y="1228"/>
                    </a:cubicBezTo>
                    <a:cubicBezTo>
                      <a:pt x="708" y="1170"/>
                      <a:pt x="578" y="1112"/>
                      <a:pt x="434" y="1054"/>
                    </a:cubicBezTo>
                    <a:cubicBezTo>
                      <a:pt x="323" y="1032"/>
                      <a:pt x="212" y="1002"/>
                      <a:pt x="101" y="1002"/>
                    </a:cubicBezTo>
                    <a:cubicBezTo>
                      <a:pt x="68" y="1002"/>
                      <a:pt x="34" y="1004"/>
                      <a:pt x="1" y="1011"/>
                    </a:cubicBezTo>
                    <a:cubicBezTo>
                      <a:pt x="145" y="1040"/>
                      <a:pt x="260" y="1112"/>
                      <a:pt x="376" y="1184"/>
                    </a:cubicBezTo>
                    <a:cubicBezTo>
                      <a:pt x="506" y="1256"/>
                      <a:pt x="621" y="1329"/>
                      <a:pt x="737" y="1415"/>
                    </a:cubicBezTo>
                    <a:cubicBezTo>
                      <a:pt x="953" y="1574"/>
                      <a:pt x="1184" y="1747"/>
                      <a:pt x="1401" y="1921"/>
                    </a:cubicBezTo>
                    <a:lnTo>
                      <a:pt x="1791" y="2238"/>
                    </a:lnTo>
                    <a:lnTo>
                      <a:pt x="1617" y="1762"/>
                    </a:lnTo>
                    <a:cubicBezTo>
                      <a:pt x="1516" y="1487"/>
                      <a:pt x="1430" y="1184"/>
                      <a:pt x="1343" y="896"/>
                    </a:cubicBezTo>
                    <a:cubicBezTo>
                      <a:pt x="1314" y="751"/>
                      <a:pt x="1271" y="592"/>
                      <a:pt x="1256" y="448"/>
                    </a:cubicBezTo>
                    <a:cubicBezTo>
                      <a:pt x="1242" y="304"/>
                      <a:pt x="1228" y="145"/>
                      <a:pt x="1285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4314325" y="2857300"/>
                <a:ext cx="38275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878" extrusionOk="0">
                    <a:moveTo>
                      <a:pt x="1271" y="1"/>
                    </a:moveTo>
                    <a:lnTo>
                      <a:pt x="1271" y="1"/>
                    </a:lnTo>
                    <a:cubicBezTo>
                      <a:pt x="1184" y="116"/>
                      <a:pt x="1170" y="261"/>
                      <a:pt x="1141" y="391"/>
                    </a:cubicBezTo>
                    <a:cubicBezTo>
                      <a:pt x="1127" y="535"/>
                      <a:pt x="1127" y="665"/>
                      <a:pt x="1127" y="795"/>
                    </a:cubicBezTo>
                    <a:cubicBezTo>
                      <a:pt x="1127" y="964"/>
                      <a:pt x="1137" y="1127"/>
                      <a:pt x="1156" y="1288"/>
                    </a:cubicBezTo>
                    <a:lnTo>
                      <a:pt x="1156" y="1288"/>
                    </a:lnTo>
                    <a:cubicBezTo>
                      <a:pt x="1024" y="1204"/>
                      <a:pt x="890" y="1124"/>
                      <a:pt x="751" y="1055"/>
                    </a:cubicBezTo>
                    <a:cubicBezTo>
                      <a:pt x="636" y="982"/>
                      <a:pt x="520" y="939"/>
                      <a:pt x="390" y="881"/>
                    </a:cubicBezTo>
                    <a:cubicBezTo>
                      <a:pt x="333" y="867"/>
                      <a:pt x="260" y="838"/>
                      <a:pt x="203" y="824"/>
                    </a:cubicBezTo>
                    <a:cubicBezTo>
                      <a:pt x="169" y="815"/>
                      <a:pt x="126" y="807"/>
                      <a:pt x="85" y="807"/>
                    </a:cubicBezTo>
                    <a:cubicBezTo>
                      <a:pt x="55" y="807"/>
                      <a:pt x="25" y="811"/>
                      <a:pt x="1" y="824"/>
                    </a:cubicBezTo>
                    <a:cubicBezTo>
                      <a:pt x="58" y="824"/>
                      <a:pt x="116" y="867"/>
                      <a:pt x="174" y="896"/>
                    </a:cubicBezTo>
                    <a:cubicBezTo>
                      <a:pt x="232" y="925"/>
                      <a:pt x="275" y="968"/>
                      <a:pt x="333" y="1011"/>
                    </a:cubicBezTo>
                    <a:lnTo>
                      <a:pt x="636" y="1228"/>
                    </a:lnTo>
                    <a:cubicBezTo>
                      <a:pt x="838" y="1387"/>
                      <a:pt x="1040" y="1531"/>
                      <a:pt x="1256" y="1690"/>
                    </a:cubicBezTo>
                    <a:lnTo>
                      <a:pt x="1531" y="1877"/>
                    </a:lnTo>
                    <a:lnTo>
                      <a:pt x="1473" y="1545"/>
                    </a:lnTo>
                    <a:lnTo>
                      <a:pt x="1343" y="780"/>
                    </a:lnTo>
                    <a:cubicBezTo>
                      <a:pt x="1329" y="650"/>
                      <a:pt x="1300" y="520"/>
                      <a:pt x="1285" y="391"/>
                    </a:cubicBezTo>
                    <a:cubicBezTo>
                      <a:pt x="1271" y="261"/>
                      <a:pt x="1242" y="131"/>
                      <a:pt x="1271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382900" y="2454550"/>
                <a:ext cx="116225" cy="253725"/>
              </a:xfrm>
              <a:custGeom>
                <a:avLst/>
                <a:gdLst/>
                <a:ahLst/>
                <a:cxnLst/>
                <a:rect l="l" t="t" r="r" b="b"/>
                <a:pathLst>
                  <a:path w="4649" h="10149" extrusionOk="0">
                    <a:moveTo>
                      <a:pt x="4143" y="1"/>
                    </a:moveTo>
                    <a:cubicBezTo>
                      <a:pt x="4143" y="1"/>
                      <a:pt x="3162" y="665"/>
                      <a:pt x="1574" y="3047"/>
                    </a:cubicBezTo>
                    <a:cubicBezTo>
                      <a:pt x="0" y="5429"/>
                      <a:pt x="390" y="10149"/>
                      <a:pt x="390" y="10149"/>
                    </a:cubicBezTo>
                    <a:cubicBezTo>
                      <a:pt x="4648" y="6021"/>
                      <a:pt x="4143" y="1"/>
                      <a:pt x="4143" y="1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392650" y="2485225"/>
                <a:ext cx="84825" cy="223050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8922" extrusionOk="0">
                    <a:moveTo>
                      <a:pt x="3392" y="1"/>
                    </a:moveTo>
                    <a:lnTo>
                      <a:pt x="3392" y="1"/>
                    </a:lnTo>
                    <a:cubicBezTo>
                      <a:pt x="2887" y="622"/>
                      <a:pt x="2497" y="1343"/>
                      <a:pt x="2151" y="2051"/>
                    </a:cubicBezTo>
                    <a:cubicBezTo>
                      <a:pt x="1790" y="2772"/>
                      <a:pt x="1501" y="3523"/>
                      <a:pt x="1227" y="4288"/>
                    </a:cubicBezTo>
                    <a:cubicBezTo>
                      <a:pt x="967" y="5039"/>
                      <a:pt x="722" y="5804"/>
                      <a:pt x="520" y="6583"/>
                    </a:cubicBezTo>
                    <a:cubicBezTo>
                      <a:pt x="318" y="7363"/>
                      <a:pt x="130" y="8142"/>
                      <a:pt x="0" y="8922"/>
                    </a:cubicBezTo>
                    <a:lnTo>
                      <a:pt x="361" y="7782"/>
                    </a:lnTo>
                    <a:cubicBezTo>
                      <a:pt x="491" y="7406"/>
                      <a:pt x="606" y="7016"/>
                      <a:pt x="722" y="6641"/>
                    </a:cubicBezTo>
                    <a:cubicBezTo>
                      <a:pt x="982" y="5891"/>
                      <a:pt x="1227" y="5125"/>
                      <a:pt x="1487" y="4375"/>
                    </a:cubicBezTo>
                    <a:cubicBezTo>
                      <a:pt x="1761" y="3624"/>
                      <a:pt x="2035" y="2874"/>
                      <a:pt x="2339" y="2152"/>
                    </a:cubicBezTo>
                    <a:cubicBezTo>
                      <a:pt x="2411" y="1964"/>
                      <a:pt x="2497" y="1776"/>
                      <a:pt x="2584" y="1603"/>
                    </a:cubicBezTo>
                    <a:cubicBezTo>
                      <a:pt x="2671" y="1416"/>
                      <a:pt x="2743" y="1228"/>
                      <a:pt x="2829" y="1055"/>
                    </a:cubicBezTo>
                    <a:cubicBezTo>
                      <a:pt x="2930" y="881"/>
                      <a:pt x="3003" y="694"/>
                      <a:pt x="3104" y="521"/>
                    </a:cubicBezTo>
                    <a:cubicBezTo>
                      <a:pt x="3205" y="347"/>
                      <a:pt x="3306" y="174"/>
                      <a:pt x="3392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4407800" y="2594950"/>
                <a:ext cx="390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6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58" y="145"/>
                      <a:pt x="73" y="289"/>
                      <a:pt x="73" y="419"/>
                    </a:cubicBezTo>
                    <a:cubicBezTo>
                      <a:pt x="87" y="563"/>
                      <a:pt x="87" y="708"/>
                      <a:pt x="87" y="838"/>
                    </a:cubicBezTo>
                    <a:cubicBezTo>
                      <a:pt x="73" y="1126"/>
                      <a:pt x="58" y="1400"/>
                      <a:pt x="44" y="1675"/>
                    </a:cubicBezTo>
                    <a:lnTo>
                      <a:pt x="0" y="2166"/>
                    </a:lnTo>
                    <a:lnTo>
                      <a:pt x="289" y="1776"/>
                    </a:lnTo>
                    <a:cubicBezTo>
                      <a:pt x="462" y="1530"/>
                      <a:pt x="664" y="1285"/>
                      <a:pt x="852" y="1054"/>
                    </a:cubicBezTo>
                    <a:cubicBezTo>
                      <a:pt x="953" y="939"/>
                      <a:pt x="1054" y="823"/>
                      <a:pt x="1170" y="722"/>
                    </a:cubicBezTo>
                    <a:cubicBezTo>
                      <a:pt x="1285" y="635"/>
                      <a:pt x="1401" y="534"/>
                      <a:pt x="1559" y="505"/>
                    </a:cubicBezTo>
                    <a:cubicBezTo>
                      <a:pt x="1527" y="497"/>
                      <a:pt x="1493" y="493"/>
                      <a:pt x="1460" y="493"/>
                    </a:cubicBezTo>
                    <a:cubicBezTo>
                      <a:pt x="1331" y="493"/>
                      <a:pt x="1201" y="552"/>
                      <a:pt x="1097" y="621"/>
                    </a:cubicBezTo>
                    <a:cubicBezTo>
                      <a:pt x="953" y="693"/>
                      <a:pt x="823" y="794"/>
                      <a:pt x="708" y="895"/>
                    </a:cubicBezTo>
                    <a:cubicBezTo>
                      <a:pt x="569" y="1018"/>
                      <a:pt x="444" y="1149"/>
                      <a:pt x="326" y="1287"/>
                    </a:cubicBezTo>
                    <a:lnTo>
                      <a:pt x="326" y="1287"/>
                    </a:lnTo>
                    <a:cubicBezTo>
                      <a:pt x="322" y="1135"/>
                      <a:pt x="312" y="981"/>
                      <a:pt x="289" y="823"/>
                    </a:cubicBezTo>
                    <a:cubicBezTo>
                      <a:pt x="275" y="679"/>
                      <a:pt x="246" y="534"/>
                      <a:pt x="202" y="404"/>
                    </a:cubicBezTo>
                    <a:cubicBezTo>
                      <a:pt x="159" y="260"/>
                      <a:pt x="101" y="116"/>
                      <a:pt x="15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431625" y="2531425"/>
                <a:ext cx="35375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863" extrusionOk="0">
                    <a:moveTo>
                      <a:pt x="15" y="1"/>
                    </a:moveTo>
                    <a:lnTo>
                      <a:pt x="15" y="1"/>
                    </a:lnTo>
                    <a:cubicBezTo>
                      <a:pt x="58" y="58"/>
                      <a:pt x="58" y="131"/>
                      <a:pt x="58" y="188"/>
                    </a:cubicBezTo>
                    <a:cubicBezTo>
                      <a:pt x="58" y="246"/>
                      <a:pt x="58" y="318"/>
                      <a:pt x="58" y="376"/>
                    </a:cubicBezTo>
                    <a:lnTo>
                      <a:pt x="43" y="751"/>
                    </a:lnTo>
                    <a:cubicBezTo>
                      <a:pt x="29" y="1011"/>
                      <a:pt x="29" y="1271"/>
                      <a:pt x="15" y="1516"/>
                    </a:cubicBezTo>
                    <a:lnTo>
                      <a:pt x="0" y="1863"/>
                    </a:lnTo>
                    <a:lnTo>
                      <a:pt x="245" y="1617"/>
                    </a:lnTo>
                    <a:lnTo>
                      <a:pt x="808" y="1083"/>
                    </a:lnTo>
                    <a:cubicBezTo>
                      <a:pt x="910" y="997"/>
                      <a:pt x="996" y="910"/>
                      <a:pt x="1097" y="823"/>
                    </a:cubicBezTo>
                    <a:cubicBezTo>
                      <a:pt x="1198" y="737"/>
                      <a:pt x="1285" y="636"/>
                      <a:pt x="1415" y="592"/>
                    </a:cubicBezTo>
                    <a:cubicBezTo>
                      <a:pt x="1402" y="591"/>
                      <a:pt x="1390" y="591"/>
                      <a:pt x="1377" y="591"/>
                    </a:cubicBezTo>
                    <a:cubicBezTo>
                      <a:pt x="1248" y="591"/>
                      <a:pt x="1130" y="655"/>
                      <a:pt x="1025" y="708"/>
                    </a:cubicBezTo>
                    <a:cubicBezTo>
                      <a:pt x="895" y="766"/>
                      <a:pt x="780" y="838"/>
                      <a:pt x="679" y="910"/>
                    </a:cubicBezTo>
                    <a:cubicBezTo>
                      <a:pt x="544" y="1009"/>
                      <a:pt x="414" y="1114"/>
                      <a:pt x="287" y="1224"/>
                    </a:cubicBezTo>
                    <a:lnTo>
                      <a:pt x="287" y="1224"/>
                    </a:lnTo>
                    <a:cubicBezTo>
                      <a:pt x="284" y="1066"/>
                      <a:pt x="277" y="909"/>
                      <a:pt x="260" y="751"/>
                    </a:cubicBezTo>
                    <a:cubicBezTo>
                      <a:pt x="245" y="621"/>
                      <a:pt x="217" y="491"/>
                      <a:pt x="188" y="362"/>
                    </a:cubicBezTo>
                    <a:cubicBezTo>
                      <a:pt x="173" y="304"/>
                      <a:pt x="159" y="232"/>
                      <a:pt x="130" y="174"/>
                    </a:cubicBezTo>
                    <a:cubicBezTo>
                      <a:pt x="101" y="116"/>
                      <a:pt x="87" y="29"/>
                      <a:pt x="15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460850" y="2677225"/>
                <a:ext cx="116225" cy="253725"/>
              </a:xfrm>
              <a:custGeom>
                <a:avLst/>
                <a:gdLst/>
                <a:ahLst/>
                <a:cxnLst/>
                <a:rect l="l" t="t" r="r" b="b"/>
                <a:pathLst>
                  <a:path w="4649" h="10149" extrusionOk="0">
                    <a:moveTo>
                      <a:pt x="4158" y="1"/>
                    </a:moveTo>
                    <a:cubicBezTo>
                      <a:pt x="4158" y="1"/>
                      <a:pt x="3162" y="650"/>
                      <a:pt x="1574" y="3032"/>
                    </a:cubicBezTo>
                    <a:cubicBezTo>
                      <a:pt x="0" y="5414"/>
                      <a:pt x="405" y="10149"/>
                      <a:pt x="405" y="10149"/>
                    </a:cubicBezTo>
                    <a:cubicBezTo>
                      <a:pt x="4648" y="6020"/>
                      <a:pt x="4158" y="1"/>
                      <a:pt x="4158" y="1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470950" y="2707550"/>
                <a:ext cx="84825" cy="223400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8936" extrusionOk="0">
                    <a:moveTo>
                      <a:pt x="3393" y="0"/>
                    </a:moveTo>
                    <a:cubicBezTo>
                      <a:pt x="2888" y="635"/>
                      <a:pt x="2498" y="1343"/>
                      <a:pt x="2137" y="2064"/>
                    </a:cubicBezTo>
                    <a:cubicBezTo>
                      <a:pt x="1776" y="2786"/>
                      <a:pt x="1487" y="3537"/>
                      <a:pt x="1213" y="4287"/>
                    </a:cubicBezTo>
                    <a:cubicBezTo>
                      <a:pt x="953" y="5038"/>
                      <a:pt x="722" y="5818"/>
                      <a:pt x="520" y="6583"/>
                    </a:cubicBezTo>
                    <a:cubicBezTo>
                      <a:pt x="318" y="7362"/>
                      <a:pt x="130" y="8142"/>
                      <a:pt x="1" y="8936"/>
                    </a:cubicBezTo>
                    <a:lnTo>
                      <a:pt x="361" y="7795"/>
                    </a:lnTo>
                    <a:cubicBezTo>
                      <a:pt x="477" y="7405"/>
                      <a:pt x="592" y="7030"/>
                      <a:pt x="722" y="6640"/>
                    </a:cubicBezTo>
                    <a:cubicBezTo>
                      <a:pt x="968" y="5890"/>
                      <a:pt x="1213" y="5125"/>
                      <a:pt x="1487" y="4374"/>
                    </a:cubicBezTo>
                    <a:cubicBezTo>
                      <a:pt x="1747" y="3623"/>
                      <a:pt x="2022" y="2887"/>
                      <a:pt x="2339" y="2151"/>
                    </a:cubicBezTo>
                    <a:cubicBezTo>
                      <a:pt x="2411" y="1963"/>
                      <a:pt x="2483" y="1790"/>
                      <a:pt x="2570" y="1602"/>
                    </a:cubicBezTo>
                    <a:cubicBezTo>
                      <a:pt x="2657" y="1429"/>
                      <a:pt x="2729" y="1242"/>
                      <a:pt x="2830" y="1068"/>
                    </a:cubicBezTo>
                    <a:cubicBezTo>
                      <a:pt x="2917" y="881"/>
                      <a:pt x="3003" y="707"/>
                      <a:pt x="3090" y="534"/>
                    </a:cubicBezTo>
                    <a:cubicBezTo>
                      <a:pt x="3191" y="361"/>
                      <a:pt x="3292" y="188"/>
                      <a:pt x="3393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485750" y="2817600"/>
                <a:ext cx="393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167" extrusionOk="0">
                    <a:moveTo>
                      <a:pt x="15" y="1"/>
                    </a:moveTo>
                    <a:lnTo>
                      <a:pt x="15" y="1"/>
                    </a:lnTo>
                    <a:cubicBezTo>
                      <a:pt x="58" y="131"/>
                      <a:pt x="73" y="275"/>
                      <a:pt x="87" y="420"/>
                    </a:cubicBezTo>
                    <a:cubicBezTo>
                      <a:pt x="87" y="549"/>
                      <a:pt x="87" y="694"/>
                      <a:pt x="87" y="838"/>
                    </a:cubicBezTo>
                    <a:cubicBezTo>
                      <a:pt x="87" y="1112"/>
                      <a:pt x="73" y="1401"/>
                      <a:pt x="44" y="1675"/>
                    </a:cubicBezTo>
                    <a:lnTo>
                      <a:pt x="0" y="2166"/>
                    </a:lnTo>
                    <a:lnTo>
                      <a:pt x="289" y="1762"/>
                    </a:lnTo>
                    <a:cubicBezTo>
                      <a:pt x="477" y="1517"/>
                      <a:pt x="664" y="1271"/>
                      <a:pt x="867" y="1040"/>
                    </a:cubicBezTo>
                    <a:cubicBezTo>
                      <a:pt x="968" y="939"/>
                      <a:pt x="1069" y="824"/>
                      <a:pt x="1184" y="723"/>
                    </a:cubicBezTo>
                    <a:cubicBezTo>
                      <a:pt x="1285" y="622"/>
                      <a:pt x="1415" y="521"/>
                      <a:pt x="1574" y="506"/>
                    </a:cubicBezTo>
                    <a:cubicBezTo>
                      <a:pt x="1538" y="497"/>
                      <a:pt x="1502" y="493"/>
                      <a:pt x="1467" y="493"/>
                    </a:cubicBezTo>
                    <a:cubicBezTo>
                      <a:pt x="1335" y="493"/>
                      <a:pt x="1212" y="550"/>
                      <a:pt x="1098" y="607"/>
                    </a:cubicBezTo>
                    <a:cubicBezTo>
                      <a:pt x="953" y="694"/>
                      <a:pt x="823" y="780"/>
                      <a:pt x="708" y="896"/>
                    </a:cubicBezTo>
                    <a:cubicBezTo>
                      <a:pt x="569" y="1010"/>
                      <a:pt x="444" y="1139"/>
                      <a:pt x="327" y="1276"/>
                    </a:cubicBezTo>
                    <a:lnTo>
                      <a:pt x="327" y="1276"/>
                    </a:lnTo>
                    <a:cubicBezTo>
                      <a:pt x="326" y="1125"/>
                      <a:pt x="319" y="974"/>
                      <a:pt x="304" y="824"/>
                    </a:cubicBezTo>
                    <a:cubicBezTo>
                      <a:pt x="289" y="679"/>
                      <a:pt x="246" y="535"/>
                      <a:pt x="217" y="391"/>
                    </a:cubicBezTo>
                    <a:cubicBezTo>
                      <a:pt x="159" y="246"/>
                      <a:pt x="116" y="102"/>
                      <a:pt x="15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4509925" y="2754100"/>
                <a:ext cx="35025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84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" y="44"/>
                      <a:pt x="44" y="116"/>
                      <a:pt x="44" y="173"/>
                    </a:cubicBezTo>
                    <a:cubicBezTo>
                      <a:pt x="44" y="246"/>
                      <a:pt x="44" y="303"/>
                      <a:pt x="44" y="361"/>
                    </a:cubicBezTo>
                    <a:lnTo>
                      <a:pt x="29" y="751"/>
                    </a:lnTo>
                    <a:cubicBezTo>
                      <a:pt x="15" y="996"/>
                      <a:pt x="15" y="1256"/>
                      <a:pt x="1" y="1516"/>
                    </a:cubicBezTo>
                    <a:lnTo>
                      <a:pt x="1" y="1848"/>
                    </a:lnTo>
                    <a:lnTo>
                      <a:pt x="246" y="1617"/>
                    </a:lnTo>
                    <a:lnTo>
                      <a:pt x="809" y="1083"/>
                    </a:lnTo>
                    <a:cubicBezTo>
                      <a:pt x="896" y="982"/>
                      <a:pt x="997" y="895"/>
                      <a:pt x="1083" y="809"/>
                    </a:cubicBezTo>
                    <a:cubicBezTo>
                      <a:pt x="1184" y="722"/>
                      <a:pt x="1271" y="621"/>
                      <a:pt x="1401" y="578"/>
                    </a:cubicBezTo>
                    <a:cubicBezTo>
                      <a:pt x="1388" y="576"/>
                      <a:pt x="1376" y="576"/>
                      <a:pt x="1363" y="576"/>
                    </a:cubicBezTo>
                    <a:cubicBezTo>
                      <a:pt x="1234" y="576"/>
                      <a:pt x="1116" y="640"/>
                      <a:pt x="1011" y="693"/>
                    </a:cubicBezTo>
                    <a:cubicBezTo>
                      <a:pt x="896" y="765"/>
                      <a:pt x="780" y="823"/>
                      <a:pt x="665" y="910"/>
                    </a:cubicBezTo>
                    <a:cubicBezTo>
                      <a:pt x="533" y="997"/>
                      <a:pt x="407" y="1096"/>
                      <a:pt x="282" y="1202"/>
                    </a:cubicBezTo>
                    <a:lnTo>
                      <a:pt x="282" y="1202"/>
                    </a:lnTo>
                    <a:cubicBezTo>
                      <a:pt x="275" y="1047"/>
                      <a:pt x="263" y="892"/>
                      <a:pt x="246" y="736"/>
                    </a:cubicBezTo>
                    <a:cubicBezTo>
                      <a:pt x="232" y="607"/>
                      <a:pt x="217" y="477"/>
                      <a:pt x="174" y="347"/>
                    </a:cubicBezTo>
                    <a:cubicBezTo>
                      <a:pt x="159" y="289"/>
                      <a:pt x="145" y="217"/>
                      <a:pt x="116" y="159"/>
                    </a:cubicBezTo>
                    <a:cubicBezTo>
                      <a:pt x="102" y="101"/>
                      <a:pt x="73" y="29"/>
                      <a:pt x="1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15"/>
            <p:cNvGrpSpPr/>
            <p:nvPr/>
          </p:nvGrpSpPr>
          <p:grpSpPr>
            <a:xfrm>
              <a:off x="5935829" y="2048061"/>
              <a:ext cx="797272" cy="1492250"/>
              <a:chOff x="960250" y="1389575"/>
              <a:chExt cx="573825" cy="1074025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960250" y="1422800"/>
                <a:ext cx="573825" cy="1040800"/>
              </a:xfrm>
              <a:custGeom>
                <a:avLst/>
                <a:gdLst/>
                <a:ahLst/>
                <a:cxnLst/>
                <a:rect l="l" t="t" r="r" b="b"/>
                <a:pathLst>
                  <a:path w="22953" h="41632" extrusionOk="0">
                    <a:moveTo>
                      <a:pt x="7146" y="0"/>
                    </a:moveTo>
                    <a:lnTo>
                      <a:pt x="7146" y="4591"/>
                    </a:lnTo>
                    <a:cubicBezTo>
                      <a:pt x="7146" y="5312"/>
                      <a:pt x="6771" y="5991"/>
                      <a:pt x="6135" y="6323"/>
                    </a:cubicBezTo>
                    <a:cubicBezTo>
                      <a:pt x="2483" y="8243"/>
                      <a:pt x="0" y="12082"/>
                      <a:pt x="0" y="16485"/>
                    </a:cubicBezTo>
                    <a:lnTo>
                      <a:pt x="0" y="39495"/>
                    </a:lnTo>
                    <a:cubicBezTo>
                      <a:pt x="0" y="40679"/>
                      <a:pt x="5139" y="41632"/>
                      <a:pt x="11477" y="41632"/>
                    </a:cubicBezTo>
                    <a:cubicBezTo>
                      <a:pt x="17814" y="41632"/>
                      <a:pt x="22953" y="40679"/>
                      <a:pt x="22953" y="39495"/>
                    </a:cubicBezTo>
                    <a:lnTo>
                      <a:pt x="22953" y="16485"/>
                    </a:lnTo>
                    <a:cubicBezTo>
                      <a:pt x="22953" y="12068"/>
                      <a:pt x="20470" y="8243"/>
                      <a:pt x="16818" y="6323"/>
                    </a:cubicBezTo>
                    <a:cubicBezTo>
                      <a:pt x="16183" y="5991"/>
                      <a:pt x="15793" y="5312"/>
                      <a:pt x="15793" y="4591"/>
                    </a:cubicBezTo>
                    <a:lnTo>
                      <a:pt x="15793" y="0"/>
                    </a:lnTo>
                    <a:cubicBezTo>
                      <a:pt x="15793" y="621"/>
                      <a:pt x="13858" y="1126"/>
                      <a:pt x="11477" y="1126"/>
                    </a:cubicBezTo>
                    <a:cubicBezTo>
                      <a:pt x="9095" y="1126"/>
                      <a:pt x="7146" y="621"/>
                      <a:pt x="7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960250" y="1422800"/>
                <a:ext cx="573825" cy="1040800"/>
              </a:xfrm>
              <a:custGeom>
                <a:avLst/>
                <a:gdLst/>
                <a:ahLst/>
                <a:cxnLst/>
                <a:rect l="l" t="t" r="r" b="b"/>
                <a:pathLst>
                  <a:path w="22953" h="41632" extrusionOk="0">
                    <a:moveTo>
                      <a:pt x="15793" y="0"/>
                    </a:moveTo>
                    <a:cubicBezTo>
                      <a:pt x="15793" y="404"/>
                      <a:pt x="14941" y="765"/>
                      <a:pt x="13671" y="967"/>
                    </a:cubicBezTo>
                    <a:cubicBezTo>
                      <a:pt x="13267" y="3566"/>
                      <a:pt x="12184" y="6251"/>
                      <a:pt x="14003" y="7737"/>
                    </a:cubicBezTo>
                    <a:cubicBezTo>
                      <a:pt x="18997" y="11909"/>
                      <a:pt x="17756" y="19618"/>
                      <a:pt x="17756" y="25031"/>
                    </a:cubicBezTo>
                    <a:cubicBezTo>
                      <a:pt x="17756" y="28770"/>
                      <a:pt x="16717" y="33764"/>
                      <a:pt x="12963" y="35439"/>
                    </a:cubicBezTo>
                    <a:cubicBezTo>
                      <a:pt x="11066" y="36350"/>
                      <a:pt x="9002" y="36791"/>
                      <a:pt x="6923" y="36791"/>
                    </a:cubicBezTo>
                    <a:cubicBezTo>
                      <a:pt x="4558" y="36791"/>
                      <a:pt x="2175" y="36220"/>
                      <a:pt x="0" y="35121"/>
                    </a:cubicBezTo>
                    <a:lnTo>
                      <a:pt x="0" y="39495"/>
                    </a:lnTo>
                    <a:cubicBezTo>
                      <a:pt x="0" y="40679"/>
                      <a:pt x="5139" y="41632"/>
                      <a:pt x="11477" y="41632"/>
                    </a:cubicBezTo>
                    <a:cubicBezTo>
                      <a:pt x="17814" y="41632"/>
                      <a:pt x="22953" y="40679"/>
                      <a:pt x="22953" y="39495"/>
                    </a:cubicBezTo>
                    <a:lnTo>
                      <a:pt x="22953" y="16485"/>
                    </a:lnTo>
                    <a:cubicBezTo>
                      <a:pt x="22953" y="12068"/>
                      <a:pt x="20470" y="8243"/>
                      <a:pt x="16818" y="6323"/>
                    </a:cubicBezTo>
                    <a:cubicBezTo>
                      <a:pt x="16183" y="5991"/>
                      <a:pt x="15793" y="5312"/>
                      <a:pt x="15793" y="4591"/>
                    </a:cubicBezTo>
                    <a:lnTo>
                      <a:pt x="15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138875" y="1395000"/>
                <a:ext cx="21620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2239" extrusionOk="0">
                    <a:moveTo>
                      <a:pt x="4332" y="1"/>
                    </a:moveTo>
                    <a:cubicBezTo>
                      <a:pt x="1950" y="1"/>
                      <a:pt x="1" y="491"/>
                      <a:pt x="1" y="1112"/>
                    </a:cubicBezTo>
                    <a:cubicBezTo>
                      <a:pt x="1" y="1733"/>
                      <a:pt x="1950" y="2238"/>
                      <a:pt x="4332" y="2238"/>
                    </a:cubicBezTo>
                    <a:cubicBezTo>
                      <a:pt x="6713" y="2238"/>
                      <a:pt x="8648" y="1733"/>
                      <a:pt x="8648" y="1112"/>
                    </a:cubicBezTo>
                    <a:cubicBezTo>
                      <a:pt x="8648" y="491"/>
                      <a:pt x="6713" y="1"/>
                      <a:pt x="4332" y="1"/>
                    </a:cubicBezTo>
                    <a:close/>
                  </a:path>
                </a:pathLst>
              </a:custGeom>
              <a:solidFill>
                <a:srgbClr val="9780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1124450" y="1445175"/>
                <a:ext cx="7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30" extrusionOk="0">
                    <a:moveTo>
                      <a:pt x="1" y="0"/>
                    </a:moveTo>
                    <a:lnTo>
                      <a:pt x="1" y="130"/>
                    </a:lnTo>
                    <a:lnTo>
                      <a:pt x="29" y="130"/>
                    </a:lnTo>
                    <a:cubicBezTo>
                      <a:pt x="15" y="87"/>
                      <a:pt x="1" y="43"/>
                      <a:pt x="1" y="0"/>
                    </a:cubicBezTo>
                    <a:close/>
                  </a:path>
                </a:pathLst>
              </a:custGeom>
              <a:solidFill>
                <a:srgbClr val="F6E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124450" y="1416650"/>
                <a:ext cx="2454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2210" extrusionOk="0">
                    <a:moveTo>
                      <a:pt x="1" y="1"/>
                    </a:moveTo>
                    <a:lnTo>
                      <a:pt x="1" y="1141"/>
                    </a:lnTo>
                    <a:cubicBezTo>
                      <a:pt x="1" y="1184"/>
                      <a:pt x="15" y="1228"/>
                      <a:pt x="29" y="1271"/>
                    </a:cubicBezTo>
                    <a:cubicBezTo>
                      <a:pt x="333" y="1805"/>
                      <a:pt x="2397" y="2209"/>
                      <a:pt x="4909" y="2209"/>
                    </a:cubicBezTo>
                    <a:cubicBezTo>
                      <a:pt x="7420" y="2209"/>
                      <a:pt x="9485" y="1805"/>
                      <a:pt x="9788" y="1271"/>
                    </a:cubicBezTo>
                    <a:cubicBezTo>
                      <a:pt x="9802" y="1228"/>
                      <a:pt x="9817" y="1184"/>
                      <a:pt x="9817" y="1141"/>
                    </a:cubicBezTo>
                    <a:lnTo>
                      <a:pt x="9817" y="1"/>
                    </a:lnTo>
                    <a:cubicBezTo>
                      <a:pt x="9817" y="203"/>
                      <a:pt x="9542" y="405"/>
                      <a:pt x="9080" y="564"/>
                    </a:cubicBezTo>
                    <a:cubicBezTo>
                      <a:pt x="8200" y="867"/>
                      <a:pt x="6670" y="1069"/>
                      <a:pt x="4909" y="1069"/>
                    </a:cubicBezTo>
                    <a:cubicBezTo>
                      <a:pt x="3147" y="1069"/>
                      <a:pt x="1603" y="867"/>
                      <a:pt x="737" y="564"/>
                    </a:cubicBezTo>
                    <a:cubicBezTo>
                      <a:pt x="275" y="405"/>
                      <a:pt x="1" y="203"/>
                      <a:pt x="1" y="1"/>
                    </a:cubicBezTo>
                    <a:close/>
                  </a:path>
                </a:pathLst>
              </a:custGeom>
              <a:solidFill>
                <a:srgbClr val="F2E7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124450" y="1389575"/>
                <a:ext cx="245425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2152" extrusionOk="0">
                    <a:moveTo>
                      <a:pt x="4909" y="1"/>
                    </a:moveTo>
                    <a:cubicBezTo>
                      <a:pt x="2195" y="1"/>
                      <a:pt x="1" y="477"/>
                      <a:pt x="1" y="1084"/>
                    </a:cubicBezTo>
                    <a:cubicBezTo>
                      <a:pt x="1" y="1286"/>
                      <a:pt x="275" y="1488"/>
                      <a:pt x="737" y="1647"/>
                    </a:cubicBezTo>
                    <a:cubicBezTo>
                      <a:pt x="1603" y="1950"/>
                      <a:pt x="3147" y="2152"/>
                      <a:pt x="4909" y="2152"/>
                    </a:cubicBezTo>
                    <a:cubicBezTo>
                      <a:pt x="6670" y="2152"/>
                      <a:pt x="8200" y="1950"/>
                      <a:pt x="9080" y="1647"/>
                    </a:cubicBezTo>
                    <a:cubicBezTo>
                      <a:pt x="9542" y="1488"/>
                      <a:pt x="9817" y="1286"/>
                      <a:pt x="9817" y="1084"/>
                    </a:cubicBezTo>
                    <a:cubicBezTo>
                      <a:pt x="9817" y="477"/>
                      <a:pt x="7622" y="1"/>
                      <a:pt x="490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993450" y="1607925"/>
                <a:ext cx="188050" cy="686200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27448" extrusionOk="0">
                    <a:moveTo>
                      <a:pt x="7521" y="0"/>
                    </a:moveTo>
                    <a:cubicBezTo>
                      <a:pt x="6727" y="0"/>
                      <a:pt x="5977" y="260"/>
                      <a:pt x="5370" y="751"/>
                    </a:cubicBezTo>
                    <a:cubicBezTo>
                      <a:pt x="4057" y="1819"/>
                      <a:pt x="1819" y="3884"/>
                      <a:pt x="1141" y="6150"/>
                    </a:cubicBezTo>
                    <a:cubicBezTo>
                      <a:pt x="145" y="9427"/>
                      <a:pt x="0" y="26995"/>
                      <a:pt x="289" y="27240"/>
                    </a:cubicBezTo>
                    <a:cubicBezTo>
                      <a:pt x="383" y="27329"/>
                      <a:pt x="666" y="27448"/>
                      <a:pt x="1029" y="27448"/>
                    </a:cubicBezTo>
                    <a:cubicBezTo>
                      <a:pt x="1723" y="27448"/>
                      <a:pt x="2714" y="27017"/>
                      <a:pt x="3263" y="25132"/>
                    </a:cubicBezTo>
                    <a:cubicBezTo>
                      <a:pt x="4115" y="22245"/>
                      <a:pt x="2974" y="8748"/>
                      <a:pt x="4187" y="6150"/>
                    </a:cubicBezTo>
                    <a:cubicBezTo>
                      <a:pt x="5385" y="3537"/>
                      <a:pt x="7521" y="0"/>
                      <a:pt x="7521" y="0"/>
                    </a:cubicBezTo>
                    <a:close/>
                  </a:path>
                </a:pathLst>
              </a:custGeom>
              <a:solidFill>
                <a:srgbClr val="F6E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1150800" y="1494250"/>
                <a:ext cx="103600" cy="79550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3182" extrusionOk="0">
                    <a:moveTo>
                      <a:pt x="419" y="0"/>
                    </a:moveTo>
                    <a:cubicBezTo>
                      <a:pt x="419" y="0"/>
                      <a:pt x="0" y="2844"/>
                      <a:pt x="217" y="2887"/>
                    </a:cubicBezTo>
                    <a:cubicBezTo>
                      <a:pt x="392" y="2937"/>
                      <a:pt x="2767" y="3181"/>
                      <a:pt x="3594" y="3181"/>
                    </a:cubicBezTo>
                    <a:cubicBezTo>
                      <a:pt x="3724" y="3181"/>
                      <a:pt x="3815" y="3175"/>
                      <a:pt x="3855" y="3162"/>
                    </a:cubicBezTo>
                    <a:cubicBezTo>
                      <a:pt x="4143" y="3046"/>
                      <a:pt x="1386" y="2151"/>
                      <a:pt x="1227" y="1992"/>
                    </a:cubicBezTo>
                    <a:cubicBezTo>
                      <a:pt x="1069" y="1834"/>
                      <a:pt x="419" y="0"/>
                      <a:pt x="419" y="0"/>
                    </a:cubicBezTo>
                    <a:close/>
                  </a:path>
                </a:pathLst>
              </a:custGeom>
              <a:solidFill>
                <a:srgbClr val="F6E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1076450" y="1808225"/>
                <a:ext cx="341425" cy="466650"/>
              </a:xfrm>
              <a:custGeom>
                <a:avLst/>
                <a:gdLst/>
                <a:ahLst/>
                <a:cxnLst/>
                <a:rect l="l" t="t" r="r" b="b"/>
                <a:pathLst>
                  <a:path w="13657" h="18666" fill="none" extrusionOk="0">
                    <a:moveTo>
                      <a:pt x="13050" y="18665"/>
                    </a:moveTo>
                    <a:lnTo>
                      <a:pt x="607" y="18665"/>
                    </a:lnTo>
                    <a:cubicBezTo>
                      <a:pt x="275" y="18665"/>
                      <a:pt x="1" y="18391"/>
                      <a:pt x="1" y="18059"/>
                    </a:cubicBezTo>
                    <a:lnTo>
                      <a:pt x="1" y="621"/>
                    </a:lnTo>
                    <a:cubicBezTo>
                      <a:pt x="1" y="274"/>
                      <a:pt x="275" y="0"/>
                      <a:pt x="607" y="0"/>
                    </a:cubicBezTo>
                    <a:lnTo>
                      <a:pt x="13050" y="0"/>
                    </a:lnTo>
                    <a:cubicBezTo>
                      <a:pt x="13382" y="0"/>
                      <a:pt x="13657" y="274"/>
                      <a:pt x="13657" y="621"/>
                    </a:cubicBezTo>
                    <a:lnTo>
                      <a:pt x="13657" y="18059"/>
                    </a:lnTo>
                    <a:cubicBezTo>
                      <a:pt x="13657" y="18391"/>
                      <a:pt x="13382" y="18665"/>
                      <a:pt x="13050" y="18665"/>
                    </a:cubicBezTo>
                    <a:close/>
                  </a:path>
                </a:pathLst>
              </a:custGeom>
              <a:noFill/>
              <a:ln w="2525" cap="flat" cmpd="sng">
                <a:solidFill>
                  <a:srgbClr val="FAF6F0"/>
                </a:solidFill>
                <a:prstDash val="solid"/>
                <a:miter lim="144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15"/>
            <p:cNvGrpSpPr/>
            <p:nvPr/>
          </p:nvGrpSpPr>
          <p:grpSpPr>
            <a:xfrm>
              <a:off x="6907793" y="1327272"/>
              <a:ext cx="1008754" cy="1664362"/>
              <a:chOff x="5559375" y="1632200"/>
              <a:chExt cx="461250" cy="761025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5806325" y="1844650"/>
                <a:ext cx="77150" cy="2180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8721" extrusionOk="0">
                    <a:moveTo>
                      <a:pt x="1339" y="0"/>
                    </a:moveTo>
                    <a:cubicBezTo>
                      <a:pt x="1" y="0"/>
                      <a:pt x="921" y="8720"/>
                      <a:pt x="921" y="8720"/>
                    </a:cubicBezTo>
                    <a:cubicBezTo>
                      <a:pt x="921" y="8720"/>
                      <a:pt x="3086" y="824"/>
                      <a:pt x="1512" y="44"/>
                    </a:cubicBezTo>
                    <a:cubicBezTo>
                      <a:pt x="1451" y="15"/>
                      <a:pt x="1393" y="0"/>
                      <a:pt x="1339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5863975" y="1790550"/>
                <a:ext cx="156650" cy="175025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7001" extrusionOk="0">
                    <a:moveTo>
                      <a:pt x="5111" y="0"/>
                    </a:moveTo>
                    <a:cubicBezTo>
                      <a:pt x="3816" y="0"/>
                      <a:pt x="0" y="7001"/>
                      <a:pt x="0" y="7001"/>
                    </a:cubicBezTo>
                    <a:cubicBezTo>
                      <a:pt x="0" y="7001"/>
                      <a:pt x="6265" y="1718"/>
                      <a:pt x="5399" y="187"/>
                    </a:cubicBezTo>
                    <a:cubicBezTo>
                      <a:pt x="5328" y="59"/>
                      <a:pt x="5230" y="0"/>
                      <a:pt x="5111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5752825" y="2066525"/>
                <a:ext cx="17902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5894" extrusionOk="0">
                    <a:moveTo>
                      <a:pt x="6267" y="0"/>
                    </a:moveTo>
                    <a:cubicBezTo>
                      <a:pt x="4871" y="0"/>
                      <a:pt x="0" y="5893"/>
                      <a:pt x="0" y="5893"/>
                    </a:cubicBezTo>
                    <a:cubicBezTo>
                      <a:pt x="0" y="5893"/>
                      <a:pt x="7160" y="1909"/>
                      <a:pt x="6597" y="249"/>
                    </a:cubicBezTo>
                    <a:cubicBezTo>
                      <a:pt x="6541" y="77"/>
                      <a:pt x="6427" y="0"/>
                      <a:pt x="6267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5880925" y="1727500"/>
                <a:ext cx="130325" cy="195150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7806" extrusionOk="0">
                    <a:moveTo>
                      <a:pt x="3839" y="1"/>
                    </a:moveTo>
                    <a:cubicBezTo>
                      <a:pt x="2573" y="1"/>
                      <a:pt x="1" y="7805"/>
                      <a:pt x="1" y="7805"/>
                    </a:cubicBezTo>
                    <a:cubicBezTo>
                      <a:pt x="1" y="7805"/>
                      <a:pt x="5212" y="1482"/>
                      <a:pt x="4101" y="140"/>
                    </a:cubicBezTo>
                    <a:cubicBezTo>
                      <a:pt x="4022" y="45"/>
                      <a:pt x="3934" y="1"/>
                      <a:pt x="3839" y="1"/>
                    </a:cubicBezTo>
                    <a:close/>
                  </a:path>
                </a:pathLst>
              </a:custGeom>
              <a:solidFill>
                <a:srgbClr val="AAC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5811275" y="1932000"/>
                <a:ext cx="1696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6786" h="6425" extrusionOk="0">
                    <a:moveTo>
                      <a:pt x="5785" y="0"/>
                    </a:moveTo>
                    <a:cubicBezTo>
                      <a:pt x="4442" y="0"/>
                      <a:pt x="1" y="6424"/>
                      <a:pt x="1" y="6424"/>
                    </a:cubicBezTo>
                    <a:cubicBezTo>
                      <a:pt x="1" y="6424"/>
                      <a:pt x="6786" y="1834"/>
                      <a:pt x="6093" y="217"/>
                    </a:cubicBezTo>
                    <a:cubicBezTo>
                      <a:pt x="6028" y="68"/>
                      <a:pt x="5923" y="0"/>
                      <a:pt x="5785" y="0"/>
                    </a:cubicBezTo>
                    <a:close/>
                  </a:path>
                </a:pathLst>
              </a:custGeom>
              <a:solidFill>
                <a:srgbClr val="AAC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5711675" y="2137300"/>
                <a:ext cx="187700" cy="132500"/>
              </a:xfrm>
              <a:custGeom>
                <a:avLst/>
                <a:gdLst/>
                <a:ahLst/>
                <a:cxnLst/>
                <a:rect l="l" t="t" r="r" b="b"/>
                <a:pathLst>
                  <a:path w="7508" h="5300" extrusionOk="0">
                    <a:moveTo>
                      <a:pt x="6750" y="0"/>
                    </a:moveTo>
                    <a:cubicBezTo>
                      <a:pt x="5289" y="0"/>
                      <a:pt x="1" y="5300"/>
                      <a:pt x="1" y="5300"/>
                    </a:cubicBezTo>
                    <a:cubicBezTo>
                      <a:pt x="1" y="5300"/>
                      <a:pt x="7507" y="1994"/>
                      <a:pt x="7103" y="276"/>
                    </a:cubicBezTo>
                    <a:cubicBezTo>
                      <a:pt x="7059" y="85"/>
                      <a:pt x="6935" y="0"/>
                      <a:pt x="6750" y="0"/>
                    </a:cubicBezTo>
                    <a:close/>
                  </a:path>
                </a:pathLst>
              </a:custGeom>
              <a:solidFill>
                <a:srgbClr val="AAC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5837025" y="1776725"/>
                <a:ext cx="76425" cy="217725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8709" extrusionOk="0">
                    <a:moveTo>
                      <a:pt x="1320" y="0"/>
                    </a:moveTo>
                    <a:cubicBezTo>
                      <a:pt x="1" y="0"/>
                      <a:pt x="732" y="8709"/>
                      <a:pt x="732" y="8709"/>
                    </a:cubicBezTo>
                    <a:cubicBezTo>
                      <a:pt x="732" y="8709"/>
                      <a:pt x="3056" y="856"/>
                      <a:pt x="1497" y="47"/>
                    </a:cubicBezTo>
                    <a:cubicBezTo>
                      <a:pt x="1434" y="15"/>
                      <a:pt x="1375" y="0"/>
                      <a:pt x="1320" y="0"/>
                    </a:cubicBezTo>
                    <a:close/>
                  </a:path>
                </a:pathLst>
              </a:custGeom>
              <a:solidFill>
                <a:srgbClr val="AAC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5742500" y="1988150"/>
                <a:ext cx="76375" cy="217775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8711" extrusionOk="0">
                    <a:moveTo>
                      <a:pt x="1316" y="1"/>
                    </a:moveTo>
                    <a:cubicBezTo>
                      <a:pt x="1" y="1"/>
                      <a:pt x="731" y="8711"/>
                      <a:pt x="731" y="8711"/>
                    </a:cubicBezTo>
                    <a:cubicBezTo>
                      <a:pt x="731" y="8711"/>
                      <a:pt x="3055" y="844"/>
                      <a:pt x="1496" y="50"/>
                    </a:cubicBezTo>
                    <a:cubicBezTo>
                      <a:pt x="1432" y="17"/>
                      <a:pt x="1372" y="1"/>
                      <a:pt x="1316" y="1"/>
                    </a:cubicBezTo>
                    <a:close/>
                  </a:path>
                </a:pathLst>
              </a:custGeom>
              <a:solidFill>
                <a:srgbClr val="AAC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5878475" y="1700175"/>
                <a:ext cx="74650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8639" extrusionOk="0">
                    <a:moveTo>
                      <a:pt x="1287" y="0"/>
                    </a:moveTo>
                    <a:cubicBezTo>
                      <a:pt x="0" y="0"/>
                      <a:pt x="27" y="8638"/>
                      <a:pt x="27" y="8638"/>
                    </a:cubicBezTo>
                    <a:cubicBezTo>
                      <a:pt x="27" y="8638"/>
                      <a:pt x="2986" y="987"/>
                      <a:pt x="1485" y="64"/>
                    </a:cubicBezTo>
                    <a:cubicBezTo>
                      <a:pt x="1416" y="21"/>
                      <a:pt x="135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5790775" y="1921750"/>
                <a:ext cx="74300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8639" extrusionOk="0">
                    <a:moveTo>
                      <a:pt x="1288" y="1"/>
                    </a:moveTo>
                    <a:cubicBezTo>
                      <a:pt x="1" y="1"/>
                      <a:pt x="27" y="8639"/>
                      <a:pt x="27" y="8639"/>
                    </a:cubicBezTo>
                    <a:cubicBezTo>
                      <a:pt x="27" y="8639"/>
                      <a:pt x="2972" y="988"/>
                      <a:pt x="1485" y="64"/>
                    </a:cubicBezTo>
                    <a:cubicBezTo>
                      <a:pt x="1416" y="21"/>
                      <a:pt x="1350" y="1"/>
                      <a:pt x="1288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721525" y="2043925"/>
                <a:ext cx="75350" cy="2172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8689" extrusionOk="0">
                    <a:moveTo>
                      <a:pt x="1308" y="0"/>
                    </a:moveTo>
                    <a:cubicBezTo>
                      <a:pt x="1" y="0"/>
                      <a:pt x="357" y="8688"/>
                      <a:pt x="357" y="8688"/>
                    </a:cubicBezTo>
                    <a:cubicBezTo>
                      <a:pt x="357" y="8688"/>
                      <a:pt x="3013" y="937"/>
                      <a:pt x="1498" y="56"/>
                    </a:cubicBezTo>
                    <a:cubicBezTo>
                      <a:pt x="1431" y="18"/>
                      <a:pt x="1368" y="0"/>
                      <a:pt x="1308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5841250" y="1856875"/>
                <a:ext cx="143275" cy="186650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466" extrusionOk="0">
                    <a:moveTo>
                      <a:pt x="4459" y="1"/>
                    </a:moveTo>
                    <a:cubicBezTo>
                      <a:pt x="3178" y="1"/>
                      <a:pt x="0" y="7466"/>
                      <a:pt x="0" y="7466"/>
                    </a:cubicBezTo>
                    <a:cubicBezTo>
                      <a:pt x="0" y="7466"/>
                      <a:pt x="5731" y="1605"/>
                      <a:pt x="4735" y="162"/>
                    </a:cubicBezTo>
                    <a:cubicBezTo>
                      <a:pt x="4658" y="52"/>
                      <a:pt x="4565" y="1"/>
                      <a:pt x="4459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5781325" y="2001325"/>
                <a:ext cx="173975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6959" h="6192" extrusionOk="0">
                    <a:moveTo>
                      <a:pt x="6006" y="0"/>
                    </a:moveTo>
                    <a:cubicBezTo>
                      <a:pt x="4638" y="0"/>
                      <a:pt x="1" y="6192"/>
                      <a:pt x="1" y="6192"/>
                    </a:cubicBezTo>
                    <a:cubicBezTo>
                      <a:pt x="1" y="6192"/>
                      <a:pt x="6959" y="1861"/>
                      <a:pt x="6323" y="230"/>
                    </a:cubicBezTo>
                    <a:cubicBezTo>
                      <a:pt x="6262" y="72"/>
                      <a:pt x="6153" y="0"/>
                      <a:pt x="6006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5559375" y="1754800"/>
                <a:ext cx="369575" cy="638425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25537" fill="none" extrusionOk="0">
                    <a:moveTo>
                      <a:pt x="14783" y="1"/>
                    </a:moveTo>
                    <a:cubicBezTo>
                      <a:pt x="14783" y="1"/>
                      <a:pt x="9471" y="23328"/>
                      <a:pt x="1" y="25537"/>
                    </a:cubicBezTo>
                  </a:path>
                </a:pathLst>
              </a:custGeom>
              <a:noFill/>
              <a:ln w="8650" cap="flat" cmpd="sng">
                <a:solidFill>
                  <a:srgbClr val="90AB39"/>
                </a:solidFill>
                <a:prstDash val="solid"/>
                <a:miter lim="144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5903300" y="1632200"/>
                <a:ext cx="11442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8153" extrusionOk="0">
                    <a:moveTo>
                      <a:pt x="3078" y="0"/>
                    </a:moveTo>
                    <a:cubicBezTo>
                      <a:pt x="1817" y="0"/>
                      <a:pt x="1" y="8153"/>
                      <a:pt x="1" y="8153"/>
                    </a:cubicBezTo>
                    <a:cubicBezTo>
                      <a:pt x="1" y="8153"/>
                      <a:pt x="4577" y="1339"/>
                      <a:pt x="3321" y="112"/>
                    </a:cubicBezTo>
                    <a:cubicBezTo>
                      <a:pt x="3243" y="36"/>
                      <a:pt x="3162" y="0"/>
                      <a:pt x="3078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15"/>
            <p:cNvGrpSpPr/>
            <p:nvPr/>
          </p:nvGrpSpPr>
          <p:grpSpPr>
            <a:xfrm>
              <a:off x="6484875" y="1997475"/>
              <a:ext cx="1910425" cy="1593400"/>
              <a:chOff x="4205050" y="3276975"/>
              <a:chExt cx="1910425" cy="1593400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5866700" y="4418575"/>
                <a:ext cx="209925" cy="383500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15340" fill="none" extrusionOk="0">
                    <a:moveTo>
                      <a:pt x="1" y="1"/>
                    </a:moveTo>
                    <a:cubicBezTo>
                      <a:pt x="1" y="5891"/>
                      <a:pt x="2306" y="14913"/>
                      <a:pt x="8397" y="15339"/>
                    </a:cubicBezTo>
                  </a:path>
                </a:pathLst>
              </a:custGeom>
              <a:noFill/>
              <a:ln w="28825" cap="flat" cmpd="sng">
                <a:solidFill>
                  <a:srgbClr val="D8A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877350" y="4423600"/>
                <a:ext cx="232475" cy="299525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11981" fill="none" extrusionOk="0">
                    <a:moveTo>
                      <a:pt x="1" y="0"/>
                    </a:moveTo>
                    <a:cubicBezTo>
                      <a:pt x="377" y="5464"/>
                      <a:pt x="5013" y="10502"/>
                      <a:pt x="9299" y="11980"/>
                    </a:cubicBezTo>
                  </a:path>
                </a:pathLst>
              </a:custGeom>
              <a:noFill/>
              <a:ln w="28825" cap="flat" cmpd="sng">
                <a:solidFill>
                  <a:srgbClr val="D8A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32875" y="4423600"/>
                <a:ext cx="188000" cy="446775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17871" fill="none" extrusionOk="0">
                    <a:moveTo>
                      <a:pt x="1078" y="0"/>
                    </a:moveTo>
                    <a:cubicBezTo>
                      <a:pt x="1253" y="6517"/>
                      <a:pt x="0" y="15965"/>
                      <a:pt x="7519" y="17870"/>
                    </a:cubicBezTo>
                  </a:path>
                </a:pathLst>
              </a:custGeom>
              <a:noFill/>
              <a:ln w="28825" cap="flat" cmpd="sng">
                <a:solidFill>
                  <a:srgbClr val="D8A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5872975" y="4402925"/>
                <a:ext cx="214925" cy="236250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9450" fill="none" extrusionOk="0">
                    <a:moveTo>
                      <a:pt x="552" y="0"/>
                    </a:moveTo>
                    <a:cubicBezTo>
                      <a:pt x="0" y="6091"/>
                      <a:pt x="5539" y="6717"/>
                      <a:pt x="8597" y="9449"/>
                    </a:cubicBezTo>
                  </a:path>
                </a:pathLst>
              </a:custGeom>
              <a:noFill/>
              <a:ln w="28825" cap="flat" cmpd="sng">
                <a:solidFill>
                  <a:srgbClr val="D8A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4829100" y="3276975"/>
                <a:ext cx="971850" cy="989375"/>
              </a:xfrm>
              <a:custGeom>
                <a:avLst/>
                <a:gdLst/>
                <a:ahLst/>
                <a:cxnLst/>
                <a:rect l="l" t="t" r="r" b="b"/>
                <a:pathLst>
                  <a:path w="38874" h="39575" fill="none" extrusionOk="0">
                    <a:moveTo>
                      <a:pt x="1" y="13058"/>
                    </a:moveTo>
                    <a:cubicBezTo>
                      <a:pt x="1" y="13058"/>
                      <a:pt x="12532" y="1"/>
                      <a:pt x="25289" y="8221"/>
                    </a:cubicBezTo>
                    <a:cubicBezTo>
                      <a:pt x="38021" y="16442"/>
                      <a:pt x="38873" y="39575"/>
                      <a:pt x="38873" y="39575"/>
                    </a:cubicBezTo>
                  </a:path>
                </a:pathLst>
              </a:custGeom>
              <a:noFill/>
              <a:ln w="42600" cap="flat" cmpd="sng">
                <a:solidFill>
                  <a:srgbClr val="D8A94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4567825" y="3740650"/>
                <a:ext cx="19865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2632" extrusionOk="0">
                    <a:moveTo>
                      <a:pt x="0" y="0"/>
                    </a:moveTo>
                    <a:lnTo>
                      <a:pt x="0" y="2632"/>
                    </a:lnTo>
                    <a:lnTo>
                      <a:pt x="7945" y="2632"/>
                    </a:lnTo>
                    <a:lnTo>
                      <a:pt x="7945" y="0"/>
                    </a:lnTo>
                    <a:close/>
                  </a:path>
                </a:pathLst>
              </a:custGeom>
              <a:solidFill>
                <a:srgbClr val="F7D0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4567825" y="3771350"/>
                <a:ext cx="19865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504" extrusionOk="0">
                    <a:moveTo>
                      <a:pt x="0" y="0"/>
                    </a:moveTo>
                    <a:lnTo>
                      <a:pt x="0" y="1504"/>
                    </a:lnTo>
                    <a:lnTo>
                      <a:pt x="7945" y="1504"/>
                    </a:lnTo>
                    <a:lnTo>
                      <a:pt x="7945" y="0"/>
                    </a:lnTo>
                    <a:close/>
                  </a:path>
                </a:pathLst>
              </a:custGeom>
              <a:solidFill>
                <a:srgbClr val="D8A9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4674350" y="3664200"/>
                <a:ext cx="31017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12407" h="15866" extrusionOk="0">
                    <a:moveTo>
                      <a:pt x="0" y="0"/>
                    </a:moveTo>
                    <a:lnTo>
                      <a:pt x="0" y="15865"/>
                    </a:lnTo>
                    <a:lnTo>
                      <a:pt x="12406" y="15865"/>
                    </a:lnTo>
                    <a:lnTo>
                      <a:pt x="12406" y="0"/>
                    </a:lnTo>
                    <a:close/>
                  </a:path>
                </a:pathLst>
              </a:custGeom>
              <a:solidFill>
                <a:srgbClr val="F7D0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4861050" y="3664200"/>
                <a:ext cx="123475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15866" extrusionOk="0">
                    <a:moveTo>
                      <a:pt x="1" y="0"/>
                    </a:moveTo>
                    <a:lnTo>
                      <a:pt x="1" y="15865"/>
                    </a:lnTo>
                    <a:lnTo>
                      <a:pt x="4938" y="15865"/>
                    </a:lnTo>
                    <a:lnTo>
                      <a:pt x="4938" y="0"/>
                    </a:lnTo>
                    <a:close/>
                  </a:path>
                </a:pathLst>
              </a:custGeom>
              <a:solidFill>
                <a:srgbClr val="D8A9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725725" y="3664200"/>
                <a:ext cx="39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5866" extrusionOk="0">
                    <a:moveTo>
                      <a:pt x="0" y="0"/>
                    </a:moveTo>
                    <a:cubicBezTo>
                      <a:pt x="176" y="4161"/>
                      <a:pt x="226" y="8346"/>
                      <a:pt x="276" y="12532"/>
                    </a:cubicBezTo>
                    <a:cubicBezTo>
                      <a:pt x="276" y="13635"/>
                      <a:pt x="301" y="14762"/>
                      <a:pt x="301" y="15865"/>
                    </a:cubicBezTo>
                    <a:lnTo>
                      <a:pt x="1579" y="15865"/>
                    </a:lnTo>
                    <a:cubicBezTo>
                      <a:pt x="1579" y="15765"/>
                      <a:pt x="1579" y="15640"/>
                      <a:pt x="1579" y="15539"/>
                    </a:cubicBezTo>
                    <a:cubicBezTo>
                      <a:pt x="1554" y="15464"/>
                      <a:pt x="1554" y="15389"/>
                      <a:pt x="1554" y="15314"/>
                    </a:cubicBezTo>
                    <a:cubicBezTo>
                      <a:pt x="1554" y="15239"/>
                      <a:pt x="1554" y="15188"/>
                      <a:pt x="1579" y="15138"/>
                    </a:cubicBezTo>
                    <a:cubicBezTo>
                      <a:pt x="1554" y="10101"/>
                      <a:pt x="1529" y="5038"/>
                      <a:pt x="15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4542750" y="4495025"/>
                <a:ext cx="637875" cy="318325"/>
              </a:xfrm>
              <a:custGeom>
                <a:avLst/>
                <a:gdLst/>
                <a:ahLst/>
                <a:cxnLst/>
                <a:rect l="l" t="t" r="r" b="b"/>
                <a:pathLst>
                  <a:path w="25515" h="12733" extrusionOk="0">
                    <a:moveTo>
                      <a:pt x="1" y="1"/>
                    </a:moveTo>
                    <a:lnTo>
                      <a:pt x="1" y="10402"/>
                    </a:lnTo>
                    <a:lnTo>
                      <a:pt x="76" y="10402"/>
                    </a:lnTo>
                    <a:cubicBezTo>
                      <a:pt x="703" y="11730"/>
                      <a:pt x="6141" y="12733"/>
                      <a:pt x="12758" y="12733"/>
                    </a:cubicBezTo>
                    <a:cubicBezTo>
                      <a:pt x="19374" y="12733"/>
                      <a:pt x="24813" y="11730"/>
                      <a:pt x="25465" y="10402"/>
                    </a:cubicBezTo>
                    <a:lnTo>
                      <a:pt x="25515" y="10402"/>
                    </a:lnTo>
                    <a:lnTo>
                      <a:pt x="25515" y="1"/>
                    </a:lnTo>
                    <a:close/>
                  </a:path>
                </a:pathLst>
              </a:custGeom>
              <a:solidFill>
                <a:srgbClr val="EA63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5087250" y="4495025"/>
                <a:ext cx="93375" cy="29577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831" extrusionOk="0">
                    <a:moveTo>
                      <a:pt x="1" y="1"/>
                    </a:moveTo>
                    <a:cubicBezTo>
                      <a:pt x="351" y="3935"/>
                      <a:pt x="552" y="7870"/>
                      <a:pt x="677" y="11830"/>
                    </a:cubicBezTo>
                    <a:cubicBezTo>
                      <a:pt x="2331" y="11454"/>
                      <a:pt x="3409" y="10953"/>
                      <a:pt x="3685" y="10402"/>
                    </a:cubicBezTo>
                    <a:lnTo>
                      <a:pt x="3735" y="10402"/>
                    </a:lnTo>
                    <a:lnTo>
                      <a:pt x="3735" y="1"/>
                    </a:lnTo>
                    <a:close/>
                  </a:path>
                </a:pathLst>
              </a:custGeom>
              <a:solidFill>
                <a:srgbClr val="D154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4205050" y="3839625"/>
                <a:ext cx="1176075" cy="854050"/>
              </a:xfrm>
              <a:custGeom>
                <a:avLst/>
                <a:gdLst/>
                <a:ahLst/>
                <a:cxnLst/>
                <a:rect l="l" t="t" r="r" b="b"/>
                <a:pathLst>
                  <a:path w="47043" h="34162" extrusionOk="0">
                    <a:moveTo>
                      <a:pt x="35550" y="1"/>
                    </a:moveTo>
                    <a:cubicBezTo>
                      <a:pt x="31849" y="1"/>
                      <a:pt x="28142" y="1776"/>
                      <a:pt x="25965" y="4663"/>
                    </a:cubicBezTo>
                    <a:cubicBezTo>
                      <a:pt x="25965" y="4663"/>
                      <a:pt x="20118" y="576"/>
                      <a:pt x="14578" y="576"/>
                    </a:cubicBezTo>
                    <a:cubicBezTo>
                      <a:pt x="11628" y="576"/>
                      <a:pt x="8764" y="1735"/>
                      <a:pt x="6917" y="5289"/>
                    </a:cubicBezTo>
                    <a:cubicBezTo>
                      <a:pt x="0" y="18572"/>
                      <a:pt x="14211" y="31054"/>
                      <a:pt x="25965" y="34162"/>
                    </a:cubicBezTo>
                    <a:cubicBezTo>
                      <a:pt x="25965" y="34162"/>
                      <a:pt x="47043" y="27545"/>
                      <a:pt x="46993" y="15139"/>
                    </a:cubicBezTo>
                    <a:cubicBezTo>
                      <a:pt x="46962" y="4233"/>
                      <a:pt x="41264" y="1"/>
                      <a:pt x="355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4766450" y="3906050"/>
                <a:ext cx="12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5" y="26"/>
                      <a:pt x="50" y="51"/>
                      <a:pt x="50" y="51"/>
                    </a:cubicBezTo>
                    <a:cubicBezTo>
                      <a:pt x="50" y="51"/>
                      <a:pt x="50" y="51"/>
                      <a:pt x="50" y="2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97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4626100" y="3852800"/>
                <a:ext cx="755025" cy="840875"/>
              </a:xfrm>
              <a:custGeom>
                <a:avLst/>
                <a:gdLst/>
                <a:ahLst/>
                <a:cxnLst/>
                <a:rect l="l" t="t" r="r" b="b"/>
                <a:pathLst>
                  <a:path w="30201" h="33635" extrusionOk="0">
                    <a:moveTo>
                      <a:pt x="22081" y="0"/>
                    </a:moveTo>
                    <a:lnTo>
                      <a:pt x="22081" y="0"/>
                    </a:lnTo>
                    <a:cubicBezTo>
                      <a:pt x="24787" y="2306"/>
                      <a:pt x="26667" y="6366"/>
                      <a:pt x="26692" y="12657"/>
                    </a:cubicBezTo>
                    <a:cubicBezTo>
                      <a:pt x="26742" y="25088"/>
                      <a:pt x="5664" y="31680"/>
                      <a:pt x="5664" y="31680"/>
                    </a:cubicBezTo>
                    <a:cubicBezTo>
                      <a:pt x="3810" y="31203"/>
                      <a:pt x="1880" y="30477"/>
                      <a:pt x="0" y="29524"/>
                    </a:cubicBezTo>
                    <a:lnTo>
                      <a:pt x="0" y="29524"/>
                    </a:lnTo>
                    <a:cubicBezTo>
                      <a:pt x="2933" y="31429"/>
                      <a:pt x="6116" y="32833"/>
                      <a:pt x="9123" y="33635"/>
                    </a:cubicBezTo>
                    <a:cubicBezTo>
                      <a:pt x="9123" y="33635"/>
                      <a:pt x="30201" y="27018"/>
                      <a:pt x="30151" y="14612"/>
                    </a:cubicBezTo>
                    <a:cubicBezTo>
                      <a:pt x="30126" y="5890"/>
                      <a:pt x="26467" y="1429"/>
                      <a:pt x="22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4674350" y="3629725"/>
                <a:ext cx="310175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12407" h="3209" extrusionOk="0">
                    <a:moveTo>
                      <a:pt x="6191" y="1"/>
                    </a:moveTo>
                    <a:cubicBezTo>
                      <a:pt x="2782" y="1"/>
                      <a:pt x="0" y="703"/>
                      <a:pt x="0" y="1605"/>
                    </a:cubicBezTo>
                    <a:cubicBezTo>
                      <a:pt x="0" y="2482"/>
                      <a:pt x="2782" y="3209"/>
                      <a:pt x="6191" y="3209"/>
                    </a:cubicBezTo>
                    <a:cubicBezTo>
                      <a:pt x="9624" y="3209"/>
                      <a:pt x="12406" y="2482"/>
                      <a:pt x="12406" y="1605"/>
                    </a:cubicBezTo>
                    <a:cubicBezTo>
                      <a:pt x="12406" y="703"/>
                      <a:pt x="9624" y="1"/>
                      <a:pt x="6191" y="1"/>
                    </a:cubicBezTo>
                    <a:close/>
                  </a:path>
                </a:pathLst>
              </a:custGeom>
              <a:solidFill>
                <a:srgbClr val="D8A9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707550" y="3482175"/>
                <a:ext cx="228900" cy="187675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7507" extrusionOk="0">
                    <a:moveTo>
                      <a:pt x="4407" y="1"/>
                    </a:moveTo>
                    <a:cubicBezTo>
                      <a:pt x="3733" y="1"/>
                      <a:pt x="3024" y="317"/>
                      <a:pt x="2356" y="1066"/>
                    </a:cubicBezTo>
                    <a:cubicBezTo>
                      <a:pt x="0" y="3747"/>
                      <a:pt x="3459" y="7507"/>
                      <a:pt x="3459" y="7507"/>
                    </a:cubicBezTo>
                    <a:lnTo>
                      <a:pt x="6141" y="7507"/>
                    </a:lnTo>
                    <a:cubicBezTo>
                      <a:pt x="9156" y="4851"/>
                      <a:pt x="7049" y="1"/>
                      <a:pt x="4407" y="1"/>
                    </a:cubicBezTo>
                    <a:close/>
                  </a:path>
                </a:pathLst>
              </a:custGeom>
              <a:solidFill>
                <a:srgbClr val="F7D0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4790875" y="3482350"/>
                <a:ext cx="145300" cy="187500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7500" extrusionOk="0">
                    <a:moveTo>
                      <a:pt x="1084" y="0"/>
                    </a:moveTo>
                    <a:cubicBezTo>
                      <a:pt x="729" y="0"/>
                      <a:pt x="364" y="88"/>
                      <a:pt x="1" y="282"/>
                    </a:cubicBezTo>
                    <a:cubicBezTo>
                      <a:pt x="2056" y="1334"/>
                      <a:pt x="3234" y="5219"/>
                      <a:pt x="652" y="7500"/>
                    </a:cubicBezTo>
                    <a:lnTo>
                      <a:pt x="2808" y="7500"/>
                    </a:lnTo>
                    <a:cubicBezTo>
                      <a:pt x="5811" y="4850"/>
                      <a:pt x="3716" y="0"/>
                      <a:pt x="1084" y="0"/>
                    </a:cubicBezTo>
                    <a:close/>
                  </a:path>
                </a:pathLst>
              </a:custGeom>
              <a:solidFill>
                <a:srgbClr val="D8A9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5486375" y="3817975"/>
                <a:ext cx="629100" cy="64110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644" extrusionOk="0">
                    <a:moveTo>
                      <a:pt x="11451" y="0"/>
                    </a:moveTo>
                    <a:cubicBezTo>
                      <a:pt x="10503" y="0"/>
                      <a:pt x="9553" y="143"/>
                      <a:pt x="8622" y="441"/>
                    </a:cubicBezTo>
                    <a:cubicBezTo>
                      <a:pt x="2883" y="2296"/>
                      <a:pt x="1" y="9313"/>
                      <a:pt x="2206" y="16155"/>
                    </a:cubicBezTo>
                    <a:cubicBezTo>
                      <a:pt x="4052" y="21883"/>
                      <a:pt x="8849" y="25643"/>
                      <a:pt x="13729" y="25643"/>
                    </a:cubicBezTo>
                    <a:cubicBezTo>
                      <a:pt x="14679" y="25643"/>
                      <a:pt x="15632" y="25501"/>
                      <a:pt x="16567" y="25203"/>
                    </a:cubicBezTo>
                    <a:cubicBezTo>
                      <a:pt x="22306" y="23348"/>
                      <a:pt x="25164" y="16331"/>
                      <a:pt x="22983" y="9489"/>
                    </a:cubicBezTo>
                    <a:cubicBezTo>
                      <a:pt x="21137" y="3761"/>
                      <a:pt x="16323" y="0"/>
                      <a:pt x="114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5678725" y="3820200"/>
                <a:ext cx="436750" cy="638775"/>
              </a:xfrm>
              <a:custGeom>
                <a:avLst/>
                <a:gdLst/>
                <a:ahLst/>
                <a:cxnLst/>
                <a:rect l="l" t="t" r="r" b="b"/>
                <a:pathLst>
                  <a:path w="17470" h="25551" extrusionOk="0">
                    <a:moveTo>
                      <a:pt x="5038" y="1"/>
                    </a:moveTo>
                    <a:lnTo>
                      <a:pt x="5038" y="1"/>
                    </a:lnTo>
                    <a:cubicBezTo>
                      <a:pt x="7444" y="1655"/>
                      <a:pt x="9449" y="4262"/>
                      <a:pt x="10502" y="7520"/>
                    </a:cubicBezTo>
                    <a:cubicBezTo>
                      <a:pt x="12708" y="14362"/>
                      <a:pt x="9825" y="21405"/>
                      <a:pt x="4111" y="23234"/>
                    </a:cubicBezTo>
                    <a:cubicBezTo>
                      <a:pt x="3171" y="23548"/>
                      <a:pt x="2207" y="23692"/>
                      <a:pt x="1252" y="23692"/>
                    </a:cubicBezTo>
                    <a:cubicBezTo>
                      <a:pt x="832" y="23692"/>
                      <a:pt x="414" y="23664"/>
                      <a:pt x="1" y="23610"/>
                    </a:cubicBezTo>
                    <a:lnTo>
                      <a:pt x="1" y="23610"/>
                    </a:lnTo>
                    <a:cubicBezTo>
                      <a:pt x="1850" y="24854"/>
                      <a:pt x="3938" y="25551"/>
                      <a:pt x="6042" y="25551"/>
                    </a:cubicBezTo>
                    <a:cubicBezTo>
                      <a:pt x="6989" y="25551"/>
                      <a:pt x="7939" y="25410"/>
                      <a:pt x="8873" y="25114"/>
                    </a:cubicBezTo>
                    <a:cubicBezTo>
                      <a:pt x="14612" y="23259"/>
                      <a:pt x="17470" y="16242"/>
                      <a:pt x="15289" y="9400"/>
                    </a:cubicBezTo>
                    <a:cubicBezTo>
                      <a:pt x="13610" y="4161"/>
                      <a:pt x="9449" y="577"/>
                      <a:pt x="5038" y="1"/>
                    </a:cubicBezTo>
                    <a:close/>
                  </a:path>
                </a:pathLst>
              </a:custGeom>
              <a:solidFill>
                <a:srgbClr val="D8A9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5"/>
            <p:cNvGrpSpPr/>
            <p:nvPr/>
          </p:nvGrpSpPr>
          <p:grpSpPr>
            <a:xfrm>
              <a:off x="6202922" y="3061153"/>
              <a:ext cx="838027" cy="602332"/>
              <a:chOff x="4636250" y="3794175"/>
              <a:chExt cx="660800" cy="474950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4636250" y="4096575"/>
                <a:ext cx="6608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26432" h="3452" extrusionOk="0">
                    <a:moveTo>
                      <a:pt x="13223" y="1"/>
                    </a:moveTo>
                    <a:cubicBezTo>
                      <a:pt x="5919" y="1"/>
                      <a:pt x="0" y="463"/>
                      <a:pt x="0" y="1040"/>
                    </a:cubicBezTo>
                    <a:cubicBezTo>
                      <a:pt x="0" y="1618"/>
                      <a:pt x="5587" y="3451"/>
                      <a:pt x="12876" y="3451"/>
                    </a:cubicBezTo>
                    <a:cubicBezTo>
                      <a:pt x="20181" y="3451"/>
                      <a:pt x="26431" y="1618"/>
                      <a:pt x="26431" y="1040"/>
                    </a:cubicBezTo>
                    <a:cubicBezTo>
                      <a:pt x="26431" y="463"/>
                      <a:pt x="20513" y="1"/>
                      <a:pt x="13223" y="1"/>
                    </a:cubicBezTo>
                    <a:close/>
                  </a:path>
                </a:pathLst>
              </a:custGeom>
              <a:solidFill>
                <a:srgbClr val="D2A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4684225" y="4049675"/>
                <a:ext cx="564825" cy="145100"/>
              </a:xfrm>
              <a:custGeom>
                <a:avLst/>
                <a:gdLst/>
                <a:ahLst/>
                <a:cxnLst/>
                <a:rect l="l" t="t" r="r" b="b"/>
                <a:pathLst>
                  <a:path w="22593" h="5804" extrusionOk="0">
                    <a:moveTo>
                      <a:pt x="1" y="0"/>
                    </a:moveTo>
                    <a:lnTo>
                      <a:pt x="1" y="5803"/>
                    </a:lnTo>
                    <a:lnTo>
                      <a:pt x="22592" y="5803"/>
                    </a:lnTo>
                    <a:lnTo>
                      <a:pt x="225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5123425" y="4049675"/>
                <a:ext cx="125625" cy="145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5804" extrusionOk="0">
                    <a:moveTo>
                      <a:pt x="2556" y="0"/>
                    </a:moveTo>
                    <a:cubicBezTo>
                      <a:pt x="1993" y="2007"/>
                      <a:pt x="1141" y="3985"/>
                      <a:pt x="1" y="5803"/>
                    </a:cubicBezTo>
                    <a:lnTo>
                      <a:pt x="5024" y="5803"/>
                    </a:lnTo>
                    <a:lnTo>
                      <a:pt x="5024" y="0"/>
                    </a:lnTo>
                    <a:close/>
                  </a:path>
                </a:pathLst>
              </a:custGeom>
              <a:solidFill>
                <a:srgbClr val="7D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4684225" y="4015025"/>
                <a:ext cx="564825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22593" h="2787" extrusionOk="0">
                    <a:moveTo>
                      <a:pt x="11304" y="1"/>
                    </a:moveTo>
                    <a:cubicBezTo>
                      <a:pt x="5053" y="1"/>
                      <a:pt x="1" y="621"/>
                      <a:pt x="1" y="1386"/>
                    </a:cubicBezTo>
                    <a:cubicBezTo>
                      <a:pt x="1" y="2166"/>
                      <a:pt x="5053" y="2787"/>
                      <a:pt x="11304" y="2787"/>
                    </a:cubicBezTo>
                    <a:cubicBezTo>
                      <a:pt x="17540" y="2787"/>
                      <a:pt x="22592" y="2166"/>
                      <a:pt x="22592" y="1386"/>
                    </a:cubicBezTo>
                    <a:cubicBezTo>
                      <a:pt x="22592" y="621"/>
                      <a:pt x="17540" y="1"/>
                      <a:pt x="11304" y="1"/>
                    </a:cubicBezTo>
                    <a:close/>
                  </a:path>
                </a:pathLst>
              </a:custGeom>
              <a:solidFill>
                <a:srgbClr val="AF8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4810550" y="4030550"/>
                <a:ext cx="3121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1545" extrusionOk="0">
                    <a:moveTo>
                      <a:pt x="6251" y="0"/>
                    </a:moveTo>
                    <a:cubicBezTo>
                      <a:pt x="2801" y="0"/>
                      <a:pt x="0" y="347"/>
                      <a:pt x="0" y="765"/>
                    </a:cubicBezTo>
                    <a:cubicBezTo>
                      <a:pt x="0" y="1198"/>
                      <a:pt x="2801" y="1545"/>
                      <a:pt x="6251" y="1545"/>
                    </a:cubicBezTo>
                    <a:cubicBezTo>
                      <a:pt x="9687" y="1545"/>
                      <a:pt x="12487" y="1198"/>
                      <a:pt x="12487" y="765"/>
                    </a:cubicBezTo>
                    <a:cubicBezTo>
                      <a:pt x="12487" y="347"/>
                      <a:pt x="9687" y="0"/>
                      <a:pt x="6251" y="0"/>
                    </a:cubicBezTo>
                    <a:close/>
                  </a:path>
                </a:pathLst>
              </a:custGeom>
              <a:solidFill>
                <a:srgbClr val="9C70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4810550" y="4030550"/>
                <a:ext cx="3121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1098" extrusionOk="0">
                    <a:moveTo>
                      <a:pt x="6251" y="0"/>
                    </a:moveTo>
                    <a:cubicBezTo>
                      <a:pt x="2801" y="0"/>
                      <a:pt x="0" y="347"/>
                      <a:pt x="0" y="765"/>
                    </a:cubicBezTo>
                    <a:cubicBezTo>
                      <a:pt x="0" y="895"/>
                      <a:pt x="231" y="996"/>
                      <a:pt x="621" y="1097"/>
                    </a:cubicBezTo>
                    <a:cubicBezTo>
                      <a:pt x="1632" y="852"/>
                      <a:pt x="3768" y="664"/>
                      <a:pt x="6251" y="664"/>
                    </a:cubicBezTo>
                    <a:cubicBezTo>
                      <a:pt x="8719" y="664"/>
                      <a:pt x="10856" y="852"/>
                      <a:pt x="11866" y="1097"/>
                    </a:cubicBezTo>
                    <a:cubicBezTo>
                      <a:pt x="12256" y="996"/>
                      <a:pt x="12487" y="895"/>
                      <a:pt x="12487" y="765"/>
                    </a:cubicBezTo>
                    <a:cubicBezTo>
                      <a:pt x="12487" y="347"/>
                      <a:pt x="9687" y="0"/>
                      <a:pt x="6251" y="0"/>
                    </a:cubicBezTo>
                    <a:close/>
                  </a:path>
                </a:pathLst>
              </a:custGeom>
              <a:solidFill>
                <a:srgbClr val="7D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4715625" y="4095875"/>
                <a:ext cx="302450" cy="9890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3956" extrusionOk="0">
                    <a:moveTo>
                      <a:pt x="232" y="0"/>
                    </a:moveTo>
                    <a:cubicBezTo>
                      <a:pt x="232" y="0"/>
                      <a:pt x="116" y="1776"/>
                      <a:pt x="1" y="3955"/>
                    </a:cubicBezTo>
                    <a:lnTo>
                      <a:pt x="2296" y="3955"/>
                    </a:lnTo>
                    <a:cubicBezTo>
                      <a:pt x="2686" y="2844"/>
                      <a:pt x="3104" y="2050"/>
                      <a:pt x="3552" y="1992"/>
                    </a:cubicBezTo>
                    <a:cubicBezTo>
                      <a:pt x="5212" y="1761"/>
                      <a:pt x="11953" y="1184"/>
                      <a:pt x="12098" y="693"/>
                    </a:cubicBezTo>
                    <a:cubicBezTo>
                      <a:pt x="12098" y="693"/>
                      <a:pt x="2729" y="693"/>
                      <a:pt x="232" y="0"/>
                    </a:cubicBezTo>
                    <a:close/>
                  </a:path>
                </a:pathLst>
              </a:custGeom>
              <a:solidFill>
                <a:srgbClr val="AF8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4914125" y="3794175"/>
                <a:ext cx="145100" cy="249025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9961" extrusionOk="0">
                    <a:moveTo>
                      <a:pt x="1964" y="0"/>
                    </a:moveTo>
                    <a:cubicBezTo>
                      <a:pt x="1964" y="0"/>
                      <a:pt x="1343" y="3551"/>
                      <a:pt x="664" y="6453"/>
                    </a:cubicBezTo>
                    <a:cubicBezTo>
                      <a:pt x="0" y="9340"/>
                      <a:pt x="1978" y="9961"/>
                      <a:pt x="1978" y="9961"/>
                    </a:cubicBezTo>
                    <a:cubicBezTo>
                      <a:pt x="5803" y="8863"/>
                      <a:pt x="1964" y="0"/>
                      <a:pt x="1964" y="0"/>
                    </a:cubicBezTo>
                    <a:close/>
                  </a:path>
                </a:pathLst>
              </a:custGeom>
              <a:solidFill>
                <a:srgbClr val="F9AD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4939375" y="3902425"/>
                <a:ext cx="81950" cy="14042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5617" extrusionOk="0">
                    <a:moveTo>
                      <a:pt x="1112" y="1"/>
                    </a:moveTo>
                    <a:cubicBezTo>
                      <a:pt x="1112" y="1"/>
                      <a:pt x="766" y="2007"/>
                      <a:pt x="376" y="3638"/>
                    </a:cubicBezTo>
                    <a:cubicBezTo>
                      <a:pt x="1" y="5270"/>
                      <a:pt x="1112" y="5616"/>
                      <a:pt x="1112" y="5616"/>
                    </a:cubicBezTo>
                    <a:cubicBezTo>
                      <a:pt x="3278" y="4995"/>
                      <a:pt x="1112" y="1"/>
                      <a:pt x="1112" y="1"/>
                    </a:cubicBezTo>
                    <a:close/>
                  </a:path>
                </a:pathLst>
              </a:custGeom>
              <a:solidFill>
                <a:srgbClr val="F9C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4964650" y="3972800"/>
                <a:ext cx="4000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3451" extrusionOk="0">
                    <a:moveTo>
                      <a:pt x="72" y="1"/>
                    </a:moveTo>
                    <a:cubicBezTo>
                      <a:pt x="58" y="578"/>
                      <a:pt x="29" y="1141"/>
                      <a:pt x="15" y="1718"/>
                    </a:cubicBezTo>
                    <a:cubicBezTo>
                      <a:pt x="15" y="2007"/>
                      <a:pt x="0" y="2296"/>
                      <a:pt x="0" y="2585"/>
                    </a:cubicBezTo>
                    <a:cubicBezTo>
                      <a:pt x="15" y="2873"/>
                      <a:pt x="29" y="3162"/>
                      <a:pt x="72" y="3451"/>
                    </a:cubicBezTo>
                    <a:lnTo>
                      <a:pt x="87" y="3451"/>
                    </a:lnTo>
                    <a:cubicBezTo>
                      <a:pt x="130" y="3162"/>
                      <a:pt x="145" y="2873"/>
                      <a:pt x="159" y="2585"/>
                    </a:cubicBezTo>
                    <a:cubicBezTo>
                      <a:pt x="159" y="2296"/>
                      <a:pt x="145" y="2007"/>
                      <a:pt x="145" y="1718"/>
                    </a:cubicBezTo>
                    <a:cubicBezTo>
                      <a:pt x="130" y="1141"/>
                      <a:pt x="101" y="578"/>
                      <a:pt x="87" y="1"/>
                    </a:cubicBezTo>
                    <a:close/>
                  </a:path>
                </a:pathLst>
              </a:custGeom>
              <a:solidFill>
                <a:srgbClr val="9C70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4636250" y="4122575"/>
                <a:ext cx="660800" cy="146550"/>
              </a:xfrm>
              <a:custGeom>
                <a:avLst/>
                <a:gdLst/>
                <a:ahLst/>
                <a:cxnLst/>
                <a:rect l="l" t="t" r="r" b="b"/>
                <a:pathLst>
                  <a:path w="26432" h="5862" extrusionOk="0">
                    <a:moveTo>
                      <a:pt x="0" y="0"/>
                    </a:moveTo>
                    <a:lnTo>
                      <a:pt x="0" y="3566"/>
                    </a:lnTo>
                    <a:cubicBezTo>
                      <a:pt x="0" y="4836"/>
                      <a:pt x="5919" y="5861"/>
                      <a:pt x="13223" y="5861"/>
                    </a:cubicBezTo>
                    <a:cubicBezTo>
                      <a:pt x="20513" y="5861"/>
                      <a:pt x="26431" y="4836"/>
                      <a:pt x="26431" y="3566"/>
                    </a:cubicBezTo>
                    <a:lnTo>
                      <a:pt x="26431" y="0"/>
                    </a:lnTo>
                    <a:cubicBezTo>
                      <a:pt x="26431" y="578"/>
                      <a:pt x="20513" y="2209"/>
                      <a:pt x="13223" y="2209"/>
                    </a:cubicBezTo>
                    <a:cubicBezTo>
                      <a:pt x="5919" y="2209"/>
                      <a:pt x="0" y="578"/>
                      <a:pt x="0" y="0"/>
                    </a:cubicBezTo>
                    <a:close/>
                  </a:path>
                </a:pathLst>
              </a:custGeom>
              <a:solidFill>
                <a:srgbClr val="EDC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651750" y="4165000"/>
                <a:ext cx="347200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13888" h="2568" extrusionOk="0">
                    <a:moveTo>
                      <a:pt x="983" y="1"/>
                    </a:moveTo>
                    <a:cubicBezTo>
                      <a:pt x="532" y="1"/>
                      <a:pt x="139" y="266"/>
                      <a:pt x="102" y="627"/>
                    </a:cubicBezTo>
                    <a:cubicBezTo>
                      <a:pt x="102" y="642"/>
                      <a:pt x="102" y="671"/>
                      <a:pt x="102" y="700"/>
                    </a:cubicBezTo>
                    <a:cubicBezTo>
                      <a:pt x="1" y="1681"/>
                      <a:pt x="5010" y="2143"/>
                      <a:pt x="5905" y="2273"/>
                    </a:cubicBezTo>
                    <a:cubicBezTo>
                      <a:pt x="6924" y="2415"/>
                      <a:pt x="8008" y="2567"/>
                      <a:pt x="9070" y="2567"/>
                    </a:cubicBezTo>
                    <a:cubicBezTo>
                      <a:pt x="9739" y="2567"/>
                      <a:pt x="10399" y="2507"/>
                      <a:pt x="11029" y="2345"/>
                    </a:cubicBezTo>
                    <a:cubicBezTo>
                      <a:pt x="11318" y="2259"/>
                      <a:pt x="13888" y="1494"/>
                      <a:pt x="12661" y="1248"/>
                    </a:cubicBezTo>
                    <a:cubicBezTo>
                      <a:pt x="11795" y="1060"/>
                      <a:pt x="10813" y="1133"/>
                      <a:pt x="9932" y="1089"/>
                    </a:cubicBezTo>
                    <a:cubicBezTo>
                      <a:pt x="8994" y="1046"/>
                      <a:pt x="8012" y="988"/>
                      <a:pt x="7103" y="902"/>
                    </a:cubicBezTo>
                    <a:cubicBezTo>
                      <a:pt x="5125" y="700"/>
                      <a:pt x="3148" y="425"/>
                      <a:pt x="1199" y="21"/>
                    </a:cubicBezTo>
                    <a:cubicBezTo>
                      <a:pt x="1126" y="7"/>
                      <a:pt x="1054" y="1"/>
                      <a:pt x="983" y="1"/>
                    </a:cubicBezTo>
                    <a:close/>
                  </a:path>
                </a:pathLst>
              </a:custGeom>
              <a:solidFill>
                <a:srgbClr val="F6D6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15"/>
            <p:cNvSpPr/>
            <p:nvPr/>
          </p:nvSpPr>
          <p:spPr>
            <a:xfrm>
              <a:off x="5641863" y="2940863"/>
              <a:ext cx="611650" cy="519400"/>
            </a:xfrm>
            <a:custGeom>
              <a:avLst/>
              <a:gdLst/>
              <a:ahLst/>
              <a:cxnLst/>
              <a:rect l="l" t="t" r="r" b="b"/>
              <a:pathLst>
                <a:path w="24466" h="20776" extrusionOk="0">
                  <a:moveTo>
                    <a:pt x="10762" y="1"/>
                  </a:moveTo>
                  <a:cubicBezTo>
                    <a:pt x="6108" y="1"/>
                    <a:pt x="10827" y="10778"/>
                    <a:pt x="10827" y="10778"/>
                  </a:cubicBezTo>
                  <a:cubicBezTo>
                    <a:pt x="10827" y="10778"/>
                    <a:pt x="5373" y="4715"/>
                    <a:pt x="2447" y="4715"/>
                  </a:cubicBezTo>
                  <a:cubicBezTo>
                    <a:pt x="1620" y="4715"/>
                    <a:pt x="995" y="5200"/>
                    <a:pt x="752" y="6442"/>
                  </a:cubicBezTo>
                  <a:cubicBezTo>
                    <a:pt x="1" y="10371"/>
                    <a:pt x="4735" y="10967"/>
                    <a:pt x="7677" y="10967"/>
                  </a:cubicBezTo>
                  <a:cubicBezTo>
                    <a:pt x="8958" y="10967"/>
                    <a:pt x="9899" y="10854"/>
                    <a:pt x="9899" y="10854"/>
                  </a:cubicBezTo>
                  <a:lnTo>
                    <a:pt x="9899" y="10854"/>
                  </a:lnTo>
                  <a:cubicBezTo>
                    <a:pt x="9899" y="10854"/>
                    <a:pt x="1679" y="15089"/>
                    <a:pt x="4060" y="17094"/>
                  </a:cubicBezTo>
                  <a:cubicBezTo>
                    <a:pt x="4369" y="17358"/>
                    <a:pt x="4716" y="17473"/>
                    <a:pt x="5084" y="17473"/>
                  </a:cubicBezTo>
                  <a:cubicBezTo>
                    <a:pt x="7205" y="17473"/>
                    <a:pt x="10057" y="13669"/>
                    <a:pt x="10812" y="12605"/>
                  </a:cubicBezTo>
                  <a:lnTo>
                    <a:pt x="10812" y="12605"/>
                  </a:lnTo>
                  <a:cubicBezTo>
                    <a:pt x="9979" y="13848"/>
                    <a:pt x="6897" y="18971"/>
                    <a:pt x="11554" y="20553"/>
                  </a:cubicBezTo>
                  <a:cubicBezTo>
                    <a:pt x="11997" y="20705"/>
                    <a:pt x="12370" y="20775"/>
                    <a:pt x="12682" y="20775"/>
                  </a:cubicBezTo>
                  <a:cubicBezTo>
                    <a:pt x="16105" y="20775"/>
                    <a:pt x="12105" y="12333"/>
                    <a:pt x="12105" y="12332"/>
                  </a:cubicBezTo>
                  <a:lnTo>
                    <a:pt x="12105" y="12332"/>
                  </a:lnTo>
                  <a:cubicBezTo>
                    <a:pt x="12105" y="12333"/>
                    <a:pt x="16651" y="19022"/>
                    <a:pt x="19025" y="19022"/>
                  </a:cubicBezTo>
                  <a:cubicBezTo>
                    <a:pt x="19510" y="19022"/>
                    <a:pt x="19904" y="18743"/>
                    <a:pt x="20150" y="18072"/>
                  </a:cubicBezTo>
                  <a:cubicBezTo>
                    <a:pt x="21604" y="14137"/>
                    <a:pt x="13383" y="12157"/>
                    <a:pt x="13383" y="12157"/>
                  </a:cubicBezTo>
                  <a:lnTo>
                    <a:pt x="13383" y="12157"/>
                  </a:lnTo>
                  <a:cubicBezTo>
                    <a:pt x="13383" y="12157"/>
                    <a:pt x="14166" y="12205"/>
                    <a:pt x="15276" y="12205"/>
                  </a:cubicBezTo>
                  <a:cubicBezTo>
                    <a:pt x="18494" y="12205"/>
                    <a:pt x="24465" y="11803"/>
                    <a:pt x="22155" y="8673"/>
                  </a:cubicBezTo>
                  <a:cubicBezTo>
                    <a:pt x="21384" y="7622"/>
                    <a:pt x="20446" y="7227"/>
                    <a:pt x="19472" y="7227"/>
                  </a:cubicBezTo>
                  <a:cubicBezTo>
                    <a:pt x="17827" y="7227"/>
                    <a:pt x="16078" y="8353"/>
                    <a:pt x="14852" y="9350"/>
                  </a:cubicBezTo>
                  <a:lnTo>
                    <a:pt x="14852" y="9350"/>
                  </a:lnTo>
                  <a:cubicBezTo>
                    <a:pt x="17031" y="7187"/>
                    <a:pt x="20351" y="3299"/>
                    <a:pt x="17769" y="1831"/>
                  </a:cubicBezTo>
                  <a:cubicBezTo>
                    <a:pt x="17454" y="1652"/>
                    <a:pt x="17149" y="1570"/>
                    <a:pt x="16856" y="1570"/>
                  </a:cubicBezTo>
                  <a:cubicBezTo>
                    <a:pt x="15056" y="1570"/>
                    <a:pt x="13687" y="4665"/>
                    <a:pt x="12854" y="7266"/>
                  </a:cubicBezTo>
                  <a:lnTo>
                    <a:pt x="12854" y="7266"/>
                  </a:lnTo>
                  <a:cubicBezTo>
                    <a:pt x="13485" y="4139"/>
                    <a:pt x="13749" y="48"/>
                    <a:pt x="10827" y="1"/>
                  </a:cubicBezTo>
                  <a:cubicBezTo>
                    <a:pt x="10805" y="1"/>
                    <a:pt x="10783" y="1"/>
                    <a:pt x="10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803575" y="3188525"/>
              <a:ext cx="449950" cy="496725"/>
            </a:xfrm>
            <a:custGeom>
              <a:avLst/>
              <a:gdLst/>
              <a:ahLst/>
              <a:cxnLst/>
              <a:rect l="l" t="t" r="r" b="b"/>
              <a:pathLst>
                <a:path w="17998" h="19869" extrusionOk="0">
                  <a:moveTo>
                    <a:pt x="7398" y="0"/>
                  </a:moveTo>
                  <a:cubicBezTo>
                    <a:pt x="7125" y="0"/>
                    <a:pt x="6812" y="69"/>
                    <a:pt x="6452" y="218"/>
                  </a:cubicBezTo>
                  <a:cubicBezTo>
                    <a:pt x="1840" y="2097"/>
                    <a:pt x="7605" y="8939"/>
                    <a:pt x="7605" y="8939"/>
                  </a:cubicBezTo>
                  <a:cubicBezTo>
                    <a:pt x="7605" y="8939"/>
                    <a:pt x="3721" y="6740"/>
                    <a:pt x="1607" y="6740"/>
                  </a:cubicBezTo>
                  <a:cubicBezTo>
                    <a:pt x="885" y="6740"/>
                    <a:pt x="369" y="6997"/>
                    <a:pt x="286" y="7686"/>
                  </a:cubicBezTo>
                  <a:cubicBezTo>
                    <a:pt x="0" y="10041"/>
                    <a:pt x="5435" y="10386"/>
                    <a:pt x="6764" y="10435"/>
                  </a:cubicBezTo>
                  <a:lnTo>
                    <a:pt x="6764" y="10435"/>
                  </a:lnTo>
                  <a:cubicBezTo>
                    <a:pt x="6732" y="10435"/>
                    <a:pt x="6699" y="10435"/>
                    <a:pt x="6664" y="10435"/>
                  </a:cubicBezTo>
                  <a:cubicBezTo>
                    <a:pt x="5220" y="10435"/>
                    <a:pt x="310" y="10728"/>
                    <a:pt x="1339" y="14779"/>
                  </a:cubicBezTo>
                  <a:cubicBezTo>
                    <a:pt x="1606" y="15826"/>
                    <a:pt x="2063" y="16233"/>
                    <a:pt x="2612" y="16233"/>
                  </a:cubicBezTo>
                  <a:cubicBezTo>
                    <a:pt x="4532" y="16233"/>
                    <a:pt x="7579" y="11246"/>
                    <a:pt x="7580" y="11245"/>
                  </a:cubicBezTo>
                  <a:lnTo>
                    <a:pt x="7580" y="11245"/>
                  </a:lnTo>
                  <a:cubicBezTo>
                    <a:pt x="7579" y="11246"/>
                    <a:pt x="4016" y="19868"/>
                    <a:pt x="6843" y="19868"/>
                  </a:cubicBezTo>
                  <a:cubicBezTo>
                    <a:pt x="6967" y="19868"/>
                    <a:pt x="7104" y="19852"/>
                    <a:pt x="7254" y="19817"/>
                  </a:cubicBezTo>
                  <a:cubicBezTo>
                    <a:pt x="10812" y="19015"/>
                    <a:pt x="8332" y="12098"/>
                    <a:pt x="8331" y="12097"/>
                  </a:cubicBezTo>
                  <a:lnTo>
                    <a:pt x="8331" y="12097"/>
                  </a:lnTo>
                  <a:cubicBezTo>
                    <a:pt x="8332" y="12098"/>
                    <a:pt x="11679" y="17944"/>
                    <a:pt x="13801" y="17944"/>
                  </a:cubicBezTo>
                  <a:cubicBezTo>
                    <a:pt x="14307" y="17944"/>
                    <a:pt x="14744" y="17610"/>
                    <a:pt x="15048" y="16784"/>
                  </a:cubicBezTo>
                  <a:cubicBezTo>
                    <a:pt x="16099" y="13950"/>
                    <a:pt x="13156" y="12491"/>
                    <a:pt x="11068" y="11831"/>
                  </a:cubicBezTo>
                  <a:lnTo>
                    <a:pt x="11068" y="11831"/>
                  </a:lnTo>
                  <a:cubicBezTo>
                    <a:pt x="12158" y="12059"/>
                    <a:pt x="13556" y="12286"/>
                    <a:pt x="14804" y="12286"/>
                  </a:cubicBezTo>
                  <a:cubicBezTo>
                    <a:pt x="16548" y="12286"/>
                    <a:pt x="17998" y="11844"/>
                    <a:pt x="17905" y="10343"/>
                  </a:cubicBezTo>
                  <a:cubicBezTo>
                    <a:pt x="17822" y="9137"/>
                    <a:pt x="16771" y="8734"/>
                    <a:pt x="15402" y="8734"/>
                  </a:cubicBezTo>
                  <a:cubicBezTo>
                    <a:pt x="14230" y="8734"/>
                    <a:pt x="12826" y="9030"/>
                    <a:pt x="11599" y="9370"/>
                  </a:cubicBezTo>
                  <a:lnTo>
                    <a:pt x="11599" y="9370"/>
                  </a:lnTo>
                  <a:cubicBezTo>
                    <a:pt x="14178" y="8338"/>
                    <a:pt x="17287" y="6579"/>
                    <a:pt x="15925" y="4428"/>
                  </a:cubicBezTo>
                  <a:cubicBezTo>
                    <a:pt x="15555" y="3843"/>
                    <a:pt x="15087" y="3599"/>
                    <a:pt x="14565" y="3599"/>
                  </a:cubicBezTo>
                  <a:cubicBezTo>
                    <a:pt x="11984" y="3599"/>
                    <a:pt x="8081" y="9566"/>
                    <a:pt x="8081" y="9566"/>
                  </a:cubicBezTo>
                  <a:cubicBezTo>
                    <a:pt x="8081" y="9566"/>
                    <a:pt x="10616" y="0"/>
                    <a:pt x="7398" y="0"/>
                  </a:cubicBezTo>
                  <a:close/>
                </a:path>
              </a:pathLst>
            </a:custGeom>
            <a:solidFill>
              <a:srgbClr val="F97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15"/>
            <p:cNvGrpSpPr/>
            <p:nvPr/>
          </p:nvGrpSpPr>
          <p:grpSpPr>
            <a:xfrm>
              <a:off x="7215115" y="2940885"/>
              <a:ext cx="449943" cy="632057"/>
              <a:chOff x="4867925" y="2826275"/>
              <a:chExt cx="327350" cy="450825"/>
            </a:xfrm>
          </p:grpSpPr>
          <p:sp>
            <p:nvSpPr>
              <p:cNvPr id="154" name="Google Shape;154;p15"/>
              <p:cNvSpPr/>
              <p:nvPr/>
            </p:nvSpPr>
            <p:spPr>
              <a:xfrm>
                <a:off x="4867925" y="2826275"/>
                <a:ext cx="303900" cy="41792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16717" extrusionOk="0">
                    <a:moveTo>
                      <a:pt x="9903" y="0"/>
                    </a:moveTo>
                    <a:cubicBezTo>
                      <a:pt x="9903" y="0"/>
                      <a:pt x="6843" y="3422"/>
                      <a:pt x="3422" y="7622"/>
                    </a:cubicBezTo>
                    <a:cubicBezTo>
                      <a:pt x="1" y="11837"/>
                      <a:pt x="3061" y="16717"/>
                      <a:pt x="3061" y="16717"/>
                    </a:cubicBezTo>
                    <a:cubicBezTo>
                      <a:pt x="3061" y="16717"/>
                      <a:pt x="9990" y="12516"/>
                      <a:pt x="11073" y="8214"/>
                    </a:cubicBezTo>
                    <a:cubicBezTo>
                      <a:pt x="12155" y="3912"/>
                      <a:pt x="9903" y="0"/>
                      <a:pt x="99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4944425" y="2826275"/>
                <a:ext cx="171100" cy="417925"/>
              </a:xfrm>
              <a:custGeom>
                <a:avLst/>
                <a:gdLst/>
                <a:ahLst/>
                <a:cxnLst/>
                <a:rect l="l" t="t" r="r" b="b"/>
                <a:pathLst>
                  <a:path w="6844" h="16717" extrusionOk="0">
                    <a:moveTo>
                      <a:pt x="6843" y="0"/>
                    </a:moveTo>
                    <a:lnTo>
                      <a:pt x="6843" y="0"/>
                    </a:lnTo>
                    <a:cubicBezTo>
                      <a:pt x="6540" y="1502"/>
                      <a:pt x="6150" y="2988"/>
                      <a:pt x="5688" y="4418"/>
                    </a:cubicBezTo>
                    <a:cubicBezTo>
                      <a:pt x="5212" y="5847"/>
                      <a:pt x="4635" y="7276"/>
                      <a:pt x="3711" y="8402"/>
                    </a:cubicBezTo>
                    <a:lnTo>
                      <a:pt x="3335" y="8806"/>
                    </a:lnTo>
                    <a:lnTo>
                      <a:pt x="2931" y="9239"/>
                    </a:lnTo>
                    <a:cubicBezTo>
                      <a:pt x="2801" y="9383"/>
                      <a:pt x="2686" y="9557"/>
                      <a:pt x="2556" y="9701"/>
                    </a:cubicBezTo>
                    <a:cubicBezTo>
                      <a:pt x="2440" y="9860"/>
                      <a:pt x="2339" y="10019"/>
                      <a:pt x="2224" y="10192"/>
                    </a:cubicBezTo>
                    <a:cubicBezTo>
                      <a:pt x="1805" y="10841"/>
                      <a:pt x="1444" y="11534"/>
                      <a:pt x="1170" y="12256"/>
                    </a:cubicBezTo>
                    <a:cubicBezTo>
                      <a:pt x="593" y="13700"/>
                      <a:pt x="203" y="15186"/>
                      <a:pt x="1" y="16717"/>
                    </a:cubicBezTo>
                    <a:cubicBezTo>
                      <a:pt x="203" y="15966"/>
                      <a:pt x="420" y="15244"/>
                      <a:pt x="694" y="14522"/>
                    </a:cubicBezTo>
                    <a:cubicBezTo>
                      <a:pt x="939" y="13815"/>
                      <a:pt x="1228" y="13108"/>
                      <a:pt x="1545" y="12429"/>
                    </a:cubicBezTo>
                    <a:cubicBezTo>
                      <a:pt x="1863" y="11736"/>
                      <a:pt x="2224" y="11072"/>
                      <a:pt x="2643" y="10466"/>
                    </a:cubicBezTo>
                    <a:cubicBezTo>
                      <a:pt x="2845" y="10148"/>
                      <a:pt x="3076" y="9860"/>
                      <a:pt x="3321" y="9585"/>
                    </a:cubicBezTo>
                    <a:lnTo>
                      <a:pt x="3696" y="9196"/>
                    </a:lnTo>
                    <a:lnTo>
                      <a:pt x="4115" y="8748"/>
                    </a:lnTo>
                    <a:cubicBezTo>
                      <a:pt x="4620" y="8127"/>
                      <a:pt x="4996" y="7435"/>
                      <a:pt x="5328" y="6727"/>
                    </a:cubicBezTo>
                    <a:cubicBezTo>
                      <a:pt x="5616" y="6020"/>
                      <a:pt x="5891" y="5284"/>
                      <a:pt x="6078" y="4547"/>
                    </a:cubicBezTo>
                    <a:cubicBezTo>
                      <a:pt x="6497" y="3061"/>
                      <a:pt x="6742" y="1530"/>
                      <a:pt x="6843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4952375" y="3075650"/>
                <a:ext cx="1238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62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5" y="303"/>
                      <a:pt x="203" y="621"/>
                      <a:pt x="246" y="953"/>
                    </a:cubicBezTo>
                    <a:cubicBezTo>
                      <a:pt x="289" y="1285"/>
                      <a:pt x="304" y="1603"/>
                      <a:pt x="304" y="1935"/>
                    </a:cubicBezTo>
                    <a:cubicBezTo>
                      <a:pt x="304" y="2267"/>
                      <a:pt x="289" y="2599"/>
                      <a:pt x="260" y="2931"/>
                    </a:cubicBezTo>
                    <a:cubicBezTo>
                      <a:pt x="246" y="3248"/>
                      <a:pt x="217" y="3595"/>
                      <a:pt x="174" y="3912"/>
                    </a:cubicBezTo>
                    <a:lnTo>
                      <a:pt x="87" y="4620"/>
                    </a:lnTo>
                    <a:lnTo>
                      <a:pt x="621" y="4114"/>
                    </a:lnTo>
                    <a:cubicBezTo>
                      <a:pt x="924" y="3826"/>
                      <a:pt x="1242" y="3537"/>
                      <a:pt x="1574" y="3263"/>
                    </a:cubicBezTo>
                    <a:cubicBezTo>
                      <a:pt x="1906" y="2988"/>
                      <a:pt x="2238" y="2714"/>
                      <a:pt x="2599" y="2483"/>
                    </a:cubicBezTo>
                    <a:cubicBezTo>
                      <a:pt x="2945" y="2238"/>
                      <a:pt x="3306" y="2021"/>
                      <a:pt x="3696" y="1848"/>
                    </a:cubicBezTo>
                    <a:cubicBezTo>
                      <a:pt x="4049" y="1704"/>
                      <a:pt x="4425" y="1584"/>
                      <a:pt x="4826" y="1584"/>
                    </a:cubicBezTo>
                    <a:cubicBezTo>
                      <a:pt x="4867" y="1584"/>
                      <a:pt x="4910" y="1585"/>
                      <a:pt x="4952" y="1588"/>
                    </a:cubicBezTo>
                    <a:cubicBezTo>
                      <a:pt x="4752" y="1515"/>
                      <a:pt x="4543" y="1485"/>
                      <a:pt x="4333" y="1485"/>
                    </a:cubicBezTo>
                    <a:cubicBezTo>
                      <a:pt x="4089" y="1485"/>
                      <a:pt x="3843" y="1526"/>
                      <a:pt x="3609" y="1588"/>
                    </a:cubicBezTo>
                    <a:cubicBezTo>
                      <a:pt x="3162" y="1704"/>
                      <a:pt x="2758" y="1891"/>
                      <a:pt x="2353" y="2108"/>
                    </a:cubicBezTo>
                    <a:cubicBezTo>
                      <a:pt x="1978" y="2339"/>
                      <a:pt x="1588" y="2584"/>
                      <a:pt x="1242" y="2858"/>
                    </a:cubicBezTo>
                    <a:cubicBezTo>
                      <a:pt x="1068" y="3003"/>
                      <a:pt x="898" y="3148"/>
                      <a:pt x="732" y="3296"/>
                    </a:cubicBezTo>
                    <a:lnTo>
                      <a:pt x="732" y="3296"/>
                    </a:lnTo>
                    <a:cubicBezTo>
                      <a:pt x="735" y="3180"/>
                      <a:pt x="737" y="3063"/>
                      <a:pt x="737" y="2945"/>
                    </a:cubicBezTo>
                    <a:cubicBezTo>
                      <a:pt x="737" y="2599"/>
                      <a:pt x="722" y="2252"/>
                      <a:pt x="679" y="1920"/>
                    </a:cubicBezTo>
                    <a:cubicBezTo>
                      <a:pt x="636" y="1574"/>
                      <a:pt x="578" y="1227"/>
                      <a:pt x="477" y="910"/>
                    </a:cubicBezTo>
                    <a:cubicBezTo>
                      <a:pt x="376" y="578"/>
                      <a:pt x="231" y="246"/>
                      <a:pt x="0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5001825" y="3012850"/>
                <a:ext cx="113700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26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8" y="145"/>
                      <a:pt x="260" y="347"/>
                      <a:pt x="289" y="549"/>
                    </a:cubicBezTo>
                    <a:cubicBezTo>
                      <a:pt x="318" y="766"/>
                      <a:pt x="332" y="968"/>
                      <a:pt x="318" y="1184"/>
                    </a:cubicBezTo>
                    <a:cubicBezTo>
                      <a:pt x="303" y="1401"/>
                      <a:pt x="274" y="1617"/>
                      <a:pt x="246" y="1834"/>
                    </a:cubicBezTo>
                    <a:cubicBezTo>
                      <a:pt x="217" y="2036"/>
                      <a:pt x="173" y="2252"/>
                      <a:pt x="130" y="2454"/>
                    </a:cubicBezTo>
                    <a:lnTo>
                      <a:pt x="578" y="2657"/>
                    </a:lnTo>
                    <a:cubicBezTo>
                      <a:pt x="562" y="2683"/>
                      <a:pt x="559" y="2692"/>
                      <a:pt x="564" y="2692"/>
                    </a:cubicBezTo>
                    <a:cubicBezTo>
                      <a:pt x="573" y="2692"/>
                      <a:pt x="603" y="2666"/>
                      <a:pt x="621" y="2657"/>
                    </a:cubicBezTo>
                    <a:lnTo>
                      <a:pt x="736" y="2599"/>
                    </a:lnTo>
                    <a:lnTo>
                      <a:pt x="967" y="2483"/>
                    </a:lnTo>
                    <a:lnTo>
                      <a:pt x="1458" y="2267"/>
                    </a:lnTo>
                    <a:cubicBezTo>
                      <a:pt x="1790" y="2137"/>
                      <a:pt x="2122" y="2007"/>
                      <a:pt x="2454" y="1891"/>
                    </a:cubicBezTo>
                    <a:cubicBezTo>
                      <a:pt x="2786" y="1776"/>
                      <a:pt x="3133" y="1675"/>
                      <a:pt x="3479" y="1617"/>
                    </a:cubicBezTo>
                    <a:cubicBezTo>
                      <a:pt x="3780" y="1567"/>
                      <a:pt x="4081" y="1528"/>
                      <a:pt x="4401" y="1528"/>
                    </a:cubicBezTo>
                    <a:cubicBezTo>
                      <a:pt x="4449" y="1528"/>
                      <a:pt x="4498" y="1529"/>
                      <a:pt x="4547" y="1531"/>
                    </a:cubicBezTo>
                    <a:cubicBezTo>
                      <a:pt x="4215" y="1372"/>
                      <a:pt x="3826" y="1314"/>
                      <a:pt x="3450" y="1314"/>
                    </a:cubicBezTo>
                    <a:cubicBezTo>
                      <a:pt x="3075" y="1314"/>
                      <a:pt x="2700" y="1372"/>
                      <a:pt x="2324" y="1444"/>
                    </a:cubicBezTo>
                    <a:cubicBezTo>
                      <a:pt x="2151" y="1487"/>
                      <a:pt x="1963" y="1545"/>
                      <a:pt x="1790" y="1588"/>
                    </a:cubicBezTo>
                    <a:cubicBezTo>
                      <a:pt x="1602" y="1661"/>
                      <a:pt x="1429" y="1718"/>
                      <a:pt x="1256" y="1790"/>
                    </a:cubicBezTo>
                    <a:cubicBezTo>
                      <a:pt x="1083" y="1848"/>
                      <a:pt x="910" y="1935"/>
                      <a:pt x="751" y="2021"/>
                    </a:cubicBezTo>
                    <a:lnTo>
                      <a:pt x="681" y="2053"/>
                    </a:lnTo>
                    <a:lnTo>
                      <a:pt x="681" y="2053"/>
                    </a:lnTo>
                    <a:cubicBezTo>
                      <a:pt x="685" y="1989"/>
                      <a:pt x="689" y="1926"/>
                      <a:pt x="693" y="1863"/>
                    </a:cubicBezTo>
                    <a:cubicBezTo>
                      <a:pt x="693" y="1632"/>
                      <a:pt x="693" y="1401"/>
                      <a:pt x="664" y="1170"/>
                    </a:cubicBezTo>
                    <a:cubicBezTo>
                      <a:pt x="635" y="939"/>
                      <a:pt x="592" y="708"/>
                      <a:pt x="491" y="491"/>
                    </a:cubicBezTo>
                    <a:cubicBezTo>
                      <a:pt x="404" y="275"/>
                      <a:pt x="231" y="5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5079400" y="2942825"/>
                <a:ext cx="5957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257" extrusionOk="0">
                    <a:moveTo>
                      <a:pt x="1675" y="1"/>
                    </a:moveTo>
                    <a:cubicBezTo>
                      <a:pt x="1415" y="15"/>
                      <a:pt x="1170" y="88"/>
                      <a:pt x="953" y="203"/>
                    </a:cubicBezTo>
                    <a:cubicBezTo>
                      <a:pt x="737" y="304"/>
                      <a:pt x="535" y="463"/>
                      <a:pt x="376" y="636"/>
                    </a:cubicBezTo>
                    <a:cubicBezTo>
                      <a:pt x="217" y="809"/>
                      <a:pt x="73" y="1011"/>
                      <a:pt x="1" y="1257"/>
                    </a:cubicBezTo>
                    <a:cubicBezTo>
                      <a:pt x="463" y="1069"/>
                      <a:pt x="824" y="853"/>
                      <a:pt x="1184" y="665"/>
                    </a:cubicBezTo>
                    <a:cubicBezTo>
                      <a:pt x="1372" y="578"/>
                      <a:pt x="1560" y="492"/>
                      <a:pt x="1747" y="420"/>
                    </a:cubicBezTo>
                    <a:cubicBezTo>
                      <a:pt x="1935" y="347"/>
                      <a:pt x="2137" y="290"/>
                      <a:pt x="2383" y="218"/>
                    </a:cubicBezTo>
                    <a:cubicBezTo>
                      <a:pt x="2195" y="73"/>
                      <a:pt x="1935" y="1"/>
                      <a:pt x="1675" y="1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5058475" y="2913975"/>
                <a:ext cx="2132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28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3" y="116"/>
                      <a:pt x="102" y="217"/>
                      <a:pt x="116" y="347"/>
                    </a:cubicBezTo>
                    <a:cubicBezTo>
                      <a:pt x="130" y="448"/>
                      <a:pt x="145" y="578"/>
                      <a:pt x="159" y="693"/>
                    </a:cubicBezTo>
                    <a:cubicBezTo>
                      <a:pt x="188" y="924"/>
                      <a:pt x="217" y="1155"/>
                      <a:pt x="260" y="1400"/>
                    </a:cubicBezTo>
                    <a:cubicBezTo>
                      <a:pt x="304" y="1631"/>
                      <a:pt x="361" y="1862"/>
                      <a:pt x="419" y="2108"/>
                    </a:cubicBezTo>
                    <a:cubicBezTo>
                      <a:pt x="491" y="2339"/>
                      <a:pt x="578" y="2570"/>
                      <a:pt x="708" y="2815"/>
                    </a:cubicBezTo>
                    <a:cubicBezTo>
                      <a:pt x="794" y="2555"/>
                      <a:pt x="823" y="2310"/>
                      <a:pt x="838" y="2050"/>
                    </a:cubicBezTo>
                    <a:cubicBezTo>
                      <a:pt x="852" y="1805"/>
                      <a:pt x="823" y="1545"/>
                      <a:pt x="780" y="1299"/>
                    </a:cubicBezTo>
                    <a:cubicBezTo>
                      <a:pt x="737" y="1054"/>
                      <a:pt x="665" y="809"/>
                      <a:pt x="563" y="563"/>
                    </a:cubicBezTo>
                    <a:cubicBezTo>
                      <a:pt x="506" y="448"/>
                      <a:pt x="434" y="332"/>
                      <a:pt x="347" y="231"/>
                    </a:cubicBezTo>
                    <a:cubicBezTo>
                      <a:pt x="260" y="130"/>
                      <a:pt x="145" y="15"/>
                      <a:pt x="0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4959950" y="3155400"/>
                <a:ext cx="235325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413" h="4868" extrusionOk="0">
                    <a:moveTo>
                      <a:pt x="9413" y="0"/>
                    </a:moveTo>
                    <a:lnTo>
                      <a:pt x="9413" y="0"/>
                    </a:lnTo>
                    <a:cubicBezTo>
                      <a:pt x="9412" y="0"/>
                      <a:pt x="6771" y="304"/>
                      <a:pt x="3667" y="809"/>
                    </a:cubicBezTo>
                    <a:cubicBezTo>
                      <a:pt x="549" y="1328"/>
                      <a:pt x="1" y="4620"/>
                      <a:pt x="1" y="4620"/>
                    </a:cubicBezTo>
                    <a:cubicBezTo>
                      <a:pt x="1" y="4620"/>
                      <a:pt x="1346" y="4867"/>
                      <a:pt x="2919" y="4867"/>
                    </a:cubicBezTo>
                    <a:cubicBezTo>
                      <a:pt x="4265" y="4867"/>
                      <a:pt x="5778" y="4686"/>
                      <a:pt x="6756" y="4013"/>
                    </a:cubicBezTo>
                    <a:cubicBezTo>
                      <a:pt x="8893" y="2570"/>
                      <a:pt x="9413" y="1"/>
                      <a:pt x="9413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959950" y="3155400"/>
                <a:ext cx="2353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9413" h="4620" extrusionOk="0">
                    <a:moveTo>
                      <a:pt x="9413" y="0"/>
                    </a:moveTo>
                    <a:cubicBezTo>
                      <a:pt x="8705" y="535"/>
                      <a:pt x="7969" y="1025"/>
                      <a:pt x="7218" y="1473"/>
                    </a:cubicBezTo>
                    <a:cubicBezTo>
                      <a:pt x="6453" y="1906"/>
                      <a:pt x="5659" y="2310"/>
                      <a:pt x="4822" y="2440"/>
                    </a:cubicBezTo>
                    <a:lnTo>
                      <a:pt x="4504" y="2483"/>
                    </a:lnTo>
                    <a:lnTo>
                      <a:pt x="4158" y="2512"/>
                    </a:lnTo>
                    <a:cubicBezTo>
                      <a:pt x="3927" y="2541"/>
                      <a:pt x="3711" y="2584"/>
                      <a:pt x="3494" y="2642"/>
                    </a:cubicBezTo>
                    <a:cubicBezTo>
                      <a:pt x="3046" y="2772"/>
                      <a:pt x="2628" y="2931"/>
                      <a:pt x="2224" y="3133"/>
                    </a:cubicBezTo>
                    <a:cubicBezTo>
                      <a:pt x="1430" y="3537"/>
                      <a:pt x="679" y="4042"/>
                      <a:pt x="1" y="4620"/>
                    </a:cubicBezTo>
                    <a:cubicBezTo>
                      <a:pt x="751" y="4129"/>
                      <a:pt x="1531" y="3710"/>
                      <a:pt x="2325" y="3349"/>
                    </a:cubicBezTo>
                    <a:cubicBezTo>
                      <a:pt x="2729" y="3176"/>
                      <a:pt x="3148" y="3032"/>
                      <a:pt x="3566" y="2931"/>
                    </a:cubicBezTo>
                    <a:cubicBezTo>
                      <a:pt x="3768" y="2873"/>
                      <a:pt x="3985" y="2830"/>
                      <a:pt x="4201" y="2801"/>
                    </a:cubicBezTo>
                    <a:lnTo>
                      <a:pt x="4519" y="2786"/>
                    </a:lnTo>
                    <a:lnTo>
                      <a:pt x="4865" y="2743"/>
                    </a:lnTo>
                    <a:cubicBezTo>
                      <a:pt x="5775" y="2599"/>
                      <a:pt x="6598" y="2166"/>
                      <a:pt x="7348" y="1675"/>
                    </a:cubicBezTo>
                    <a:cubicBezTo>
                      <a:pt x="8099" y="1199"/>
                      <a:pt x="8792" y="621"/>
                      <a:pt x="9413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984850" y="3200875"/>
                <a:ext cx="81950" cy="6497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599" extrusionOk="0">
                    <a:moveTo>
                      <a:pt x="1747" y="0"/>
                    </a:moveTo>
                    <a:cubicBezTo>
                      <a:pt x="1690" y="188"/>
                      <a:pt x="1589" y="347"/>
                      <a:pt x="1488" y="506"/>
                    </a:cubicBezTo>
                    <a:cubicBezTo>
                      <a:pt x="1372" y="664"/>
                      <a:pt x="1257" y="809"/>
                      <a:pt x="1127" y="953"/>
                    </a:cubicBezTo>
                    <a:cubicBezTo>
                      <a:pt x="881" y="1242"/>
                      <a:pt x="593" y="1516"/>
                      <a:pt x="318" y="1761"/>
                    </a:cubicBezTo>
                    <a:lnTo>
                      <a:pt x="1" y="2050"/>
                    </a:lnTo>
                    <a:lnTo>
                      <a:pt x="419" y="2021"/>
                    </a:lnTo>
                    <a:lnTo>
                      <a:pt x="1170" y="2021"/>
                    </a:lnTo>
                    <a:cubicBezTo>
                      <a:pt x="1415" y="2036"/>
                      <a:pt x="1675" y="2050"/>
                      <a:pt x="1921" y="2079"/>
                    </a:cubicBezTo>
                    <a:cubicBezTo>
                      <a:pt x="2166" y="2108"/>
                      <a:pt x="2411" y="2151"/>
                      <a:pt x="2642" y="2223"/>
                    </a:cubicBezTo>
                    <a:cubicBezTo>
                      <a:pt x="2873" y="2310"/>
                      <a:pt x="3104" y="2411"/>
                      <a:pt x="3278" y="2599"/>
                    </a:cubicBezTo>
                    <a:cubicBezTo>
                      <a:pt x="3162" y="2368"/>
                      <a:pt x="2931" y="2194"/>
                      <a:pt x="2700" y="2079"/>
                    </a:cubicBezTo>
                    <a:cubicBezTo>
                      <a:pt x="2469" y="1964"/>
                      <a:pt x="2209" y="1877"/>
                      <a:pt x="1964" y="1819"/>
                    </a:cubicBezTo>
                    <a:cubicBezTo>
                      <a:pt x="1704" y="1776"/>
                      <a:pt x="1444" y="1733"/>
                      <a:pt x="1184" y="1718"/>
                    </a:cubicBezTo>
                    <a:cubicBezTo>
                      <a:pt x="1077" y="1712"/>
                      <a:pt x="969" y="1709"/>
                      <a:pt x="861" y="1709"/>
                    </a:cubicBezTo>
                    <a:cubicBezTo>
                      <a:pt x="841" y="1709"/>
                      <a:pt x="820" y="1709"/>
                      <a:pt x="799" y="1709"/>
                    </a:cubicBezTo>
                    <a:lnTo>
                      <a:pt x="799" y="1709"/>
                    </a:lnTo>
                    <a:cubicBezTo>
                      <a:pt x="979" y="1514"/>
                      <a:pt x="1146" y="1309"/>
                      <a:pt x="1300" y="1097"/>
                    </a:cubicBezTo>
                    <a:cubicBezTo>
                      <a:pt x="1415" y="924"/>
                      <a:pt x="1516" y="751"/>
                      <a:pt x="1603" y="578"/>
                    </a:cubicBezTo>
                    <a:cubicBezTo>
                      <a:pt x="1690" y="390"/>
                      <a:pt x="1747" y="188"/>
                      <a:pt x="1747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5051975" y="3192575"/>
                <a:ext cx="5670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2426" extrusionOk="0">
                    <a:moveTo>
                      <a:pt x="881" y="0"/>
                    </a:moveTo>
                    <a:cubicBezTo>
                      <a:pt x="910" y="130"/>
                      <a:pt x="867" y="246"/>
                      <a:pt x="795" y="361"/>
                    </a:cubicBezTo>
                    <a:cubicBezTo>
                      <a:pt x="737" y="462"/>
                      <a:pt x="650" y="549"/>
                      <a:pt x="564" y="635"/>
                    </a:cubicBezTo>
                    <a:cubicBezTo>
                      <a:pt x="390" y="809"/>
                      <a:pt x="203" y="982"/>
                      <a:pt x="1" y="1126"/>
                    </a:cubicBezTo>
                    <a:lnTo>
                      <a:pt x="116" y="1386"/>
                    </a:lnTo>
                    <a:cubicBezTo>
                      <a:pt x="73" y="1386"/>
                      <a:pt x="116" y="1386"/>
                      <a:pt x="131" y="1401"/>
                    </a:cubicBezTo>
                    <a:lnTo>
                      <a:pt x="203" y="1415"/>
                    </a:lnTo>
                    <a:lnTo>
                      <a:pt x="347" y="1458"/>
                    </a:lnTo>
                    <a:lnTo>
                      <a:pt x="650" y="1545"/>
                    </a:lnTo>
                    <a:cubicBezTo>
                      <a:pt x="838" y="1617"/>
                      <a:pt x="1040" y="1689"/>
                      <a:pt x="1228" y="1776"/>
                    </a:cubicBezTo>
                    <a:cubicBezTo>
                      <a:pt x="1603" y="1935"/>
                      <a:pt x="1964" y="2122"/>
                      <a:pt x="2267" y="2425"/>
                    </a:cubicBezTo>
                    <a:cubicBezTo>
                      <a:pt x="2180" y="2223"/>
                      <a:pt x="2036" y="2050"/>
                      <a:pt x="1877" y="1906"/>
                    </a:cubicBezTo>
                    <a:cubicBezTo>
                      <a:pt x="1718" y="1747"/>
                      <a:pt x="1531" y="1631"/>
                      <a:pt x="1343" y="1530"/>
                    </a:cubicBezTo>
                    <a:cubicBezTo>
                      <a:pt x="1155" y="1429"/>
                      <a:pt x="953" y="1328"/>
                      <a:pt x="751" y="1271"/>
                    </a:cubicBezTo>
                    <a:cubicBezTo>
                      <a:pt x="650" y="1227"/>
                      <a:pt x="549" y="1198"/>
                      <a:pt x="434" y="1170"/>
                    </a:cubicBezTo>
                    <a:lnTo>
                      <a:pt x="396" y="1159"/>
                    </a:lnTo>
                    <a:lnTo>
                      <a:pt x="396" y="1159"/>
                    </a:lnTo>
                    <a:cubicBezTo>
                      <a:pt x="516" y="1040"/>
                      <a:pt x="622" y="912"/>
                      <a:pt x="722" y="765"/>
                    </a:cubicBezTo>
                    <a:cubicBezTo>
                      <a:pt x="795" y="650"/>
                      <a:pt x="867" y="534"/>
                      <a:pt x="910" y="404"/>
                    </a:cubicBezTo>
                    <a:cubicBezTo>
                      <a:pt x="953" y="275"/>
                      <a:pt x="968" y="116"/>
                      <a:pt x="881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5122725" y="3202525"/>
                <a:ext cx="361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99" extrusionOk="0">
                    <a:moveTo>
                      <a:pt x="518" y="1"/>
                    </a:moveTo>
                    <a:cubicBezTo>
                      <a:pt x="481" y="1"/>
                      <a:pt x="443" y="3"/>
                      <a:pt x="404" y="6"/>
                    </a:cubicBezTo>
                    <a:cubicBezTo>
                      <a:pt x="260" y="21"/>
                      <a:pt x="130" y="50"/>
                      <a:pt x="0" y="122"/>
                    </a:cubicBezTo>
                    <a:cubicBezTo>
                      <a:pt x="274" y="223"/>
                      <a:pt x="505" y="266"/>
                      <a:pt x="751" y="338"/>
                    </a:cubicBezTo>
                    <a:cubicBezTo>
                      <a:pt x="866" y="367"/>
                      <a:pt x="967" y="396"/>
                      <a:pt x="1083" y="440"/>
                    </a:cubicBezTo>
                    <a:cubicBezTo>
                      <a:pt x="1198" y="483"/>
                      <a:pt x="1314" y="526"/>
                      <a:pt x="1444" y="598"/>
                    </a:cubicBezTo>
                    <a:cubicBezTo>
                      <a:pt x="1415" y="454"/>
                      <a:pt x="1328" y="324"/>
                      <a:pt x="1213" y="237"/>
                    </a:cubicBezTo>
                    <a:cubicBezTo>
                      <a:pt x="1097" y="136"/>
                      <a:pt x="967" y="79"/>
                      <a:pt x="823" y="35"/>
                    </a:cubicBezTo>
                    <a:cubicBezTo>
                      <a:pt x="717" y="14"/>
                      <a:pt x="619" y="1"/>
                      <a:pt x="518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117300" y="3171650"/>
                <a:ext cx="213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487" extrusionOk="0">
                    <a:moveTo>
                      <a:pt x="794" y="0"/>
                    </a:moveTo>
                    <a:cubicBezTo>
                      <a:pt x="751" y="144"/>
                      <a:pt x="665" y="245"/>
                      <a:pt x="592" y="361"/>
                    </a:cubicBezTo>
                    <a:cubicBezTo>
                      <a:pt x="506" y="462"/>
                      <a:pt x="434" y="592"/>
                      <a:pt x="361" y="707"/>
                    </a:cubicBezTo>
                    <a:cubicBezTo>
                      <a:pt x="217" y="938"/>
                      <a:pt x="87" y="1184"/>
                      <a:pt x="0" y="1487"/>
                    </a:cubicBezTo>
                    <a:cubicBezTo>
                      <a:pt x="145" y="1415"/>
                      <a:pt x="260" y="1314"/>
                      <a:pt x="361" y="1213"/>
                    </a:cubicBezTo>
                    <a:cubicBezTo>
                      <a:pt x="462" y="1097"/>
                      <a:pt x="549" y="982"/>
                      <a:pt x="621" y="866"/>
                    </a:cubicBezTo>
                    <a:cubicBezTo>
                      <a:pt x="693" y="736"/>
                      <a:pt x="766" y="606"/>
                      <a:pt x="809" y="462"/>
                    </a:cubicBezTo>
                    <a:cubicBezTo>
                      <a:pt x="823" y="390"/>
                      <a:pt x="838" y="303"/>
                      <a:pt x="852" y="231"/>
                    </a:cubicBezTo>
                    <a:cubicBezTo>
                      <a:pt x="852" y="144"/>
                      <a:pt x="838" y="58"/>
                      <a:pt x="794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" name="Google Shape;166;p15"/>
            <p:cNvSpPr/>
            <p:nvPr/>
          </p:nvSpPr>
          <p:spPr>
            <a:xfrm>
              <a:off x="7160950" y="3255775"/>
              <a:ext cx="330450" cy="362225"/>
            </a:xfrm>
            <a:custGeom>
              <a:avLst/>
              <a:gdLst/>
              <a:ahLst/>
              <a:cxnLst/>
              <a:rect l="l" t="t" r="r" b="b"/>
              <a:pathLst>
                <a:path w="13218" h="14489" extrusionOk="0">
                  <a:moveTo>
                    <a:pt x="6546" y="0"/>
                  </a:moveTo>
                  <a:cubicBezTo>
                    <a:pt x="6409" y="0"/>
                    <a:pt x="6258" y="16"/>
                    <a:pt x="6092" y="51"/>
                  </a:cubicBezTo>
                  <a:cubicBezTo>
                    <a:pt x="2457" y="803"/>
                    <a:pt x="5716" y="6592"/>
                    <a:pt x="5716" y="6592"/>
                  </a:cubicBezTo>
                  <a:cubicBezTo>
                    <a:pt x="5716" y="6592"/>
                    <a:pt x="2796" y="4122"/>
                    <a:pt x="1321" y="4122"/>
                  </a:cubicBezTo>
                  <a:cubicBezTo>
                    <a:pt x="952" y="4122"/>
                    <a:pt x="673" y="4277"/>
                    <a:pt x="553" y="4663"/>
                  </a:cubicBezTo>
                  <a:cubicBezTo>
                    <a:pt x="1" y="6341"/>
                    <a:pt x="3962" y="7357"/>
                    <a:pt x="4912" y="7576"/>
                  </a:cubicBezTo>
                  <a:lnTo>
                    <a:pt x="4912" y="7576"/>
                  </a:lnTo>
                  <a:cubicBezTo>
                    <a:pt x="4606" y="7514"/>
                    <a:pt x="3988" y="7409"/>
                    <a:pt x="3303" y="7409"/>
                  </a:cubicBezTo>
                  <a:cubicBezTo>
                    <a:pt x="1902" y="7409"/>
                    <a:pt x="219" y="7846"/>
                    <a:pt x="352" y="9976"/>
                  </a:cubicBezTo>
                  <a:cubicBezTo>
                    <a:pt x="409" y="10899"/>
                    <a:pt x="763" y="11243"/>
                    <a:pt x="1257" y="11243"/>
                  </a:cubicBezTo>
                  <a:cubicBezTo>
                    <a:pt x="2711" y="11243"/>
                    <a:pt x="5389" y="8272"/>
                    <a:pt x="5390" y="8272"/>
                  </a:cubicBezTo>
                  <a:lnTo>
                    <a:pt x="5390" y="8272"/>
                  </a:lnTo>
                  <a:cubicBezTo>
                    <a:pt x="5389" y="8272"/>
                    <a:pt x="1335" y="14489"/>
                    <a:pt x="3884" y="14489"/>
                  </a:cubicBezTo>
                  <a:cubicBezTo>
                    <a:pt x="3909" y="14489"/>
                    <a:pt x="3935" y="14488"/>
                    <a:pt x="3961" y="14487"/>
                  </a:cubicBezTo>
                  <a:cubicBezTo>
                    <a:pt x="6693" y="14387"/>
                    <a:pt x="5816" y="8974"/>
                    <a:pt x="5816" y="8973"/>
                  </a:cubicBezTo>
                  <a:lnTo>
                    <a:pt x="5816" y="8973"/>
                  </a:lnTo>
                  <a:cubicBezTo>
                    <a:pt x="5816" y="8974"/>
                    <a:pt x="7579" y="14035"/>
                    <a:pt x="9167" y="14035"/>
                  </a:cubicBezTo>
                  <a:cubicBezTo>
                    <a:pt x="9482" y="14035"/>
                    <a:pt x="9790" y="13836"/>
                    <a:pt x="10077" y="13359"/>
                  </a:cubicBezTo>
                  <a:cubicBezTo>
                    <a:pt x="11250" y="11414"/>
                    <a:pt x="9272" y="9929"/>
                    <a:pt x="7834" y="9159"/>
                  </a:cubicBezTo>
                  <a:lnTo>
                    <a:pt x="7834" y="9159"/>
                  </a:lnTo>
                  <a:cubicBezTo>
                    <a:pt x="8894" y="9600"/>
                    <a:pt x="10399" y="10128"/>
                    <a:pt x="11524" y="10128"/>
                  </a:cubicBezTo>
                  <a:cubicBezTo>
                    <a:pt x="12344" y="10128"/>
                    <a:pt x="12962" y="9848"/>
                    <a:pt x="13059" y="9049"/>
                  </a:cubicBezTo>
                  <a:cubicBezTo>
                    <a:pt x="13218" y="7732"/>
                    <a:pt x="11614" y="7394"/>
                    <a:pt x="9926" y="7394"/>
                  </a:cubicBezTo>
                  <a:cubicBezTo>
                    <a:pt x="9479" y="7394"/>
                    <a:pt x="9026" y="7417"/>
                    <a:pt x="8599" y="7453"/>
                  </a:cubicBezTo>
                  <a:lnTo>
                    <a:pt x="8599" y="7453"/>
                  </a:lnTo>
                  <a:cubicBezTo>
                    <a:pt x="10622" y="7055"/>
                    <a:pt x="13128" y="6198"/>
                    <a:pt x="12432" y="4437"/>
                  </a:cubicBezTo>
                  <a:cubicBezTo>
                    <a:pt x="12201" y="3851"/>
                    <a:pt x="11794" y="3618"/>
                    <a:pt x="11293" y="3618"/>
                  </a:cubicBezTo>
                  <a:cubicBezTo>
                    <a:pt x="9349" y="3618"/>
                    <a:pt x="5991" y="7119"/>
                    <a:pt x="5991" y="7119"/>
                  </a:cubicBezTo>
                  <a:cubicBezTo>
                    <a:pt x="5991" y="7119"/>
                    <a:pt x="9391" y="0"/>
                    <a:pt x="6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88F0-A640-C7C6-BF78-9BAC658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Managementul activităților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B743-5641-4C42-311F-5E1A2A9EE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0" r="26956"/>
          <a:stretch/>
        </p:blipFill>
        <p:spPr>
          <a:xfrm>
            <a:off x="245533" y="1126067"/>
            <a:ext cx="2963333" cy="3695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8EDA61-0934-6B2E-9412-E163B4C4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865" y="1126068"/>
            <a:ext cx="5832331" cy="3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D87F-3D0C-954B-A9B3-16B082D3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Managementul Activităților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6C9A4-D589-6B1F-C154-67C25644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3823627" cy="393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66F8C-28C0-DCAA-B430-E7F47490F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12" y="1206499"/>
            <a:ext cx="5266155" cy="39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"/>
          <p:cNvSpPr txBox="1">
            <a:spLocks noGrp="1"/>
          </p:cNvSpPr>
          <p:nvPr>
            <p:ph type="title"/>
          </p:nvPr>
        </p:nvSpPr>
        <p:spPr>
          <a:xfrm>
            <a:off x="457200" y="113803"/>
            <a:ext cx="8238900" cy="575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Managementul Calității</a:t>
            </a:r>
            <a:endParaRPr dirty="0"/>
          </a:p>
        </p:txBody>
      </p:sp>
      <p:graphicFrame>
        <p:nvGraphicFramePr>
          <p:cNvPr id="412" name="Google Shape;412;p19"/>
          <p:cNvGraphicFramePr/>
          <p:nvPr>
            <p:extLst>
              <p:ext uri="{D42A27DB-BD31-4B8C-83A1-F6EECF244321}">
                <p14:modId xmlns:p14="http://schemas.microsoft.com/office/powerpoint/2010/main" val="132365040"/>
              </p:ext>
            </p:extLst>
          </p:nvPr>
        </p:nvGraphicFramePr>
        <p:xfrm>
          <a:off x="928825" y="1541438"/>
          <a:ext cx="7336813" cy="3291720"/>
        </p:xfrm>
        <a:graphic>
          <a:graphicData uri="http://schemas.openxmlformats.org/drawingml/2006/table">
            <a:tbl>
              <a:tblPr>
                <a:noFill/>
                <a:tableStyleId>{9BFD0AF8-E9CE-4204-A71A-CD50E17F9562}</a:tableStyleId>
              </a:tblPr>
              <a:tblGrid>
                <a:gridCol w="1914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9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4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Planificarea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calității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este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esențială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pentru</a:t>
                      </a:r>
                      <a:r>
                        <a:rPr lang="en-US" sz="1200" dirty="0"/>
                        <a:t> a </a:t>
                      </a:r>
                      <a:r>
                        <a:rPr lang="en-US" sz="1200" dirty="0" err="1"/>
                        <a:t>asigura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îndeplinirea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cerințelor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și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așteptărilor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clientului</a:t>
                      </a:r>
                      <a:r>
                        <a:rPr lang="en-US" sz="1200" dirty="0"/>
                        <a:t>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Asigurarea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calității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verifică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dacă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produsul</a:t>
                      </a:r>
                      <a:r>
                        <a:rPr lang="en-US" sz="1200" dirty="0"/>
                        <a:t> final </a:t>
                      </a:r>
                      <a:r>
                        <a:rPr lang="en-US" sz="1200" dirty="0" err="1"/>
                        <a:t>respectă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standardele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planificate</a:t>
                      </a:r>
                      <a:r>
                        <a:rPr lang="en-US" sz="1200" dirty="0"/>
                        <a:t>.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Îmbunătățirea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calității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este</a:t>
                      </a:r>
                      <a:r>
                        <a:rPr lang="en-US" sz="1200" dirty="0"/>
                        <a:t> un </a:t>
                      </a:r>
                      <a:r>
                        <a:rPr lang="en-US" sz="1200" dirty="0" err="1"/>
                        <a:t>proces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continuu</a:t>
                      </a:r>
                      <a:r>
                        <a:rPr lang="en-US" sz="1200" dirty="0"/>
                        <a:t>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/>
                        <a:t>Acest proces stabilește standardele de calitate necesare.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Aceasta</a:t>
                      </a:r>
                      <a:r>
                        <a:rPr lang="en-US" sz="1200" dirty="0"/>
                        <a:t> include </a:t>
                      </a:r>
                      <a:r>
                        <a:rPr lang="en-US" sz="1200" dirty="0" err="1"/>
                        <a:t>revizuiri</a:t>
                      </a:r>
                      <a:r>
                        <a:rPr lang="en-US" sz="1200" dirty="0"/>
                        <a:t>, teste </a:t>
                      </a:r>
                      <a:r>
                        <a:rPr lang="en-US" sz="1200" dirty="0" err="1"/>
                        <a:t>și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audituri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Se </a:t>
                      </a:r>
                      <a:r>
                        <a:rPr lang="en-US" sz="1200" dirty="0" err="1"/>
                        <a:t>desfășoară</a:t>
                      </a:r>
                      <a:r>
                        <a:rPr lang="en-US" sz="1200" dirty="0"/>
                        <a:t> pe tot </a:t>
                      </a:r>
                      <a:r>
                        <a:rPr lang="en-US" sz="1200" dirty="0" err="1"/>
                        <a:t>parcursul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proiectului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și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după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lansare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/>
                        <a:t>Se definesc metodele care vor fi utilizate.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Cerințele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descriu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caracteristicile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aplicației</a:t>
                      </a:r>
                      <a:r>
                        <a:rPr lang="en-US" sz="1200" dirty="0"/>
                        <a:t>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Scopul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este</a:t>
                      </a:r>
                      <a:r>
                        <a:rPr lang="en-US" sz="1200" dirty="0"/>
                        <a:t> de a </a:t>
                      </a:r>
                      <a:r>
                        <a:rPr lang="en-US" sz="1200" dirty="0" err="1"/>
                        <a:t>implementa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schimbări</a:t>
                      </a:r>
                      <a:r>
                        <a:rPr lang="en-US" sz="1200" dirty="0"/>
                        <a:t>.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De </a:t>
                      </a:r>
                      <a:r>
                        <a:rPr lang="en-US" sz="1200" dirty="0" err="1"/>
                        <a:t>asemenea</a:t>
                      </a:r>
                      <a:r>
                        <a:rPr lang="en-US" sz="1200" dirty="0"/>
                        <a:t>, se </a:t>
                      </a:r>
                      <a:r>
                        <a:rPr lang="en-US" sz="1200" dirty="0" err="1"/>
                        <a:t>stabilesc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procedurile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pentru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atingerea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acestor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standarde</a:t>
                      </a:r>
                      <a:r>
                        <a:rPr lang="en-US" sz="1200" dirty="0"/>
                        <a:t>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Ele </a:t>
                      </a:r>
                      <a:r>
                        <a:rPr lang="en-US" sz="1200" dirty="0" err="1"/>
                        <a:t>ghidează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dezvoltarea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și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verificarea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produsului</a:t>
                      </a:r>
                      <a:r>
                        <a:rPr lang="en-US" sz="1200" dirty="0"/>
                        <a:t>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Acestea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îmbunătățesc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performanța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fiabilitatea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și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utilizabilitatea</a:t>
                      </a:r>
                      <a:r>
                        <a:rPr lang="en-US" sz="1200" dirty="0"/>
                        <a:t> site-</a:t>
                      </a:r>
                      <a:r>
                        <a:rPr lang="en-US" sz="1200" dirty="0" err="1"/>
                        <a:t>ului</a:t>
                      </a:r>
                      <a:r>
                        <a:rPr lang="en-US" sz="1200" dirty="0"/>
                        <a:t>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3" name="Google Shape;413;p19"/>
          <p:cNvSpPr/>
          <p:nvPr/>
        </p:nvSpPr>
        <p:spPr>
          <a:xfrm>
            <a:off x="928825" y="1256349"/>
            <a:ext cx="2427000" cy="3470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Planificarea calității</a:t>
            </a:r>
            <a:endParaRPr sz="1600" dirty="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14" name="Google Shape;414;p19"/>
          <p:cNvGrpSpPr/>
          <p:nvPr/>
        </p:nvGrpSpPr>
        <p:grpSpPr>
          <a:xfrm flipH="1">
            <a:off x="1913227" y="708331"/>
            <a:ext cx="572624" cy="573027"/>
            <a:chOff x="1190625" y="238125"/>
            <a:chExt cx="5224675" cy="5228350"/>
          </a:xfrm>
        </p:grpSpPr>
        <p:sp>
          <p:nvSpPr>
            <p:cNvPr id="415" name="Google Shape;415;p19"/>
            <p:cNvSpPr/>
            <p:nvPr/>
          </p:nvSpPr>
          <p:spPr>
            <a:xfrm>
              <a:off x="4099200" y="238125"/>
              <a:ext cx="1565525" cy="2766450"/>
            </a:xfrm>
            <a:custGeom>
              <a:avLst/>
              <a:gdLst/>
              <a:ahLst/>
              <a:cxnLst/>
              <a:rect l="l" t="t" r="r" b="b"/>
              <a:pathLst>
                <a:path w="62621" h="110658" extrusionOk="0">
                  <a:moveTo>
                    <a:pt x="25220" y="0"/>
                  </a:moveTo>
                  <a:cubicBezTo>
                    <a:pt x="15882" y="6323"/>
                    <a:pt x="8284" y="16641"/>
                    <a:pt x="3627" y="29263"/>
                  </a:cubicBezTo>
                  <a:cubicBezTo>
                    <a:pt x="2083" y="33454"/>
                    <a:pt x="858" y="37915"/>
                    <a:pt x="0" y="42572"/>
                  </a:cubicBezTo>
                  <a:lnTo>
                    <a:pt x="735" y="74066"/>
                  </a:lnTo>
                  <a:lnTo>
                    <a:pt x="858" y="78526"/>
                  </a:lnTo>
                  <a:lnTo>
                    <a:pt x="858" y="110657"/>
                  </a:lnTo>
                  <a:lnTo>
                    <a:pt x="37033" y="100437"/>
                  </a:lnTo>
                  <a:lnTo>
                    <a:pt x="62620" y="69727"/>
                  </a:lnTo>
                  <a:lnTo>
                    <a:pt x="62350" y="69139"/>
                  </a:lnTo>
                  <a:lnTo>
                    <a:pt x="50415" y="42572"/>
                  </a:lnTo>
                  <a:cubicBezTo>
                    <a:pt x="49557" y="37915"/>
                    <a:pt x="48331" y="33454"/>
                    <a:pt x="46787" y="29263"/>
                  </a:cubicBezTo>
                  <a:cubicBezTo>
                    <a:pt x="42131" y="16641"/>
                    <a:pt x="34533" y="6323"/>
                    <a:pt x="25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4099200" y="969700"/>
              <a:ext cx="1558775" cy="1330250"/>
            </a:xfrm>
            <a:custGeom>
              <a:avLst/>
              <a:gdLst/>
              <a:ahLst/>
              <a:cxnLst/>
              <a:rect l="l" t="t" r="r" b="b"/>
              <a:pathLst>
                <a:path w="62351" h="53210" extrusionOk="0">
                  <a:moveTo>
                    <a:pt x="3627" y="0"/>
                  </a:moveTo>
                  <a:cubicBezTo>
                    <a:pt x="2083" y="4191"/>
                    <a:pt x="858" y="8652"/>
                    <a:pt x="0" y="13309"/>
                  </a:cubicBezTo>
                  <a:lnTo>
                    <a:pt x="735" y="44803"/>
                  </a:lnTo>
                  <a:lnTo>
                    <a:pt x="23480" y="53209"/>
                  </a:lnTo>
                  <a:lnTo>
                    <a:pt x="62350" y="39876"/>
                  </a:lnTo>
                  <a:lnTo>
                    <a:pt x="50415" y="13309"/>
                  </a:lnTo>
                  <a:cubicBezTo>
                    <a:pt x="49557" y="8652"/>
                    <a:pt x="48331" y="4191"/>
                    <a:pt x="46787" y="0"/>
                  </a:cubicBezTo>
                  <a:cubicBezTo>
                    <a:pt x="39631" y="6936"/>
                    <a:pt x="33087" y="15784"/>
                    <a:pt x="27891" y="26102"/>
                  </a:cubicBezTo>
                  <a:cubicBezTo>
                    <a:pt x="26837" y="28161"/>
                    <a:pt x="25955" y="30097"/>
                    <a:pt x="25220" y="31911"/>
                  </a:cubicBezTo>
                  <a:cubicBezTo>
                    <a:pt x="24460" y="30097"/>
                    <a:pt x="23578" y="28161"/>
                    <a:pt x="22524" y="26102"/>
                  </a:cubicBezTo>
                  <a:cubicBezTo>
                    <a:pt x="17328" y="15784"/>
                    <a:pt x="10784" y="6936"/>
                    <a:pt x="3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368225" y="986250"/>
              <a:ext cx="1404375" cy="1313700"/>
            </a:xfrm>
            <a:custGeom>
              <a:avLst/>
              <a:gdLst/>
              <a:ahLst/>
              <a:cxnLst/>
              <a:rect l="l" t="t" r="r" b="b"/>
              <a:pathLst>
                <a:path w="56175" h="52548" extrusionOk="0">
                  <a:moveTo>
                    <a:pt x="5588" y="0"/>
                  </a:moveTo>
                  <a:lnTo>
                    <a:pt x="5588" y="0"/>
                  </a:lnTo>
                  <a:cubicBezTo>
                    <a:pt x="0" y="12402"/>
                    <a:pt x="74" y="30121"/>
                    <a:pt x="6201" y="48381"/>
                  </a:cubicBezTo>
                  <a:cubicBezTo>
                    <a:pt x="6642" y="49778"/>
                    <a:pt x="7157" y="51150"/>
                    <a:pt x="7696" y="52547"/>
                  </a:cubicBezTo>
                  <a:lnTo>
                    <a:pt x="56174" y="52547"/>
                  </a:lnTo>
                  <a:cubicBezTo>
                    <a:pt x="55733" y="51224"/>
                    <a:pt x="55243" y="49851"/>
                    <a:pt x="54655" y="48381"/>
                  </a:cubicBezTo>
                  <a:cubicBezTo>
                    <a:pt x="54581" y="48233"/>
                    <a:pt x="54508" y="48062"/>
                    <a:pt x="54459" y="47890"/>
                  </a:cubicBezTo>
                  <a:cubicBezTo>
                    <a:pt x="53699" y="46077"/>
                    <a:pt x="52817" y="44141"/>
                    <a:pt x="51763" y="42082"/>
                  </a:cubicBezTo>
                  <a:cubicBezTo>
                    <a:pt x="45685" y="30023"/>
                    <a:pt x="37793" y="19975"/>
                    <a:pt x="29239" y="12647"/>
                  </a:cubicBezTo>
                  <a:cubicBezTo>
                    <a:pt x="21592" y="6103"/>
                    <a:pt x="13431" y="1716"/>
                    <a:pt x="5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4686175" y="986250"/>
              <a:ext cx="1404375" cy="1313700"/>
            </a:xfrm>
            <a:custGeom>
              <a:avLst/>
              <a:gdLst/>
              <a:ahLst/>
              <a:cxnLst/>
              <a:rect l="l" t="t" r="r" b="b"/>
              <a:pathLst>
                <a:path w="56175" h="52548" extrusionOk="0">
                  <a:moveTo>
                    <a:pt x="50587" y="0"/>
                  </a:moveTo>
                  <a:lnTo>
                    <a:pt x="50587" y="0"/>
                  </a:lnTo>
                  <a:cubicBezTo>
                    <a:pt x="42744" y="1716"/>
                    <a:pt x="34582" y="6103"/>
                    <a:pt x="26936" y="12647"/>
                  </a:cubicBezTo>
                  <a:cubicBezTo>
                    <a:pt x="18382" y="19975"/>
                    <a:pt x="10490" y="30023"/>
                    <a:pt x="4412" y="42082"/>
                  </a:cubicBezTo>
                  <a:cubicBezTo>
                    <a:pt x="3358" y="44141"/>
                    <a:pt x="2476" y="46077"/>
                    <a:pt x="1741" y="47890"/>
                  </a:cubicBezTo>
                  <a:lnTo>
                    <a:pt x="1716" y="47890"/>
                  </a:lnTo>
                  <a:cubicBezTo>
                    <a:pt x="1667" y="48062"/>
                    <a:pt x="1594" y="48233"/>
                    <a:pt x="1520" y="48381"/>
                  </a:cubicBezTo>
                  <a:cubicBezTo>
                    <a:pt x="932" y="49851"/>
                    <a:pt x="442" y="51224"/>
                    <a:pt x="1" y="52547"/>
                  </a:cubicBezTo>
                  <a:lnTo>
                    <a:pt x="48479" y="52547"/>
                  </a:lnTo>
                  <a:cubicBezTo>
                    <a:pt x="49018" y="51150"/>
                    <a:pt x="49533" y="49778"/>
                    <a:pt x="49974" y="48381"/>
                  </a:cubicBezTo>
                  <a:cubicBezTo>
                    <a:pt x="56101" y="30121"/>
                    <a:pt x="56175" y="12402"/>
                    <a:pt x="50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357800" y="986250"/>
              <a:ext cx="811875" cy="1313700"/>
            </a:xfrm>
            <a:custGeom>
              <a:avLst/>
              <a:gdLst/>
              <a:ahLst/>
              <a:cxnLst/>
              <a:rect l="l" t="t" r="r" b="b"/>
              <a:pathLst>
                <a:path w="32475" h="52548" extrusionOk="0">
                  <a:moveTo>
                    <a:pt x="6005" y="0"/>
                  </a:moveTo>
                  <a:lnTo>
                    <a:pt x="6005" y="0"/>
                  </a:lnTo>
                  <a:cubicBezTo>
                    <a:pt x="1" y="13357"/>
                    <a:pt x="515" y="32842"/>
                    <a:pt x="8113" y="52547"/>
                  </a:cubicBezTo>
                  <a:lnTo>
                    <a:pt x="32475" y="5254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818575" y="1704525"/>
              <a:ext cx="513550" cy="752575"/>
            </a:xfrm>
            <a:custGeom>
              <a:avLst/>
              <a:gdLst/>
              <a:ahLst/>
              <a:cxnLst/>
              <a:rect l="l" t="t" r="r" b="b"/>
              <a:pathLst>
                <a:path w="20542" h="30103" extrusionOk="0">
                  <a:moveTo>
                    <a:pt x="3648" y="1"/>
                  </a:moveTo>
                  <a:cubicBezTo>
                    <a:pt x="3170" y="1"/>
                    <a:pt x="2686" y="109"/>
                    <a:pt x="2230" y="337"/>
                  </a:cubicBezTo>
                  <a:cubicBezTo>
                    <a:pt x="637" y="1145"/>
                    <a:pt x="0" y="3057"/>
                    <a:pt x="809" y="4650"/>
                  </a:cubicBezTo>
                  <a:lnTo>
                    <a:pt x="11201" y="25262"/>
                  </a:lnTo>
                  <a:cubicBezTo>
                    <a:pt x="11764" y="26365"/>
                    <a:pt x="12892" y="27002"/>
                    <a:pt x="14068" y="27002"/>
                  </a:cubicBezTo>
                  <a:cubicBezTo>
                    <a:pt x="14534" y="27002"/>
                    <a:pt x="15024" y="26904"/>
                    <a:pt x="15490" y="26659"/>
                  </a:cubicBezTo>
                  <a:cubicBezTo>
                    <a:pt x="15596" y="26606"/>
                    <a:pt x="15715" y="26582"/>
                    <a:pt x="15842" y="26582"/>
                  </a:cubicBezTo>
                  <a:cubicBezTo>
                    <a:pt x="17377" y="26582"/>
                    <a:pt x="20245" y="30103"/>
                    <a:pt x="20501" y="30103"/>
                  </a:cubicBezTo>
                  <a:cubicBezTo>
                    <a:pt x="20541" y="30103"/>
                    <a:pt x="20518" y="30018"/>
                    <a:pt x="20416" y="29821"/>
                  </a:cubicBezTo>
                  <a:lnTo>
                    <a:pt x="6519" y="1758"/>
                  </a:lnTo>
                  <a:cubicBezTo>
                    <a:pt x="5946" y="645"/>
                    <a:pt x="4816" y="1"/>
                    <a:pt x="3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090775" y="1704525"/>
              <a:ext cx="548825" cy="814450"/>
            </a:xfrm>
            <a:custGeom>
              <a:avLst/>
              <a:gdLst/>
              <a:ahLst/>
              <a:cxnLst/>
              <a:rect l="l" t="t" r="r" b="b"/>
              <a:pathLst>
                <a:path w="21953" h="32578" extrusionOk="0">
                  <a:moveTo>
                    <a:pt x="18324" y="1"/>
                  </a:moveTo>
                  <a:cubicBezTo>
                    <a:pt x="17150" y="1"/>
                    <a:pt x="16014" y="645"/>
                    <a:pt x="15457" y="1758"/>
                  </a:cubicBezTo>
                  <a:lnTo>
                    <a:pt x="90" y="32370"/>
                  </a:lnTo>
                  <a:cubicBezTo>
                    <a:pt x="20" y="32513"/>
                    <a:pt x="1" y="32578"/>
                    <a:pt x="26" y="32578"/>
                  </a:cubicBezTo>
                  <a:cubicBezTo>
                    <a:pt x="267" y="32578"/>
                    <a:pt x="4564" y="26605"/>
                    <a:pt x="6240" y="26605"/>
                  </a:cubicBezTo>
                  <a:cubicBezTo>
                    <a:pt x="6331" y="26605"/>
                    <a:pt x="6413" y="26623"/>
                    <a:pt x="6487" y="26659"/>
                  </a:cubicBezTo>
                  <a:cubicBezTo>
                    <a:pt x="6928" y="26904"/>
                    <a:pt x="7418" y="27002"/>
                    <a:pt x="7909" y="27002"/>
                  </a:cubicBezTo>
                  <a:cubicBezTo>
                    <a:pt x="9085" y="27002"/>
                    <a:pt x="10212" y="26365"/>
                    <a:pt x="10776" y="25262"/>
                  </a:cubicBezTo>
                  <a:lnTo>
                    <a:pt x="21168" y="4650"/>
                  </a:lnTo>
                  <a:cubicBezTo>
                    <a:pt x="21952" y="3057"/>
                    <a:pt x="21339" y="1145"/>
                    <a:pt x="19746" y="337"/>
                  </a:cubicBezTo>
                  <a:cubicBezTo>
                    <a:pt x="19291" y="109"/>
                    <a:pt x="18804" y="1"/>
                    <a:pt x="18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1190625" y="2299925"/>
              <a:ext cx="5224675" cy="3166550"/>
            </a:xfrm>
            <a:custGeom>
              <a:avLst/>
              <a:gdLst/>
              <a:ahLst/>
              <a:cxnLst/>
              <a:rect l="l" t="t" r="r" b="b"/>
              <a:pathLst>
                <a:path w="208987" h="126662" extrusionOk="0">
                  <a:moveTo>
                    <a:pt x="0" y="0"/>
                  </a:moveTo>
                  <a:cubicBezTo>
                    <a:pt x="0" y="48111"/>
                    <a:pt x="32499" y="88624"/>
                    <a:pt x="76761" y="100756"/>
                  </a:cubicBezTo>
                  <a:cubicBezTo>
                    <a:pt x="72718" y="101613"/>
                    <a:pt x="68723" y="102643"/>
                    <a:pt x="64826" y="103819"/>
                  </a:cubicBezTo>
                  <a:cubicBezTo>
                    <a:pt x="51983" y="107741"/>
                    <a:pt x="54826" y="126661"/>
                    <a:pt x="68232" y="126661"/>
                  </a:cubicBezTo>
                  <a:lnTo>
                    <a:pt x="140754" y="126661"/>
                  </a:lnTo>
                  <a:cubicBezTo>
                    <a:pt x="154185" y="126661"/>
                    <a:pt x="157003" y="107741"/>
                    <a:pt x="144161" y="103819"/>
                  </a:cubicBezTo>
                  <a:cubicBezTo>
                    <a:pt x="140264" y="102643"/>
                    <a:pt x="136269" y="101613"/>
                    <a:pt x="132225" y="100756"/>
                  </a:cubicBezTo>
                  <a:cubicBezTo>
                    <a:pt x="136538" y="99579"/>
                    <a:pt x="140754" y="98133"/>
                    <a:pt x="144822" y="96418"/>
                  </a:cubicBezTo>
                  <a:cubicBezTo>
                    <a:pt x="182517" y="80658"/>
                    <a:pt x="208986" y="43405"/>
                    <a:pt x="208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1704675" y="913950"/>
              <a:ext cx="1428275" cy="1386000"/>
            </a:xfrm>
            <a:custGeom>
              <a:avLst/>
              <a:gdLst/>
              <a:ahLst/>
              <a:cxnLst/>
              <a:rect l="l" t="t" r="r" b="b"/>
              <a:pathLst>
                <a:path w="57131" h="55440" extrusionOk="0">
                  <a:moveTo>
                    <a:pt x="35759" y="0"/>
                  </a:moveTo>
                  <a:lnTo>
                    <a:pt x="1" y="9926"/>
                  </a:lnTo>
                  <a:lnTo>
                    <a:pt x="7991" y="55439"/>
                  </a:lnTo>
                  <a:lnTo>
                    <a:pt x="57131" y="55439"/>
                  </a:lnTo>
                  <a:lnTo>
                    <a:pt x="39362" y="9363"/>
                  </a:lnTo>
                  <a:lnTo>
                    <a:pt x="35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2033100" y="1148000"/>
              <a:ext cx="1059425" cy="1047775"/>
            </a:xfrm>
            <a:custGeom>
              <a:avLst/>
              <a:gdLst/>
              <a:ahLst/>
              <a:cxnLst/>
              <a:rect l="l" t="t" r="r" b="b"/>
              <a:pathLst>
                <a:path w="42377" h="41911" extrusionOk="0">
                  <a:moveTo>
                    <a:pt x="26225" y="1"/>
                  </a:moveTo>
                  <a:lnTo>
                    <a:pt x="5196" y="5834"/>
                  </a:lnTo>
                  <a:cubicBezTo>
                    <a:pt x="1986" y="6716"/>
                    <a:pt x="1" y="9878"/>
                    <a:pt x="564" y="13162"/>
                  </a:cubicBezTo>
                  <a:lnTo>
                    <a:pt x="5613" y="41911"/>
                  </a:lnTo>
                  <a:lnTo>
                    <a:pt x="42376" y="41911"/>
                  </a:lnTo>
                  <a:lnTo>
                    <a:pt x="26225" y="1"/>
                  </a:lnTo>
                  <a:close/>
                </a:path>
              </a:pathLst>
            </a:custGeom>
            <a:solidFill>
              <a:srgbClr val="C2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1421000" y="461500"/>
              <a:ext cx="1387825" cy="708825"/>
            </a:xfrm>
            <a:custGeom>
              <a:avLst/>
              <a:gdLst/>
              <a:ahLst/>
              <a:cxnLst/>
              <a:rect l="l" t="t" r="r" b="b"/>
              <a:pathLst>
                <a:path w="55513" h="28353" extrusionOk="0">
                  <a:moveTo>
                    <a:pt x="46560" y="1"/>
                  </a:moveTo>
                  <a:cubicBezTo>
                    <a:pt x="45769" y="1"/>
                    <a:pt x="44964" y="107"/>
                    <a:pt x="44165" y="329"/>
                  </a:cubicBezTo>
                  <a:lnTo>
                    <a:pt x="24754" y="5721"/>
                  </a:lnTo>
                  <a:lnTo>
                    <a:pt x="6569" y="10770"/>
                  </a:lnTo>
                  <a:cubicBezTo>
                    <a:pt x="2598" y="11873"/>
                    <a:pt x="0" y="15476"/>
                    <a:pt x="0" y="19397"/>
                  </a:cubicBezTo>
                  <a:cubicBezTo>
                    <a:pt x="0" y="20181"/>
                    <a:pt x="98" y="20990"/>
                    <a:pt x="319" y="21799"/>
                  </a:cubicBezTo>
                  <a:cubicBezTo>
                    <a:pt x="1420" y="25754"/>
                    <a:pt x="5031" y="28353"/>
                    <a:pt x="8951" y="28353"/>
                  </a:cubicBezTo>
                  <a:cubicBezTo>
                    <a:pt x="9744" y="28353"/>
                    <a:pt x="10549" y="28247"/>
                    <a:pt x="11348" y="28024"/>
                  </a:cubicBezTo>
                  <a:lnTo>
                    <a:pt x="20441" y="25500"/>
                  </a:lnTo>
                  <a:lnTo>
                    <a:pt x="48944" y="17583"/>
                  </a:lnTo>
                  <a:cubicBezTo>
                    <a:pt x="52915" y="16481"/>
                    <a:pt x="55513" y="12878"/>
                    <a:pt x="55513" y="8956"/>
                  </a:cubicBezTo>
                  <a:cubicBezTo>
                    <a:pt x="55513" y="8172"/>
                    <a:pt x="55415" y="7363"/>
                    <a:pt x="55194" y="6555"/>
                  </a:cubicBezTo>
                  <a:cubicBezTo>
                    <a:pt x="54073" y="2599"/>
                    <a:pt x="50475" y="1"/>
                    <a:pt x="465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1648325" y="461500"/>
              <a:ext cx="1160500" cy="645725"/>
            </a:xfrm>
            <a:custGeom>
              <a:avLst/>
              <a:gdLst/>
              <a:ahLst/>
              <a:cxnLst/>
              <a:rect l="l" t="t" r="r" b="b"/>
              <a:pathLst>
                <a:path w="46420" h="25829" extrusionOk="0">
                  <a:moveTo>
                    <a:pt x="37467" y="1"/>
                  </a:moveTo>
                  <a:cubicBezTo>
                    <a:pt x="36676" y="1"/>
                    <a:pt x="35871" y="107"/>
                    <a:pt x="35072" y="329"/>
                  </a:cubicBezTo>
                  <a:lnTo>
                    <a:pt x="15661" y="5721"/>
                  </a:lnTo>
                  <a:lnTo>
                    <a:pt x="6568" y="8246"/>
                  </a:lnTo>
                  <a:cubicBezTo>
                    <a:pt x="2598" y="9349"/>
                    <a:pt x="0" y="12951"/>
                    <a:pt x="0" y="16873"/>
                  </a:cubicBezTo>
                  <a:cubicBezTo>
                    <a:pt x="0" y="17657"/>
                    <a:pt x="98" y="18466"/>
                    <a:pt x="319" y="19275"/>
                  </a:cubicBezTo>
                  <a:cubicBezTo>
                    <a:pt x="1420" y="23230"/>
                    <a:pt x="5031" y="25828"/>
                    <a:pt x="8951" y="25828"/>
                  </a:cubicBezTo>
                  <a:cubicBezTo>
                    <a:pt x="9743" y="25828"/>
                    <a:pt x="10548" y="25722"/>
                    <a:pt x="11348" y="25500"/>
                  </a:cubicBezTo>
                  <a:lnTo>
                    <a:pt x="39851" y="17583"/>
                  </a:lnTo>
                  <a:cubicBezTo>
                    <a:pt x="43822" y="16481"/>
                    <a:pt x="46420" y="12878"/>
                    <a:pt x="46420" y="8956"/>
                  </a:cubicBezTo>
                  <a:cubicBezTo>
                    <a:pt x="46420" y="8172"/>
                    <a:pt x="46322" y="7363"/>
                    <a:pt x="46101" y="6555"/>
                  </a:cubicBezTo>
                  <a:cubicBezTo>
                    <a:pt x="44980" y="2599"/>
                    <a:pt x="41382" y="1"/>
                    <a:pt x="37467" y="1"/>
                  </a:cubicBezTo>
                  <a:close/>
                </a:path>
              </a:pathLst>
            </a:custGeom>
            <a:solidFill>
              <a:srgbClr val="C2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4649425" y="753400"/>
              <a:ext cx="159925" cy="1204650"/>
            </a:xfrm>
            <a:custGeom>
              <a:avLst/>
              <a:gdLst/>
              <a:ahLst/>
              <a:cxnLst/>
              <a:rect l="l" t="t" r="r" b="b"/>
              <a:pathLst>
                <a:path w="6397" h="48186" extrusionOk="0">
                  <a:moveTo>
                    <a:pt x="3211" y="1"/>
                  </a:moveTo>
                  <a:cubicBezTo>
                    <a:pt x="1422" y="1"/>
                    <a:pt x="0" y="1422"/>
                    <a:pt x="0" y="3187"/>
                  </a:cubicBezTo>
                  <a:lnTo>
                    <a:pt x="0" y="44999"/>
                  </a:lnTo>
                  <a:cubicBezTo>
                    <a:pt x="0" y="46764"/>
                    <a:pt x="1422" y="48185"/>
                    <a:pt x="3211" y="48185"/>
                  </a:cubicBezTo>
                  <a:cubicBezTo>
                    <a:pt x="4975" y="48185"/>
                    <a:pt x="6397" y="46764"/>
                    <a:pt x="6397" y="44999"/>
                  </a:cubicBezTo>
                  <a:lnTo>
                    <a:pt x="6397" y="3187"/>
                  </a:lnTo>
                  <a:cubicBezTo>
                    <a:pt x="6397" y="1422"/>
                    <a:pt x="4975" y="1"/>
                    <a:pt x="3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1190625" y="2299925"/>
              <a:ext cx="3620575" cy="3166550"/>
            </a:xfrm>
            <a:custGeom>
              <a:avLst/>
              <a:gdLst/>
              <a:ahLst/>
              <a:cxnLst/>
              <a:rect l="l" t="t" r="r" b="b"/>
              <a:pathLst>
                <a:path w="144823" h="126662" extrusionOk="0">
                  <a:moveTo>
                    <a:pt x="0" y="0"/>
                  </a:moveTo>
                  <a:cubicBezTo>
                    <a:pt x="0" y="48111"/>
                    <a:pt x="32499" y="88624"/>
                    <a:pt x="76761" y="100756"/>
                  </a:cubicBezTo>
                  <a:cubicBezTo>
                    <a:pt x="72718" y="101613"/>
                    <a:pt x="68723" y="102618"/>
                    <a:pt x="64826" y="103819"/>
                  </a:cubicBezTo>
                  <a:cubicBezTo>
                    <a:pt x="51983" y="107741"/>
                    <a:pt x="54826" y="126661"/>
                    <a:pt x="68232" y="126661"/>
                  </a:cubicBezTo>
                  <a:lnTo>
                    <a:pt x="83305" y="126661"/>
                  </a:lnTo>
                  <a:cubicBezTo>
                    <a:pt x="75487" y="126661"/>
                    <a:pt x="73820" y="107741"/>
                    <a:pt x="81320" y="103819"/>
                  </a:cubicBezTo>
                  <a:cubicBezTo>
                    <a:pt x="83599" y="102618"/>
                    <a:pt x="85928" y="101613"/>
                    <a:pt x="88305" y="100756"/>
                  </a:cubicBezTo>
                  <a:lnTo>
                    <a:pt x="132225" y="100756"/>
                  </a:lnTo>
                  <a:cubicBezTo>
                    <a:pt x="136538" y="99579"/>
                    <a:pt x="140754" y="98133"/>
                    <a:pt x="144822" y="96418"/>
                  </a:cubicBezTo>
                  <a:lnTo>
                    <a:pt x="112030" y="96418"/>
                  </a:lnTo>
                  <a:cubicBezTo>
                    <a:pt x="85291" y="96418"/>
                    <a:pt x="61419" y="79654"/>
                    <a:pt x="52400" y="54483"/>
                  </a:cubicBezTo>
                  <a:cubicBezTo>
                    <a:pt x="46738" y="38601"/>
                    <a:pt x="43479" y="19950"/>
                    <a:pt x="43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3523225" y="2195750"/>
              <a:ext cx="2412300" cy="104200"/>
            </a:xfrm>
            <a:custGeom>
              <a:avLst/>
              <a:gdLst/>
              <a:ahLst/>
              <a:cxnLst/>
              <a:rect l="l" t="t" r="r" b="b"/>
              <a:pathLst>
                <a:path w="96492" h="4168" extrusionOk="0">
                  <a:moveTo>
                    <a:pt x="1" y="1"/>
                  </a:moveTo>
                  <a:cubicBezTo>
                    <a:pt x="442" y="1398"/>
                    <a:pt x="957" y="2770"/>
                    <a:pt x="1496" y="4167"/>
                  </a:cubicBezTo>
                  <a:lnTo>
                    <a:pt x="94997" y="4167"/>
                  </a:lnTo>
                  <a:cubicBezTo>
                    <a:pt x="95536" y="2770"/>
                    <a:pt x="96051" y="1398"/>
                    <a:pt x="96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19"/>
          <p:cNvSpPr/>
          <p:nvPr/>
        </p:nvSpPr>
        <p:spPr>
          <a:xfrm>
            <a:off x="3355825" y="1129321"/>
            <a:ext cx="2459700" cy="48870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Asigurarea calității</a:t>
            </a:r>
            <a:endParaRPr sz="16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1" name="Google Shape;431;p19"/>
          <p:cNvGrpSpPr/>
          <p:nvPr/>
        </p:nvGrpSpPr>
        <p:grpSpPr>
          <a:xfrm>
            <a:off x="4219531" y="674562"/>
            <a:ext cx="647425" cy="572895"/>
            <a:chOff x="1172675" y="522575"/>
            <a:chExt cx="5255075" cy="4650125"/>
          </a:xfrm>
        </p:grpSpPr>
        <p:sp>
          <p:nvSpPr>
            <p:cNvPr id="432" name="Google Shape;432;p19"/>
            <p:cNvSpPr/>
            <p:nvPr/>
          </p:nvSpPr>
          <p:spPr>
            <a:xfrm>
              <a:off x="1677475" y="2582675"/>
              <a:ext cx="4245500" cy="2180650"/>
            </a:xfrm>
            <a:custGeom>
              <a:avLst/>
              <a:gdLst/>
              <a:ahLst/>
              <a:cxnLst/>
              <a:rect l="l" t="t" r="r" b="b"/>
              <a:pathLst>
                <a:path w="169820" h="87226" extrusionOk="0">
                  <a:moveTo>
                    <a:pt x="0" y="0"/>
                  </a:moveTo>
                  <a:lnTo>
                    <a:pt x="22377" y="77472"/>
                  </a:lnTo>
                  <a:cubicBezTo>
                    <a:pt x="24041" y="83213"/>
                    <a:pt x="29391" y="87226"/>
                    <a:pt x="35393" y="87226"/>
                  </a:cubicBezTo>
                  <a:lnTo>
                    <a:pt x="138243" y="87226"/>
                  </a:lnTo>
                  <a:cubicBezTo>
                    <a:pt x="142027" y="87226"/>
                    <a:pt x="145419" y="84681"/>
                    <a:pt x="146463" y="81060"/>
                  </a:cubicBezTo>
                  <a:lnTo>
                    <a:pt x="169819" y="196"/>
                  </a:lnTo>
                  <a:lnTo>
                    <a:pt x="166818" y="0"/>
                  </a:lnTo>
                  <a:lnTo>
                    <a:pt x="154618" y="6198"/>
                  </a:lnTo>
                  <a:cubicBezTo>
                    <a:pt x="151503" y="7894"/>
                    <a:pt x="148062" y="8742"/>
                    <a:pt x="144624" y="8742"/>
                  </a:cubicBezTo>
                  <a:cubicBezTo>
                    <a:pt x="141187" y="8742"/>
                    <a:pt x="137754" y="7894"/>
                    <a:pt x="134655" y="6198"/>
                  </a:cubicBezTo>
                  <a:lnTo>
                    <a:pt x="134622" y="6198"/>
                  </a:lnTo>
                  <a:cubicBezTo>
                    <a:pt x="131523" y="4502"/>
                    <a:pt x="128090" y="3654"/>
                    <a:pt x="124653" y="3654"/>
                  </a:cubicBezTo>
                  <a:cubicBezTo>
                    <a:pt x="121215" y="3654"/>
                    <a:pt x="117774" y="4502"/>
                    <a:pt x="114659" y="6198"/>
                  </a:cubicBezTo>
                  <a:cubicBezTo>
                    <a:pt x="111560" y="7894"/>
                    <a:pt x="108127" y="8742"/>
                    <a:pt x="104689" y="8742"/>
                  </a:cubicBezTo>
                  <a:cubicBezTo>
                    <a:pt x="101252" y="8742"/>
                    <a:pt x="97811" y="7894"/>
                    <a:pt x="94696" y="6198"/>
                  </a:cubicBezTo>
                  <a:cubicBezTo>
                    <a:pt x="91597" y="4502"/>
                    <a:pt x="88163" y="3654"/>
                    <a:pt x="84726" y="3654"/>
                  </a:cubicBezTo>
                  <a:cubicBezTo>
                    <a:pt x="81289" y="3654"/>
                    <a:pt x="77847" y="4502"/>
                    <a:pt x="74732" y="6198"/>
                  </a:cubicBezTo>
                  <a:cubicBezTo>
                    <a:pt x="71617" y="7894"/>
                    <a:pt x="68184" y="8742"/>
                    <a:pt x="64750" y="8742"/>
                  </a:cubicBezTo>
                  <a:cubicBezTo>
                    <a:pt x="61317" y="8742"/>
                    <a:pt x="57884" y="7894"/>
                    <a:pt x="54769" y="6198"/>
                  </a:cubicBezTo>
                  <a:cubicBezTo>
                    <a:pt x="51654" y="4502"/>
                    <a:pt x="48220" y="3654"/>
                    <a:pt x="44787" y="3654"/>
                  </a:cubicBezTo>
                  <a:cubicBezTo>
                    <a:pt x="41354" y="3654"/>
                    <a:pt x="37921" y="4502"/>
                    <a:pt x="34805" y="6198"/>
                  </a:cubicBezTo>
                  <a:cubicBezTo>
                    <a:pt x="31690" y="7894"/>
                    <a:pt x="28249" y="8742"/>
                    <a:pt x="24812" y="8742"/>
                  </a:cubicBezTo>
                  <a:cubicBezTo>
                    <a:pt x="21374" y="8742"/>
                    <a:pt x="17941" y="7894"/>
                    <a:pt x="14842" y="6198"/>
                  </a:cubicBezTo>
                  <a:lnTo>
                    <a:pt x="30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677475" y="2582675"/>
              <a:ext cx="4245500" cy="630200"/>
            </a:xfrm>
            <a:custGeom>
              <a:avLst/>
              <a:gdLst/>
              <a:ahLst/>
              <a:cxnLst/>
              <a:rect l="l" t="t" r="r" b="b"/>
              <a:pathLst>
                <a:path w="169820" h="25208" extrusionOk="0">
                  <a:moveTo>
                    <a:pt x="0" y="0"/>
                  </a:moveTo>
                  <a:lnTo>
                    <a:pt x="5056" y="17517"/>
                  </a:lnTo>
                  <a:lnTo>
                    <a:pt x="14842" y="22638"/>
                  </a:lnTo>
                  <a:cubicBezTo>
                    <a:pt x="17941" y="24351"/>
                    <a:pt x="21374" y="25207"/>
                    <a:pt x="24812" y="25207"/>
                  </a:cubicBezTo>
                  <a:cubicBezTo>
                    <a:pt x="28249" y="25207"/>
                    <a:pt x="31690" y="24351"/>
                    <a:pt x="34805" y="22638"/>
                  </a:cubicBezTo>
                  <a:cubicBezTo>
                    <a:pt x="37921" y="20942"/>
                    <a:pt x="41354" y="20094"/>
                    <a:pt x="44787" y="20094"/>
                  </a:cubicBezTo>
                  <a:cubicBezTo>
                    <a:pt x="48220" y="20094"/>
                    <a:pt x="51654" y="20942"/>
                    <a:pt x="54769" y="22638"/>
                  </a:cubicBezTo>
                  <a:cubicBezTo>
                    <a:pt x="57884" y="24351"/>
                    <a:pt x="61317" y="25207"/>
                    <a:pt x="64750" y="25207"/>
                  </a:cubicBezTo>
                  <a:cubicBezTo>
                    <a:pt x="68184" y="25207"/>
                    <a:pt x="71617" y="24351"/>
                    <a:pt x="74732" y="22638"/>
                  </a:cubicBezTo>
                  <a:cubicBezTo>
                    <a:pt x="77847" y="20942"/>
                    <a:pt x="81289" y="20094"/>
                    <a:pt x="84726" y="20094"/>
                  </a:cubicBezTo>
                  <a:cubicBezTo>
                    <a:pt x="88163" y="20094"/>
                    <a:pt x="91597" y="20942"/>
                    <a:pt x="94696" y="22638"/>
                  </a:cubicBezTo>
                  <a:cubicBezTo>
                    <a:pt x="97811" y="24351"/>
                    <a:pt x="101252" y="25207"/>
                    <a:pt x="104689" y="25207"/>
                  </a:cubicBezTo>
                  <a:cubicBezTo>
                    <a:pt x="108127" y="25207"/>
                    <a:pt x="111560" y="24351"/>
                    <a:pt x="114659" y="22638"/>
                  </a:cubicBezTo>
                  <a:cubicBezTo>
                    <a:pt x="117774" y="20942"/>
                    <a:pt x="121215" y="20094"/>
                    <a:pt x="124653" y="20094"/>
                  </a:cubicBezTo>
                  <a:cubicBezTo>
                    <a:pt x="128090" y="20094"/>
                    <a:pt x="131523" y="20942"/>
                    <a:pt x="134622" y="22638"/>
                  </a:cubicBezTo>
                  <a:lnTo>
                    <a:pt x="134655" y="22638"/>
                  </a:lnTo>
                  <a:cubicBezTo>
                    <a:pt x="137754" y="24351"/>
                    <a:pt x="141187" y="25207"/>
                    <a:pt x="144624" y="25207"/>
                  </a:cubicBezTo>
                  <a:cubicBezTo>
                    <a:pt x="148062" y="25207"/>
                    <a:pt x="151503" y="24351"/>
                    <a:pt x="154618" y="22638"/>
                  </a:cubicBezTo>
                  <a:lnTo>
                    <a:pt x="164828" y="17452"/>
                  </a:lnTo>
                  <a:lnTo>
                    <a:pt x="169819" y="196"/>
                  </a:lnTo>
                  <a:lnTo>
                    <a:pt x="166818" y="0"/>
                  </a:lnTo>
                  <a:lnTo>
                    <a:pt x="154618" y="6198"/>
                  </a:lnTo>
                  <a:cubicBezTo>
                    <a:pt x="151503" y="7894"/>
                    <a:pt x="148062" y="8742"/>
                    <a:pt x="144624" y="8742"/>
                  </a:cubicBezTo>
                  <a:cubicBezTo>
                    <a:pt x="141187" y="8742"/>
                    <a:pt x="137754" y="7894"/>
                    <a:pt x="134655" y="6198"/>
                  </a:cubicBezTo>
                  <a:lnTo>
                    <a:pt x="134622" y="6198"/>
                  </a:lnTo>
                  <a:cubicBezTo>
                    <a:pt x="131523" y="4502"/>
                    <a:pt x="128090" y="3654"/>
                    <a:pt x="124653" y="3654"/>
                  </a:cubicBezTo>
                  <a:cubicBezTo>
                    <a:pt x="121215" y="3654"/>
                    <a:pt x="117774" y="4502"/>
                    <a:pt x="114659" y="6198"/>
                  </a:cubicBezTo>
                  <a:cubicBezTo>
                    <a:pt x="111560" y="7894"/>
                    <a:pt x="108127" y="8742"/>
                    <a:pt x="104689" y="8742"/>
                  </a:cubicBezTo>
                  <a:cubicBezTo>
                    <a:pt x="101252" y="8742"/>
                    <a:pt x="97811" y="7894"/>
                    <a:pt x="94696" y="6198"/>
                  </a:cubicBezTo>
                  <a:cubicBezTo>
                    <a:pt x="91597" y="4502"/>
                    <a:pt x="88163" y="3654"/>
                    <a:pt x="84726" y="3654"/>
                  </a:cubicBezTo>
                  <a:cubicBezTo>
                    <a:pt x="81289" y="3654"/>
                    <a:pt x="77847" y="4502"/>
                    <a:pt x="74732" y="6198"/>
                  </a:cubicBezTo>
                  <a:cubicBezTo>
                    <a:pt x="71617" y="7894"/>
                    <a:pt x="68184" y="8742"/>
                    <a:pt x="64750" y="8742"/>
                  </a:cubicBezTo>
                  <a:cubicBezTo>
                    <a:pt x="61317" y="8742"/>
                    <a:pt x="57884" y="7894"/>
                    <a:pt x="54769" y="6198"/>
                  </a:cubicBezTo>
                  <a:cubicBezTo>
                    <a:pt x="51654" y="4502"/>
                    <a:pt x="48220" y="3654"/>
                    <a:pt x="44787" y="3654"/>
                  </a:cubicBezTo>
                  <a:cubicBezTo>
                    <a:pt x="41354" y="3654"/>
                    <a:pt x="37921" y="4502"/>
                    <a:pt x="34805" y="6198"/>
                  </a:cubicBezTo>
                  <a:cubicBezTo>
                    <a:pt x="31690" y="7894"/>
                    <a:pt x="28257" y="8742"/>
                    <a:pt x="24824" y="8742"/>
                  </a:cubicBezTo>
                  <a:cubicBezTo>
                    <a:pt x="21391" y="8742"/>
                    <a:pt x="17957" y="7894"/>
                    <a:pt x="14842" y="6198"/>
                  </a:cubicBezTo>
                  <a:lnTo>
                    <a:pt x="3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1172675" y="2231175"/>
              <a:ext cx="5255075" cy="2941525"/>
            </a:xfrm>
            <a:custGeom>
              <a:avLst/>
              <a:gdLst/>
              <a:ahLst/>
              <a:cxnLst/>
              <a:rect l="l" t="t" r="r" b="b"/>
              <a:pathLst>
                <a:path w="210203" h="117661" extrusionOk="0">
                  <a:moveTo>
                    <a:pt x="5774" y="1"/>
                  </a:moveTo>
                  <a:cubicBezTo>
                    <a:pt x="2414" y="1"/>
                    <a:pt x="0" y="3198"/>
                    <a:pt x="914" y="6427"/>
                  </a:cubicBezTo>
                  <a:lnTo>
                    <a:pt x="30859" y="110028"/>
                  </a:lnTo>
                  <a:cubicBezTo>
                    <a:pt x="32164" y="114562"/>
                    <a:pt x="36306" y="117661"/>
                    <a:pt x="41036" y="117661"/>
                  </a:cubicBezTo>
                  <a:lnTo>
                    <a:pt x="169167" y="117661"/>
                  </a:lnTo>
                  <a:cubicBezTo>
                    <a:pt x="173897" y="117661"/>
                    <a:pt x="178040" y="114529"/>
                    <a:pt x="179344" y="110028"/>
                  </a:cubicBezTo>
                  <a:lnTo>
                    <a:pt x="209289" y="6427"/>
                  </a:lnTo>
                  <a:cubicBezTo>
                    <a:pt x="210203" y="3198"/>
                    <a:pt x="207789" y="1"/>
                    <a:pt x="204429" y="1"/>
                  </a:cubicBezTo>
                  <a:lnTo>
                    <a:pt x="194839" y="1"/>
                  </a:lnTo>
                  <a:cubicBezTo>
                    <a:pt x="192588" y="1"/>
                    <a:pt x="190598" y="1469"/>
                    <a:pt x="189978" y="3622"/>
                  </a:cubicBezTo>
                  <a:lnTo>
                    <a:pt x="163785" y="94305"/>
                  </a:lnTo>
                  <a:cubicBezTo>
                    <a:pt x="163100" y="96686"/>
                    <a:pt x="160914" y="98350"/>
                    <a:pt x="158402" y="98350"/>
                  </a:cubicBezTo>
                  <a:lnTo>
                    <a:pt x="55552" y="98350"/>
                  </a:lnTo>
                  <a:cubicBezTo>
                    <a:pt x="50822" y="98350"/>
                    <a:pt x="46679" y="95218"/>
                    <a:pt x="45375" y="90717"/>
                  </a:cubicBezTo>
                  <a:lnTo>
                    <a:pt x="20225" y="3622"/>
                  </a:lnTo>
                  <a:cubicBezTo>
                    <a:pt x="19605" y="1469"/>
                    <a:pt x="17615" y="1"/>
                    <a:pt x="15364" y="1"/>
                  </a:cubicBezTo>
                  <a:close/>
                </a:path>
              </a:pathLst>
            </a:custGeom>
            <a:solidFill>
              <a:srgbClr val="DAE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5021825" y="2231175"/>
              <a:ext cx="1405925" cy="2941525"/>
            </a:xfrm>
            <a:custGeom>
              <a:avLst/>
              <a:gdLst/>
              <a:ahLst/>
              <a:cxnLst/>
              <a:rect l="l" t="t" r="r" b="b"/>
              <a:pathLst>
                <a:path w="56237" h="117661" extrusionOk="0">
                  <a:moveTo>
                    <a:pt x="41949" y="1"/>
                  </a:moveTo>
                  <a:lnTo>
                    <a:pt x="10178" y="110028"/>
                  </a:lnTo>
                  <a:cubicBezTo>
                    <a:pt x="8840" y="114529"/>
                    <a:pt x="4697" y="117661"/>
                    <a:pt x="0" y="117661"/>
                  </a:cubicBezTo>
                  <a:lnTo>
                    <a:pt x="15201" y="117661"/>
                  </a:lnTo>
                  <a:cubicBezTo>
                    <a:pt x="19931" y="117661"/>
                    <a:pt x="24074" y="114529"/>
                    <a:pt x="25378" y="110028"/>
                  </a:cubicBezTo>
                  <a:lnTo>
                    <a:pt x="55323" y="6427"/>
                  </a:lnTo>
                  <a:cubicBezTo>
                    <a:pt x="56237" y="3198"/>
                    <a:pt x="53823" y="1"/>
                    <a:pt x="50463" y="1"/>
                  </a:cubicBezTo>
                  <a:close/>
                </a:path>
              </a:pathLst>
            </a:custGeom>
            <a:solidFill>
              <a:srgbClr val="C9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2154525" y="554525"/>
              <a:ext cx="415125" cy="1189825"/>
            </a:xfrm>
            <a:custGeom>
              <a:avLst/>
              <a:gdLst/>
              <a:ahLst/>
              <a:cxnLst/>
              <a:rect l="l" t="t" r="r" b="b"/>
              <a:pathLst>
                <a:path w="16605" h="47593" extrusionOk="0">
                  <a:moveTo>
                    <a:pt x="5807" y="1"/>
                  </a:moveTo>
                  <a:cubicBezTo>
                    <a:pt x="1" y="7731"/>
                    <a:pt x="1" y="17322"/>
                    <a:pt x="5807" y="25053"/>
                  </a:cubicBezTo>
                  <a:cubicBezTo>
                    <a:pt x="9885" y="30533"/>
                    <a:pt x="9885" y="37057"/>
                    <a:pt x="5807" y="42537"/>
                  </a:cubicBezTo>
                  <a:cubicBezTo>
                    <a:pt x="4796" y="43874"/>
                    <a:pt x="4992" y="45766"/>
                    <a:pt x="6264" y="46843"/>
                  </a:cubicBezTo>
                  <a:cubicBezTo>
                    <a:pt x="6851" y="47365"/>
                    <a:pt x="7601" y="47593"/>
                    <a:pt x="8319" y="47593"/>
                  </a:cubicBezTo>
                  <a:cubicBezTo>
                    <a:pt x="9199" y="47593"/>
                    <a:pt x="10080" y="47234"/>
                    <a:pt x="10700" y="46516"/>
                  </a:cubicBezTo>
                  <a:cubicBezTo>
                    <a:pt x="10765" y="46451"/>
                    <a:pt x="10798" y="46386"/>
                    <a:pt x="10830" y="46353"/>
                  </a:cubicBezTo>
                  <a:cubicBezTo>
                    <a:pt x="16604" y="38622"/>
                    <a:pt x="16604" y="29000"/>
                    <a:pt x="10830" y="21269"/>
                  </a:cubicBezTo>
                  <a:cubicBezTo>
                    <a:pt x="6753" y="15789"/>
                    <a:pt x="6753" y="9232"/>
                    <a:pt x="10830" y="3752"/>
                  </a:cubicBezTo>
                  <a:lnTo>
                    <a:pt x="58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3113550" y="522575"/>
              <a:ext cx="415125" cy="1221775"/>
            </a:xfrm>
            <a:custGeom>
              <a:avLst/>
              <a:gdLst/>
              <a:ahLst/>
              <a:cxnLst/>
              <a:rect l="l" t="t" r="r" b="b"/>
              <a:pathLst>
                <a:path w="16605" h="48871" extrusionOk="0">
                  <a:moveTo>
                    <a:pt x="8302" y="1"/>
                  </a:moveTo>
                  <a:cubicBezTo>
                    <a:pt x="7342" y="1"/>
                    <a:pt x="6396" y="443"/>
                    <a:pt x="5774" y="1279"/>
                  </a:cubicBezTo>
                  <a:cubicBezTo>
                    <a:pt x="1" y="9009"/>
                    <a:pt x="1" y="18600"/>
                    <a:pt x="5774" y="26331"/>
                  </a:cubicBezTo>
                  <a:cubicBezTo>
                    <a:pt x="9852" y="31811"/>
                    <a:pt x="9884" y="38335"/>
                    <a:pt x="5807" y="43815"/>
                  </a:cubicBezTo>
                  <a:cubicBezTo>
                    <a:pt x="4796" y="45152"/>
                    <a:pt x="4959" y="47044"/>
                    <a:pt x="6231" y="48121"/>
                  </a:cubicBezTo>
                  <a:cubicBezTo>
                    <a:pt x="6851" y="48643"/>
                    <a:pt x="7568" y="48871"/>
                    <a:pt x="8286" y="48871"/>
                  </a:cubicBezTo>
                  <a:cubicBezTo>
                    <a:pt x="9167" y="48871"/>
                    <a:pt x="10080" y="48512"/>
                    <a:pt x="10700" y="47794"/>
                  </a:cubicBezTo>
                  <a:cubicBezTo>
                    <a:pt x="10733" y="47729"/>
                    <a:pt x="10765" y="47664"/>
                    <a:pt x="10830" y="47631"/>
                  </a:cubicBezTo>
                  <a:cubicBezTo>
                    <a:pt x="16604" y="39900"/>
                    <a:pt x="16604" y="30278"/>
                    <a:pt x="10830" y="22547"/>
                  </a:cubicBezTo>
                  <a:cubicBezTo>
                    <a:pt x="6720" y="17067"/>
                    <a:pt x="6720" y="10510"/>
                    <a:pt x="10830" y="5030"/>
                  </a:cubicBezTo>
                  <a:cubicBezTo>
                    <a:pt x="11874" y="3660"/>
                    <a:pt x="11581" y="1670"/>
                    <a:pt x="10178" y="626"/>
                  </a:cubicBezTo>
                  <a:cubicBezTo>
                    <a:pt x="9611" y="204"/>
                    <a:pt x="8954" y="1"/>
                    <a:pt x="8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4071750" y="522575"/>
              <a:ext cx="415125" cy="1221775"/>
            </a:xfrm>
            <a:custGeom>
              <a:avLst/>
              <a:gdLst/>
              <a:ahLst/>
              <a:cxnLst/>
              <a:rect l="l" t="t" r="r" b="b"/>
              <a:pathLst>
                <a:path w="16605" h="48871" extrusionOk="0">
                  <a:moveTo>
                    <a:pt x="8324" y="1"/>
                  </a:moveTo>
                  <a:cubicBezTo>
                    <a:pt x="7354" y="1"/>
                    <a:pt x="6397" y="443"/>
                    <a:pt x="5775" y="1279"/>
                  </a:cubicBezTo>
                  <a:cubicBezTo>
                    <a:pt x="1" y="9009"/>
                    <a:pt x="1" y="18600"/>
                    <a:pt x="5775" y="26331"/>
                  </a:cubicBezTo>
                  <a:cubicBezTo>
                    <a:pt x="9885" y="31811"/>
                    <a:pt x="9885" y="38367"/>
                    <a:pt x="5775" y="43847"/>
                  </a:cubicBezTo>
                  <a:cubicBezTo>
                    <a:pt x="5775" y="43880"/>
                    <a:pt x="5742" y="43880"/>
                    <a:pt x="5742" y="43913"/>
                  </a:cubicBezTo>
                  <a:cubicBezTo>
                    <a:pt x="4731" y="45315"/>
                    <a:pt x="5057" y="47273"/>
                    <a:pt x="6492" y="48284"/>
                  </a:cubicBezTo>
                  <a:cubicBezTo>
                    <a:pt x="7047" y="48708"/>
                    <a:pt x="7667" y="48871"/>
                    <a:pt x="8319" y="48871"/>
                  </a:cubicBezTo>
                  <a:cubicBezTo>
                    <a:pt x="9265" y="48871"/>
                    <a:pt x="10211" y="48447"/>
                    <a:pt x="10831" y="47599"/>
                  </a:cubicBezTo>
                  <a:cubicBezTo>
                    <a:pt x="16604" y="39900"/>
                    <a:pt x="16604" y="30278"/>
                    <a:pt x="10831" y="22547"/>
                  </a:cubicBezTo>
                  <a:cubicBezTo>
                    <a:pt x="6721" y="17067"/>
                    <a:pt x="6721" y="10510"/>
                    <a:pt x="10831" y="5030"/>
                  </a:cubicBezTo>
                  <a:cubicBezTo>
                    <a:pt x="11875" y="3660"/>
                    <a:pt x="11581" y="1670"/>
                    <a:pt x="10211" y="626"/>
                  </a:cubicBezTo>
                  <a:cubicBezTo>
                    <a:pt x="9644" y="204"/>
                    <a:pt x="8981" y="1"/>
                    <a:pt x="8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030775" y="522575"/>
              <a:ext cx="415125" cy="1221775"/>
            </a:xfrm>
            <a:custGeom>
              <a:avLst/>
              <a:gdLst/>
              <a:ahLst/>
              <a:cxnLst/>
              <a:rect l="l" t="t" r="r" b="b"/>
              <a:pathLst>
                <a:path w="16605" h="48871" extrusionOk="0">
                  <a:moveTo>
                    <a:pt x="8303" y="1"/>
                  </a:moveTo>
                  <a:cubicBezTo>
                    <a:pt x="7343" y="1"/>
                    <a:pt x="6397" y="443"/>
                    <a:pt x="5775" y="1279"/>
                  </a:cubicBezTo>
                  <a:cubicBezTo>
                    <a:pt x="1" y="9009"/>
                    <a:pt x="1" y="18600"/>
                    <a:pt x="5775" y="26331"/>
                  </a:cubicBezTo>
                  <a:cubicBezTo>
                    <a:pt x="9852" y="31811"/>
                    <a:pt x="9852" y="38367"/>
                    <a:pt x="5775" y="43847"/>
                  </a:cubicBezTo>
                  <a:cubicBezTo>
                    <a:pt x="5742" y="43880"/>
                    <a:pt x="5742" y="43880"/>
                    <a:pt x="5709" y="43913"/>
                  </a:cubicBezTo>
                  <a:cubicBezTo>
                    <a:pt x="4698" y="45315"/>
                    <a:pt x="5057" y="47273"/>
                    <a:pt x="6460" y="48284"/>
                  </a:cubicBezTo>
                  <a:cubicBezTo>
                    <a:pt x="7014" y="48708"/>
                    <a:pt x="7667" y="48871"/>
                    <a:pt x="8286" y="48871"/>
                  </a:cubicBezTo>
                  <a:cubicBezTo>
                    <a:pt x="9265" y="48871"/>
                    <a:pt x="10211" y="48447"/>
                    <a:pt x="10831" y="47599"/>
                  </a:cubicBezTo>
                  <a:cubicBezTo>
                    <a:pt x="16604" y="39900"/>
                    <a:pt x="16572" y="30278"/>
                    <a:pt x="10798" y="22547"/>
                  </a:cubicBezTo>
                  <a:cubicBezTo>
                    <a:pt x="6721" y="17067"/>
                    <a:pt x="6721" y="10510"/>
                    <a:pt x="10798" y="5030"/>
                  </a:cubicBezTo>
                  <a:cubicBezTo>
                    <a:pt x="11842" y="3660"/>
                    <a:pt x="11581" y="1670"/>
                    <a:pt x="10178" y="626"/>
                  </a:cubicBezTo>
                  <a:cubicBezTo>
                    <a:pt x="9611" y="204"/>
                    <a:pt x="8954" y="1"/>
                    <a:pt x="8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19"/>
          <p:cNvSpPr/>
          <p:nvPr/>
        </p:nvSpPr>
        <p:spPr>
          <a:xfrm>
            <a:off x="5815650" y="1113855"/>
            <a:ext cx="2459700" cy="47149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Îmbunătățirea calității</a:t>
            </a:r>
            <a:endParaRPr sz="16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41" name="Google Shape;441;p19"/>
          <p:cNvGrpSpPr/>
          <p:nvPr/>
        </p:nvGrpSpPr>
        <p:grpSpPr>
          <a:xfrm>
            <a:off x="6716272" y="632342"/>
            <a:ext cx="572369" cy="582438"/>
            <a:chOff x="1231675" y="238125"/>
            <a:chExt cx="5142575" cy="5228350"/>
          </a:xfrm>
        </p:grpSpPr>
        <p:sp>
          <p:nvSpPr>
            <p:cNvPr id="442" name="Google Shape;442;p19"/>
            <p:cNvSpPr/>
            <p:nvPr/>
          </p:nvSpPr>
          <p:spPr>
            <a:xfrm>
              <a:off x="1842550" y="849000"/>
              <a:ext cx="4043975" cy="4506575"/>
            </a:xfrm>
            <a:custGeom>
              <a:avLst/>
              <a:gdLst/>
              <a:ahLst/>
              <a:cxnLst/>
              <a:rect l="l" t="t" r="r" b="b"/>
              <a:pathLst>
                <a:path w="161759" h="180263" extrusionOk="0">
                  <a:moveTo>
                    <a:pt x="5515" y="0"/>
                  </a:moveTo>
                  <a:cubicBezTo>
                    <a:pt x="13284" y="21176"/>
                    <a:pt x="30612" y="37744"/>
                    <a:pt x="52229" y="44508"/>
                  </a:cubicBezTo>
                  <a:cubicBezTo>
                    <a:pt x="21691" y="56052"/>
                    <a:pt x="0" y="85585"/>
                    <a:pt x="0" y="120142"/>
                  </a:cubicBezTo>
                  <a:cubicBezTo>
                    <a:pt x="0" y="139259"/>
                    <a:pt x="6618" y="156832"/>
                    <a:pt x="17696" y="170655"/>
                  </a:cubicBezTo>
                  <a:lnTo>
                    <a:pt x="82938" y="180262"/>
                  </a:lnTo>
                  <a:lnTo>
                    <a:pt x="144038" y="170655"/>
                  </a:lnTo>
                  <a:cubicBezTo>
                    <a:pt x="155116" y="156832"/>
                    <a:pt x="161758" y="139259"/>
                    <a:pt x="161758" y="120142"/>
                  </a:cubicBezTo>
                  <a:cubicBezTo>
                    <a:pt x="161758" y="85585"/>
                    <a:pt x="140043" y="56052"/>
                    <a:pt x="109506" y="44508"/>
                  </a:cubicBezTo>
                  <a:cubicBezTo>
                    <a:pt x="131147" y="37744"/>
                    <a:pt x="148450" y="21176"/>
                    <a:pt x="156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1842550" y="849000"/>
              <a:ext cx="1685000" cy="4266375"/>
            </a:xfrm>
            <a:custGeom>
              <a:avLst/>
              <a:gdLst/>
              <a:ahLst/>
              <a:cxnLst/>
              <a:rect l="l" t="t" r="r" b="b"/>
              <a:pathLst>
                <a:path w="67400" h="170655" extrusionOk="0">
                  <a:moveTo>
                    <a:pt x="5515" y="0"/>
                  </a:moveTo>
                  <a:cubicBezTo>
                    <a:pt x="13284" y="21176"/>
                    <a:pt x="30612" y="37744"/>
                    <a:pt x="52229" y="44508"/>
                  </a:cubicBezTo>
                  <a:cubicBezTo>
                    <a:pt x="21691" y="56052"/>
                    <a:pt x="0" y="85585"/>
                    <a:pt x="0" y="120142"/>
                  </a:cubicBezTo>
                  <a:cubicBezTo>
                    <a:pt x="0" y="139259"/>
                    <a:pt x="6618" y="156832"/>
                    <a:pt x="17696" y="170655"/>
                  </a:cubicBezTo>
                  <a:lnTo>
                    <a:pt x="51175" y="170655"/>
                  </a:lnTo>
                  <a:cubicBezTo>
                    <a:pt x="45954" y="156832"/>
                    <a:pt x="42842" y="139259"/>
                    <a:pt x="42842" y="120142"/>
                  </a:cubicBezTo>
                  <a:cubicBezTo>
                    <a:pt x="42842" y="85585"/>
                    <a:pt x="53037" y="56052"/>
                    <a:pt x="67399" y="44508"/>
                  </a:cubicBezTo>
                  <a:cubicBezTo>
                    <a:pt x="57228" y="37744"/>
                    <a:pt x="49091" y="21176"/>
                    <a:pt x="45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2634175" y="3255150"/>
              <a:ext cx="2460100" cy="1860225"/>
            </a:xfrm>
            <a:custGeom>
              <a:avLst/>
              <a:gdLst/>
              <a:ahLst/>
              <a:cxnLst/>
              <a:rect l="l" t="t" r="r" b="b"/>
              <a:pathLst>
                <a:path w="98404" h="74409" extrusionOk="0">
                  <a:moveTo>
                    <a:pt x="49214" y="0"/>
                  </a:moveTo>
                  <a:cubicBezTo>
                    <a:pt x="22034" y="0"/>
                    <a:pt x="1" y="22034"/>
                    <a:pt x="1" y="49189"/>
                  </a:cubicBezTo>
                  <a:cubicBezTo>
                    <a:pt x="1" y="58405"/>
                    <a:pt x="2550" y="67032"/>
                    <a:pt x="6961" y="74409"/>
                  </a:cubicBezTo>
                  <a:lnTo>
                    <a:pt x="91443" y="74409"/>
                  </a:lnTo>
                  <a:cubicBezTo>
                    <a:pt x="95879" y="67032"/>
                    <a:pt x="98403" y="58405"/>
                    <a:pt x="98403" y="49189"/>
                  </a:cubicBezTo>
                  <a:cubicBezTo>
                    <a:pt x="98403" y="22034"/>
                    <a:pt x="76370" y="0"/>
                    <a:pt x="49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2968100" y="238125"/>
              <a:ext cx="310675" cy="310650"/>
            </a:xfrm>
            <a:custGeom>
              <a:avLst/>
              <a:gdLst/>
              <a:ahLst/>
              <a:cxnLst/>
              <a:rect l="l" t="t" r="r" b="b"/>
              <a:pathLst>
                <a:path w="12427" h="12426" extrusionOk="0">
                  <a:moveTo>
                    <a:pt x="6202" y="0"/>
                  </a:moveTo>
                  <a:cubicBezTo>
                    <a:pt x="2770" y="0"/>
                    <a:pt x="1" y="2794"/>
                    <a:pt x="1" y="6225"/>
                  </a:cubicBezTo>
                  <a:cubicBezTo>
                    <a:pt x="1" y="9656"/>
                    <a:pt x="2770" y="12426"/>
                    <a:pt x="6202" y="12426"/>
                  </a:cubicBezTo>
                  <a:cubicBezTo>
                    <a:pt x="9657" y="12426"/>
                    <a:pt x="12427" y="9656"/>
                    <a:pt x="12427" y="6225"/>
                  </a:cubicBezTo>
                  <a:cubicBezTo>
                    <a:pt x="12427" y="2794"/>
                    <a:pt x="9657" y="0"/>
                    <a:pt x="6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4449675" y="238125"/>
              <a:ext cx="311275" cy="310650"/>
            </a:xfrm>
            <a:custGeom>
              <a:avLst/>
              <a:gdLst/>
              <a:ahLst/>
              <a:cxnLst/>
              <a:rect l="l" t="t" r="r" b="b"/>
              <a:pathLst>
                <a:path w="12451" h="12426" extrusionOk="0">
                  <a:moveTo>
                    <a:pt x="6225" y="0"/>
                  </a:moveTo>
                  <a:cubicBezTo>
                    <a:pt x="2794" y="0"/>
                    <a:pt x="0" y="2794"/>
                    <a:pt x="0" y="6225"/>
                  </a:cubicBezTo>
                  <a:cubicBezTo>
                    <a:pt x="0" y="9656"/>
                    <a:pt x="2794" y="12426"/>
                    <a:pt x="6225" y="12426"/>
                  </a:cubicBezTo>
                  <a:cubicBezTo>
                    <a:pt x="9657" y="12426"/>
                    <a:pt x="12451" y="9656"/>
                    <a:pt x="12451" y="6225"/>
                  </a:cubicBezTo>
                  <a:cubicBezTo>
                    <a:pt x="12451" y="2794"/>
                    <a:pt x="9657" y="0"/>
                    <a:pt x="6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3708900" y="238125"/>
              <a:ext cx="310650" cy="310650"/>
            </a:xfrm>
            <a:custGeom>
              <a:avLst/>
              <a:gdLst/>
              <a:ahLst/>
              <a:cxnLst/>
              <a:rect l="l" t="t" r="r" b="b"/>
              <a:pathLst>
                <a:path w="12426" h="12426" extrusionOk="0">
                  <a:moveTo>
                    <a:pt x="6225" y="0"/>
                  </a:moveTo>
                  <a:cubicBezTo>
                    <a:pt x="2794" y="0"/>
                    <a:pt x="0" y="2794"/>
                    <a:pt x="0" y="6225"/>
                  </a:cubicBezTo>
                  <a:cubicBezTo>
                    <a:pt x="0" y="9656"/>
                    <a:pt x="2794" y="12426"/>
                    <a:pt x="6225" y="12426"/>
                  </a:cubicBezTo>
                  <a:cubicBezTo>
                    <a:pt x="9657" y="12426"/>
                    <a:pt x="12426" y="9656"/>
                    <a:pt x="12426" y="6225"/>
                  </a:cubicBezTo>
                  <a:cubicBezTo>
                    <a:pt x="12426" y="2794"/>
                    <a:pt x="9657" y="0"/>
                    <a:pt x="6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316675" y="247300"/>
              <a:ext cx="572300" cy="1541625"/>
            </a:xfrm>
            <a:custGeom>
              <a:avLst/>
              <a:gdLst/>
              <a:ahLst/>
              <a:cxnLst/>
              <a:rect l="l" t="t" r="r" b="b"/>
              <a:pathLst>
                <a:path w="22892" h="61665" extrusionOk="0">
                  <a:moveTo>
                    <a:pt x="11446" y="1"/>
                  </a:moveTo>
                  <a:cubicBezTo>
                    <a:pt x="5122" y="1"/>
                    <a:pt x="0" y="5123"/>
                    <a:pt x="0" y="11446"/>
                  </a:cubicBezTo>
                  <a:cubicBezTo>
                    <a:pt x="0" y="14240"/>
                    <a:pt x="1005" y="18333"/>
                    <a:pt x="2647" y="22034"/>
                  </a:cubicBezTo>
                  <a:cubicBezTo>
                    <a:pt x="2696" y="22108"/>
                    <a:pt x="2721" y="22181"/>
                    <a:pt x="2745" y="22255"/>
                  </a:cubicBezTo>
                  <a:lnTo>
                    <a:pt x="2745" y="39411"/>
                  </a:lnTo>
                  <a:cubicBezTo>
                    <a:pt x="2721" y="39484"/>
                    <a:pt x="2696" y="39558"/>
                    <a:pt x="2647" y="39631"/>
                  </a:cubicBezTo>
                  <a:cubicBezTo>
                    <a:pt x="1005" y="43332"/>
                    <a:pt x="0" y="47425"/>
                    <a:pt x="0" y="50219"/>
                  </a:cubicBezTo>
                  <a:cubicBezTo>
                    <a:pt x="0" y="56542"/>
                    <a:pt x="5122" y="61665"/>
                    <a:pt x="11446" y="61665"/>
                  </a:cubicBezTo>
                  <a:cubicBezTo>
                    <a:pt x="17769" y="61665"/>
                    <a:pt x="22891" y="56542"/>
                    <a:pt x="22891" y="50219"/>
                  </a:cubicBezTo>
                  <a:cubicBezTo>
                    <a:pt x="22891" y="47450"/>
                    <a:pt x="21911" y="43332"/>
                    <a:pt x="20244" y="39631"/>
                  </a:cubicBezTo>
                  <a:cubicBezTo>
                    <a:pt x="20220" y="39558"/>
                    <a:pt x="20195" y="39484"/>
                    <a:pt x="20146" y="39411"/>
                  </a:cubicBezTo>
                  <a:lnTo>
                    <a:pt x="20146" y="22255"/>
                  </a:lnTo>
                  <a:cubicBezTo>
                    <a:pt x="20195" y="22181"/>
                    <a:pt x="20220" y="22108"/>
                    <a:pt x="20244" y="22034"/>
                  </a:cubicBezTo>
                  <a:cubicBezTo>
                    <a:pt x="21911" y="18333"/>
                    <a:pt x="22891" y="14240"/>
                    <a:pt x="22891" y="11446"/>
                  </a:cubicBezTo>
                  <a:cubicBezTo>
                    <a:pt x="22891" y="5123"/>
                    <a:pt x="17769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4832000" y="731975"/>
              <a:ext cx="1542250" cy="572300"/>
            </a:xfrm>
            <a:custGeom>
              <a:avLst/>
              <a:gdLst/>
              <a:ahLst/>
              <a:cxnLst/>
              <a:rect l="l" t="t" r="r" b="b"/>
              <a:pathLst>
                <a:path w="61690" h="22892" extrusionOk="0">
                  <a:moveTo>
                    <a:pt x="11446" y="0"/>
                  </a:moveTo>
                  <a:cubicBezTo>
                    <a:pt x="5123" y="0"/>
                    <a:pt x="1" y="5122"/>
                    <a:pt x="1" y="11446"/>
                  </a:cubicBezTo>
                  <a:cubicBezTo>
                    <a:pt x="1" y="17769"/>
                    <a:pt x="5123" y="22891"/>
                    <a:pt x="11446" y="22891"/>
                  </a:cubicBezTo>
                  <a:cubicBezTo>
                    <a:pt x="14240" y="22891"/>
                    <a:pt x="18333" y="21886"/>
                    <a:pt x="22034" y="20244"/>
                  </a:cubicBezTo>
                  <a:cubicBezTo>
                    <a:pt x="22108" y="20220"/>
                    <a:pt x="22181" y="20171"/>
                    <a:pt x="22255" y="20146"/>
                  </a:cubicBezTo>
                  <a:lnTo>
                    <a:pt x="39411" y="20146"/>
                  </a:lnTo>
                  <a:cubicBezTo>
                    <a:pt x="39484" y="20171"/>
                    <a:pt x="39558" y="20220"/>
                    <a:pt x="39631" y="20244"/>
                  </a:cubicBezTo>
                  <a:cubicBezTo>
                    <a:pt x="43357" y="21886"/>
                    <a:pt x="47450" y="22891"/>
                    <a:pt x="50244" y="22891"/>
                  </a:cubicBezTo>
                  <a:cubicBezTo>
                    <a:pt x="56542" y="22891"/>
                    <a:pt x="61689" y="17769"/>
                    <a:pt x="61689" y="11446"/>
                  </a:cubicBezTo>
                  <a:cubicBezTo>
                    <a:pt x="61689" y="5122"/>
                    <a:pt x="56542" y="0"/>
                    <a:pt x="50244" y="0"/>
                  </a:cubicBezTo>
                  <a:cubicBezTo>
                    <a:pt x="47450" y="0"/>
                    <a:pt x="43357" y="1005"/>
                    <a:pt x="39631" y="2647"/>
                  </a:cubicBezTo>
                  <a:cubicBezTo>
                    <a:pt x="39558" y="2672"/>
                    <a:pt x="39484" y="2721"/>
                    <a:pt x="39411" y="2745"/>
                  </a:cubicBezTo>
                  <a:lnTo>
                    <a:pt x="22255" y="2745"/>
                  </a:lnTo>
                  <a:cubicBezTo>
                    <a:pt x="22181" y="2721"/>
                    <a:pt x="22108" y="2672"/>
                    <a:pt x="22034" y="2647"/>
                  </a:cubicBezTo>
                  <a:cubicBezTo>
                    <a:pt x="18333" y="1005"/>
                    <a:pt x="14240" y="0"/>
                    <a:pt x="11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297675" y="712350"/>
              <a:ext cx="610900" cy="611525"/>
            </a:xfrm>
            <a:custGeom>
              <a:avLst/>
              <a:gdLst/>
              <a:ahLst/>
              <a:cxnLst/>
              <a:rect l="l" t="t" r="r" b="b"/>
              <a:pathLst>
                <a:path w="24436" h="24461" extrusionOk="0">
                  <a:moveTo>
                    <a:pt x="12206" y="1"/>
                  </a:moveTo>
                  <a:cubicBezTo>
                    <a:pt x="5466" y="1"/>
                    <a:pt x="0" y="5491"/>
                    <a:pt x="0" y="12231"/>
                  </a:cubicBezTo>
                  <a:cubicBezTo>
                    <a:pt x="0" y="18971"/>
                    <a:pt x="5466" y="24461"/>
                    <a:pt x="12206" y="24461"/>
                  </a:cubicBezTo>
                  <a:cubicBezTo>
                    <a:pt x="18970" y="24461"/>
                    <a:pt x="24436" y="18971"/>
                    <a:pt x="24436" y="12231"/>
                  </a:cubicBezTo>
                  <a:cubicBezTo>
                    <a:pt x="24436" y="5491"/>
                    <a:pt x="18970" y="1"/>
                    <a:pt x="12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1716325" y="2310950"/>
              <a:ext cx="572300" cy="1541625"/>
            </a:xfrm>
            <a:custGeom>
              <a:avLst/>
              <a:gdLst/>
              <a:ahLst/>
              <a:cxnLst/>
              <a:rect l="l" t="t" r="r" b="b"/>
              <a:pathLst>
                <a:path w="22892" h="61665" extrusionOk="0">
                  <a:moveTo>
                    <a:pt x="11446" y="0"/>
                  </a:moveTo>
                  <a:cubicBezTo>
                    <a:pt x="5123" y="0"/>
                    <a:pt x="1" y="5123"/>
                    <a:pt x="1" y="11446"/>
                  </a:cubicBezTo>
                  <a:cubicBezTo>
                    <a:pt x="1" y="14240"/>
                    <a:pt x="1005" y="18333"/>
                    <a:pt x="2647" y="22034"/>
                  </a:cubicBezTo>
                  <a:cubicBezTo>
                    <a:pt x="2672" y="22107"/>
                    <a:pt x="2721" y="22181"/>
                    <a:pt x="2746" y="22254"/>
                  </a:cubicBezTo>
                  <a:lnTo>
                    <a:pt x="2746" y="39410"/>
                  </a:lnTo>
                  <a:cubicBezTo>
                    <a:pt x="2721" y="39484"/>
                    <a:pt x="2672" y="39557"/>
                    <a:pt x="2647" y="39631"/>
                  </a:cubicBezTo>
                  <a:cubicBezTo>
                    <a:pt x="1005" y="43356"/>
                    <a:pt x="1" y="47449"/>
                    <a:pt x="1" y="50219"/>
                  </a:cubicBezTo>
                  <a:cubicBezTo>
                    <a:pt x="1" y="56542"/>
                    <a:pt x="5123" y="61664"/>
                    <a:pt x="11446" y="61664"/>
                  </a:cubicBezTo>
                  <a:cubicBezTo>
                    <a:pt x="17769" y="61664"/>
                    <a:pt x="22892" y="56542"/>
                    <a:pt x="22892" y="50219"/>
                  </a:cubicBezTo>
                  <a:cubicBezTo>
                    <a:pt x="22892" y="47449"/>
                    <a:pt x="21887" y="43356"/>
                    <a:pt x="20245" y="39631"/>
                  </a:cubicBezTo>
                  <a:cubicBezTo>
                    <a:pt x="20220" y="39557"/>
                    <a:pt x="20171" y="39484"/>
                    <a:pt x="20147" y="39410"/>
                  </a:cubicBezTo>
                  <a:lnTo>
                    <a:pt x="20147" y="22254"/>
                  </a:lnTo>
                  <a:cubicBezTo>
                    <a:pt x="20171" y="22181"/>
                    <a:pt x="20220" y="22107"/>
                    <a:pt x="20245" y="22034"/>
                  </a:cubicBezTo>
                  <a:cubicBezTo>
                    <a:pt x="21887" y="18333"/>
                    <a:pt x="22892" y="14240"/>
                    <a:pt x="22892" y="11446"/>
                  </a:cubicBezTo>
                  <a:cubicBezTo>
                    <a:pt x="22892" y="5123"/>
                    <a:pt x="17769" y="0"/>
                    <a:pt x="11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231675" y="2795600"/>
              <a:ext cx="1541625" cy="572300"/>
            </a:xfrm>
            <a:custGeom>
              <a:avLst/>
              <a:gdLst/>
              <a:ahLst/>
              <a:cxnLst/>
              <a:rect l="l" t="t" r="r" b="b"/>
              <a:pathLst>
                <a:path w="61665" h="22892" extrusionOk="0">
                  <a:moveTo>
                    <a:pt x="11446" y="1"/>
                  </a:moveTo>
                  <a:cubicBezTo>
                    <a:pt x="5122" y="1"/>
                    <a:pt x="0" y="5123"/>
                    <a:pt x="0" y="11446"/>
                  </a:cubicBezTo>
                  <a:cubicBezTo>
                    <a:pt x="0" y="17769"/>
                    <a:pt x="5122" y="22892"/>
                    <a:pt x="11446" y="22892"/>
                  </a:cubicBezTo>
                  <a:cubicBezTo>
                    <a:pt x="14215" y="22892"/>
                    <a:pt x="18333" y="21911"/>
                    <a:pt x="22033" y="20245"/>
                  </a:cubicBezTo>
                  <a:cubicBezTo>
                    <a:pt x="22107" y="20220"/>
                    <a:pt x="22181" y="20171"/>
                    <a:pt x="22254" y="20147"/>
                  </a:cubicBezTo>
                  <a:lnTo>
                    <a:pt x="39410" y="20147"/>
                  </a:lnTo>
                  <a:cubicBezTo>
                    <a:pt x="39484" y="20171"/>
                    <a:pt x="39557" y="20220"/>
                    <a:pt x="39631" y="20245"/>
                  </a:cubicBezTo>
                  <a:cubicBezTo>
                    <a:pt x="43332" y="21911"/>
                    <a:pt x="47425" y="22892"/>
                    <a:pt x="50219" y="22892"/>
                  </a:cubicBezTo>
                  <a:cubicBezTo>
                    <a:pt x="56542" y="22892"/>
                    <a:pt x="61664" y="17769"/>
                    <a:pt x="61664" y="11446"/>
                  </a:cubicBezTo>
                  <a:cubicBezTo>
                    <a:pt x="61664" y="5123"/>
                    <a:pt x="56542" y="1"/>
                    <a:pt x="50219" y="1"/>
                  </a:cubicBezTo>
                  <a:cubicBezTo>
                    <a:pt x="47425" y="1"/>
                    <a:pt x="43332" y="1005"/>
                    <a:pt x="39631" y="2648"/>
                  </a:cubicBezTo>
                  <a:cubicBezTo>
                    <a:pt x="39557" y="2697"/>
                    <a:pt x="39484" y="2721"/>
                    <a:pt x="39410" y="2746"/>
                  </a:cubicBezTo>
                  <a:lnTo>
                    <a:pt x="22254" y="2746"/>
                  </a:lnTo>
                  <a:cubicBezTo>
                    <a:pt x="22181" y="2721"/>
                    <a:pt x="22107" y="2697"/>
                    <a:pt x="22033" y="2648"/>
                  </a:cubicBezTo>
                  <a:cubicBezTo>
                    <a:pt x="18333" y="1005"/>
                    <a:pt x="14215" y="1"/>
                    <a:pt x="11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696725" y="2776600"/>
              <a:ext cx="611500" cy="610925"/>
            </a:xfrm>
            <a:custGeom>
              <a:avLst/>
              <a:gdLst/>
              <a:ahLst/>
              <a:cxnLst/>
              <a:rect l="l" t="t" r="r" b="b"/>
              <a:pathLst>
                <a:path w="24460" h="24437" extrusionOk="0">
                  <a:moveTo>
                    <a:pt x="12230" y="1"/>
                  </a:moveTo>
                  <a:cubicBezTo>
                    <a:pt x="5490" y="1"/>
                    <a:pt x="0" y="5466"/>
                    <a:pt x="0" y="12206"/>
                  </a:cubicBezTo>
                  <a:cubicBezTo>
                    <a:pt x="0" y="18971"/>
                    <a:pt x="5490" y="24436"/>
                    <a:pt x="12230" y="24436"/>
                  </a:cubicBezTo>
                  <a:cubicBezTo>
                    <a:pt x="18970" y="24436"/>
                    <a:pt x="24460" y="18971"/>
                    <a:pt x="24460" y="12206"/>
                  </a:cubicBezTo>
                  <a:cubicBezTo>
                    <a:pt x="24460" y="5466"/>
                    <a:pt x="18970" y="1"/>
                    <a:pt x="1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3224225" y="4699325"/>
              <a:ext cx="1280600" cy="416050"/>
            </a:xfrm>
            <a:custGeom>
              <a:avLst/>
              <a:gdLst/>
              <a:ahLst/>
              <a:cxnLst/>
              <a:rect l="l" t="t" r="r" b="b"/>
              <a:pathLst>
                <a:path w="51224" h="16642" extrusionOk="0">
                  <a:moveTo>
                    <a:pt x="1" y="0"/>
                  </a:moveTo>
                  <a:lnTo>
                    <a:pt x="1" y="16642"/>
                  </a:lnTo>
                  <a:lnTo>
                    <a:pt x="51224" y="166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3224225" y="4699325"/>
              <a:ext cx="416075" cy="416050"/>
            </a:xfrm>
            <a:custGeom>
              <a:avLst/>
              <a:gdLst/>
              <a:ahLst/>
              <a:cxnLst/>
              <a:rect l="l" t="t" r="r" b="b"/>
              <a:pathLst>
                <a:path w="16643" h="16642" extrusionOk="0">
                  <a:moveTo>
                    <a:pt x="1" y="0"/>
                  </a:moveTo>
                  <a:lnTo>
                    <a:pt x="1" y="16642"/>
                  </a:lnTo>
                  <a:lnTo>
                    <a:pt x="16642" y="16642"/>
                  </a:lnTo>
                  <a:lnTo>
                    <a:pt x="16642" y="0"/>
                  </a:lnTo>
                  <a:close/>
                </a:path>
              </a:pathLst>
            </a:custGeom>
            <a:solidFill>
              <a:srgbClr val="D8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3496275" y="3638100"/>
              <a:ext cx="1071650" cy="1061250"/>
            </a:xfrm>
            <a:custGeom>
              <a:avLst/>
              <a:gdLst/>
              <a:ahLst/>
              <a:cxnLst/>
              <a:rect l="l" t="t" r="r" b="b"/>
              <a:pathLst>
                <a:path w="42866" h="42450" extrusionOk="0">
                  <a:moveTo>
                    <a:pt x="10833" y="0"/>
                  </a:moveTo>
                  <a:lnTo>
                    <a:pt x="10833" y="0"/>
                  </a:lnTo>
                  <a:cubicBezTo>
                    <a:pt x="17965" y="11152"/>
                    <a:pt x="1" y="17769"/>
                    <a:pt x="3211" y="31518"/>
                  </a:cubicBezTo>
                  <a:cubicBezTo>
                    <a:pt x="5417" y="41052"/>
                    <a:pt x="15686" y="42449"/>
                    <a:pt x="15686" y="42449"/>
                  </a:cubicBezTo>
                  <a:cubicBezTo>
                    <a:pt x="42866" y="24901"/>
                    <a:pt x="10835" y="1"/>
                    <a:pt x="10833" y="0"/>
                  </a:cubicBezTo>
                  <a:close/>
                </a:path>
              </a:pathLst>
            </a:custGeom>
            <a:solidFill>
              <a:srgbClr val="F7E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939350" y="5115350"/>
              <a:ext cx="3849750" cy="351125"/>
            </a:xfrm>
            <a:custGeom>
              <a:avLst/>
              <a:gdLst/>
              <a:ahLst/>
              <a:cxnLst/>
              <a:rect l="l" t="t" r="r" b="b"/>
              <a:pathLst>
                <a:path w="153990" h="14045" extrusionOk="0">
                  <a:moveTo>
                    <a:pt x="7035" y="1"/>
                  </a:moveTo>
                  <a:cubicBezTo>
                    <a:pt x="3162" y="1"/>
                    <a:pt x="1" y="3162"/>
                    <a:pt x="1" y="7035"/>
                  </a:cubicBezTo>
                  <a:cubicBezTo>
                    <a:pt x="1" y="8971"/>
                    <a:pt x="785" y="10736"/>
                    <a:pt x="2059" y="11986"/>
                  </a:cubicBezTo>
                  <a:cubicBezTo>
                    <a:pt x="3334" y="13260"/>
                    <a:pt x="5099" y="14044"/>
                    <a:pt x="7035" y="14044"/>
                  </a:cubicBezTo>
                  <a:lnTo>
                    <a:pt x="146980" y="14044"/>
                  </a:lnTo>
                  <a:cubicBezTo>
                    <a:pt x="150852" y="14044"/>
                    <a:pt x="153989" y="10907"/>
                    <a:pt x="153989" y="7035"/>
                  </a:cubicBezTo>
                  <a:cubicBezTo>
                    <a:pt x="153989" y="5099"/>
                    <a:pt x="153205" y="3334"/>
                    <a:pt x="151931" y="2060"/>
                  </a:cubicBezTo>
                  <a:cubicBezTo>
                    <a:pt x="150656" y="785"/>
                    <a:pt x="148916" y="1"/>
                    <a:pt x="146980" y="1"/>
                  </a:cubicBezTo>
                  <a:close/>
                </a:path>
              </a:pathLst>
            </a:custGeom>
            <a:solidFill>
              <a:srgbClr val="71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2659925" y="5115350"/>
              <a:ext cx="3129175" cy="351125"/>
            </a:xfrm>
            <a:custGeom>
              <a:avLst/>
              <a:gdLst/>
              <a:ahLst/>
              <a:cxnLst/>
              <a:rect l="l" t="t" r="r" b="b"/>
              <a:pathLst>
                <a:path w="125167" h="14045" extrusionOk="0">
                  <a:moveTo>
                    <a:pt x="7010" y="1"/>
                  </a:moveTo>
                  <a:cubicBezTo>
                    <a:pt x="3137" y="1"/>
                    <a:pt x="0" y="3162"/>
                    <a:pt x="0" y="7035"/>
                  </a:cubicBezTo>
                  <a:cubicBezTo>
                    <a:pt x="0" y="8971"/>
                    <a:pt x="784" y="10736"/>
                    <a:pt x="2059" y="11986"/>
                  </a:cubicBezTo>
                  <a:cubicBezTo>
                    <a:pt x="3333" y="13260"/>
                    <a:pt x="5073" y="14044"/>
                    <a:pt x="7010" y="14044"/>
                  </a:cubicBezTo>
                  <a:lnTo>
                    <a:pt x="118157" y="14044"/>
                  </a:lnTo>
                  <a:cubicBezTo>
                    <a:pt x="122029" y="14044"/>
                    <a:pt x="125166" y="10907"/>
                    <a:pt x="125166" y="7035"/>
                  </a:cubicBezTo>
                  <a:cubicBezTo>
                    <a:pt x="125166" y="5099"/>
                    <a:pt x="124382" y="3334"/>
                    <a:pt x="123108" y="2060"/>
                  </a:cubicBezTo>
                  <a:cubicBezTo>
                    <a:pt x="121833" y="785"/>
                    <a:pt x="120093" y="1"/>
                    <a:pt x="118157" y="1"/>
                  </a:cubicBezTo>
                  <a:close/>
                </a:path>
              </a:pathLst>
            </a:custGeom>
            <a:solidFill>
              <a:srgbClr val="8FC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19"/>
          <p:cNvSpPr/>
          <p:nvPr/>
        </p:nvSpPr>
        <p:spPr>
          <a:xfrm>
            <a:off x="2943502" y="1994287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9"/>
          <p:cNvSpPr/>
          <p:nvPr/>
        </p:nvSpPr>
        <p:spPr>
          <a:xfrm>
            <a:off x="2969558" y="2917951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9"/>
          <p:cNvSpPr/>
          <p:nvPr/>
        </p:nvSpPr>
        <p:spPr>
          <a:xfrm>
            <a:off x="2969559" y="3538778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9"/>
          <p:cNvSpPr/>
          <p:nvPr/>
        </p:nvSpPr>
        <p:spPr>
          <a:xfrm>
            <a:off x="2983173" y="4240405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9"/>
          <p:cNvSpPr/>
          <p:nvPr/>
        </p:nvSpPr>
        <p:spPr>
          <a:xfrm>
            <a:off x="5415852" y="2899162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19"/>
          <p:cNvSpPr/>
          <p:nvPr/>
        </p:nvSpPr>
        <p:spPr>
          <a:xfrm>
            <a:off x="5402321" y="1993952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9"/>
          <p:cNvSpPr/>
          <p:nvPr/>
        </p:nvSpPr>
        <p:spPr>
          <a:xfrm>
            <a:off x="7888202" y="2899161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19"/>
          <p:cNvSpPr/>
          <p:nvPr/>
        </p:nvSpPr>
        <p:spPr>
          <a:xfrm>
            <a:off x="5402320" y="3514348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9"/>
          <p:cNvSpPr/>
          <p:nvPr/>
        </p:nvSpPr>
        <p:spPr>
          <a:xfrm>
            <a:off x="5415852" y="4166094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9"/>
          <p:cNvSpPr/>
          <p:nvPr/>
        </p:nvSpPr>
        <p:spPr>
          <a:xfrm>
            <a:off x="7861140" y="1981740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9"/>
          <p:cNvSpPr/>
          <p:nvPr/>
        </p:nvSpPr>
        <p:spPr>
          <a:xfrm>
            <a:off x="7882794" y="3528606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9"/>
          <p:cNvSpPr/>
          <p:nvPr/>
        </p:nvSpPr>
        <p:spPr>
          <a:xfrm>
            <a:off x="7882794" y="4154348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Finalizarea Proiectului</a:t>
            </a:r>
            <a:endParaRPr dirty="0"/>
          </a:p>
        </p:txBody>
      </p:sp>
      <p:grpSp>
        <p:nvGrpSpPr>
          <p:cNvPr id="1278" name="Google Shape;1278;p29"/>
          <p:cNvGrpSpPr/>
          <p:nvPr/>
        </p:nvGrpSpPr>
        <p:grpSpPr>
          <a:xfrm>
            <a:off x="835299" y="1882132"/>
            <a:ext cx="1950355" cy="1035393"/>
            <a:chOff x="835299" y="1882132"/>
            <a:chExt cx="1950355" cy="1035393"/>
          </a:xfrm>
        </p:grpSpPr>
        <p:sp>
          <p:nvSpPr>
            <p:cNvPr id="1279" name="Google Shape;1279;p29"/>
            <p:cNvSpPr/>
            <p:nvPr/>
          </p:nvSpPr>
          <p:spPr>
            <a:xfrm>
              <a:off x="835299" y="2344825"/>
              <a:ext cx="1950355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200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Echipa de proiect va efectua o serie de teste finale</a:t>
              </a:r>
              <a:endParaRPr lang="en-US" sz="12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905125" y="1882132"/>
              <a:ext cx="1781100" cy="505348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Testare Finală și Verificari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81" name="Google Shape;1281;p29"/>
          <p:cNvGrpSpPr/>
          <p:nvPr/>
        </p:nvGrpSpPr>
        <p:grpSpPr>
          <a:xfrm>
            <a:off x="6457773" y="1888701"/>
            <a:ext cx="2127427" cy="1497354"/>
            <a:chOff x="6457773" y="1932364"/>
            <a:chExt cx="2127427" cy="1433807"/>
          </a:xfrm>
        </p:grpSpPr>
        <p:sp>
          <p:nvSpPr>
            <p:cNvPr id="1282" name="Google Shape;1282;p29"/>
            <p:cNvSpPr/>
            <p:nvPr/>
          </p:nvSpPr>
          <p:spPr>
            <a:xfrm>
              <a:off x="6457773" y="2344822"/>
              <a:ext cx="2127427" cy="102134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200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Odată ce toate verificările finale au fost efectuate și aprobarea clientului a fost obținută, site-ul web magazin online de parfumuri Tom Ford a fost lansat oficial.</a:t>
              </a:r>
              <a:endParaRPr sz="12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6457799" y="1932364"/>
              <a:ext cx="2034267" cy="468687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Lansarea Oficială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84" name="Google Shape;1284;p29"/>
          <p:cNvGrpSpPr/>
          <p:nvPr/>
        </p:nvGrpSpPr>
        <p:grpSpPr>
          <a:xfrm>
            <a:off x="4606875" y="1888699"/>
            <a:ext cx="1781116" cy="1131432"/>
            <a:chOff x="4606875" y="1925192"/>
            <a:chExt cx="1781116" cy="1091300"/>
          </a:xfrm>
        </p:grpSpPr>
        <p:sp>
          <p:nvSpPr>
            <p:cNvPr id="1285" name="Google Shape;1285;p29"/>
            <p:cNvSpPr/>
            <p:nvPr/>
          </p:nvSpPr>
          <p:spPr>
            <a:xfrm>
              <a:off x="4606891" y="2344830"/>
              <a:ext cx="1781100" cy="671662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200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Personalul responsabil a fost instruit în utilizarea platformei de gestionare</a:t>
              </a:r>
              <a:endParaRPr sz="12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4606875" y="1925192"/>
              <a:ext cx="1781100" cy="472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Formarea Personalului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87" name="Google Shape;1287;p29"/>
          <p:cNvGrpSpPr/>
          <p:nvPr/>
        </p:nvGrpSpPr>
        <p:grpSpPr>
          <a:xfrm>
            <a:off x="2720243" y="1881735"/>
            <a:ext cx="1886622" cy="1283097"/>
            <a:chOff x="2720243" y="1881736"/>
            <a:chExt cx="1886622" cy="1231891"/>
          </a:xfrm>
        </p:grpSpPr>
        <p:sp>
          <p:nvSpPr>
            <p:cNvPr id="1288" name="Google Shape;1288;p29"/>
            <p:cNvSpPr/>
            <p:nvPr/>
          </p:nvSpPr>
          <p:spPr>
            <a:xfrm>
              <a:off x="2720243" y="2359703"/>
              <a:ext cx="1886622" cy="75392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200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După finalizarea testelor, proiectul a fost prezentat clientului pentru revizuire și acceptare finală</a:t>
              </a:r>
              <a:endParaRPr sz="12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2756000" y="1881736"/>
              <a:ext cx="1781100" cy="485562"/>
            </a:xfrm>
            <a:prstGeom prst="roundRect">
              <a:avLst>
                <a:gd name="adj" fmla="val 0"/>
              </a:avLst>
            </a:pr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Revizuire și Acceptarea Finală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90" name="Google Shape;1290;p29"/>
          <p:cNvGrpSpPr/>
          <p:nvPr/>
        </p:nvGrpSpPr>
        <p:grpSpPr>
          <a:xfrm>
            <a:off x="1830550" y="3528510"/>
            <a:ext cx="1875308" cy="1362419"/>
            <a:chOff x="1830550" y="3528510"/>
            <a:chExt cx="1875308" cy="1573420"/>
          </a:xfrm>
        </p:grpSpPr>
        <p:sp>
          <p:nvSpPr>
            <p:cNvPr id="1291" name="Google Shape;1291;p29"/>
            <p:cNvSpPr/>
            <p:nvPr/>
          </p:nvSpPr>
          <p:spPr>
            <a:xfrm>
              <a:off x="1830550" y="3969200"/>
              <a:ext cx="1875308" cy="113273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200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După lansare, echipa de proiect a continuat să monitorizeze performanța site-ului</a:t>
              </a:r>
              <a:endParaRPr sz="12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1830600" y="3528510"/>
              <a:ext cx="1781100" cy="555186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Monitorizare Post-lansare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93" name="Google Shape;1293;p29"/>
          <p:cNvGrpSpPr/>
          <p:nvPr/>
        </p:nvGrpSpPr>
        <p:grpSpPr>
          <a:xfrm>
            <a:off x="5532328" y="3530952"/>
            <a:ext cx="1974975" cy="1612546"/>
            <a:chOff x="5532328" y="3635199"/>
            <a:chExt cx="1974975" cy="1446269"/>
          </a:xfrm>
        </p:grpSpPr>
        <p:sp>
          <p:nvSpPr>
            <p:cNvPr id="1294" name="Google Shape;1294;p29"/>
            <p:cNvSpPr/>
            <p:nvPr/>
          </p:nvSpPr>
          <p:spPr>
            <a:xfrm>
              <a:off x="5532328" y="3969205"/>
              <a:ext cx="1974975" cy="111226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În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final, a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fost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efectuată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o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evaluare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detaliată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a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proiectului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pentru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a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analiza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succesele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și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provocările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întâmpinate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pe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parcurs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. </a:t>
              </a:r>
              <a:endParaRPr sz="1200" dirty="0">
                <a:solidFill>
                  <a:srgbClr val="000000"/>
                </a:solidFill>
                <a:latin typeface="Fira Sans Extra Condensed SemiBold" panose="020B0604020202020204" charset="0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5532350" y="3635199"/>
              <a:ext cx="1781100" cy="43116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Evaluarea Proiectului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96" name="Google Shape;1296;p29"/>
          <p:cNvGrpSpPr/>
          <p:nvPr/>
        </p:nvGrpSpPr>
        <p:grpSpPr>
          <a:xfrm>
            <a:off x="3457821" y="3528508"/>
            <a:ext cx="2245535" cy="1614992"/>
            <a:chOff x="3457821" y="3635199"/>
            <a:chExt cx="2245535" cy="1444966"/>
          </a:xfrm>
        </p:grpSpPr>
        <p:sp>
          <p:nvSpPr>
            <p:cNvPr id="1297" name="Google Shape;1297;p29"/>
            <p:cNvSpPr/>
            <p:nvPr/>
          </p:nvSpPr>
          <p:spPr>
            <a:xfrm>
              <a:off x="3457821" y="3969205"/>
              <a:ext cx="2245535" cy="111096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Toată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documentația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relevantă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inclusiv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ghiduri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de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utilizare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,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documentație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tehnică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și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proceduri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de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mentenanță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, a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fost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predată</a:t>
              </a:r>
              <a:r>
                <a:rPr lang="en-US" sz="1200" dirty="0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Fira Sans Extra Condensed SemiBold" panose="020B0604020202020204" charset="0"/>
                  <a:ea typeface="Times New Roman" panose="02020603050405020304" pitchFamily="18" charset="0"/>
                </a:rPr>
                <a:t>clientului</a:t>
              </a:r>
              <a:endParaRPr sz="1200" dirty="0">
                <a:solidFill>
                  <a:srgbClr val="000000"/>
                </a:solidFill>
                <a:latin typeface="Fira Sans Extra Condensed SemiBold" panose="020B0604020202020204" charset="0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3681475" y="3635199"/>
              <a:ext cx="1781100" cy="432319"/>
            </a:xfrm>
            <a:prstGeom prst="roundRect">
              <a:avLst>
                <a:gd name="adj" fmla="val 0"/>
              </a:avLst>
            </a:prstGeom>
            <a:solidFill>
              <a:srgbClr val="FFA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Documentația și Predarea</a:t>
              </a:r>
            </a:p>
          </p:txBody>
        </p:sp>
      </p:grpSp>
      <p:grpSp>
        <p:nvGrpSpPr>
          <p:cNvPr id="2" name="Google Shape;2135;p38">
            <a:extLst>
              <a:ext uri="{FF2B5EF4-FFF2-40B4-BE49-F238E27FC236}">
                <a16:creationId xmlns:a16="http://schemas.microsoft.com/office/drawing/2014/main" id="{2FF6101F-9F2B-993F-BED3-BFD067F11384}"/>
              </a:ext>
            </a:extLst>
          </p:cNvPr>
          <p:cNvGrpSpPr/>
          <p:nvPr/>
        </p:nvGrpSpPr>
        <p:grpSpPr>
          <a:xfrm>
            <a:off x="1524670" y="1265420"/>
            <a:ext cx="597090" cy="468419"/>
            <a:chOff x="1172850" y="238125"/>
            <a:chExt cx="4698350" cy="5228350"/>
          </a:xfrm>
        </p:grpSpPr>
        <p:sp>
          <p:nvSpPr>
            <p:cNvPr id="3" name="Google Shape;2136;p38">
              <a:extLst>
                <a:ext uri="{FF2B5EF4-FFF2-40B4-BE49-F238E27FC236}">
                  <a16:creationId xmlns:a16="http://schemas.microsoft.com/office/drawing/2014/main" id="{FC20EB56-6BF1-AB0B-819E-17D5A38060B9}"/>
                </a:ext>
              </a:extLst>
            </p:cNvPr>
            <p:cNvSpPr/>
            <p:nvPr/>
          </p:nvSpPr>
          <p:spPr>
            <a:xfrm>
              <a:off x="3599200" y="238125"/>
              <a:ext cx="2272000" cy="2039150"/>
            </a:xfrm>
            <a:custGeom>
              <a:avLst/>
              <a:gdLst/>
              <a:ahLst/>
              <a:cxnLst/>
              <a:rect l="l" t="t" r="r" b="b"/>
              <a:pathLst>
                <a:path w="90880" h="81566" extrusionOk="0">
                  <a:moveTo>
                    <a:pt x="66101" y="0"/>
                  </a:moveTo>
                  <a:cubicBezTo>
                    <a:pt x="60244" y="0"/>
                    <a:pt x="54386" y="2230"/>
                    <a:pt x="49925" y="6691"/>
                  </a:cubicBezTo>
                  <a:lnTo>
                    <a:pt x="1" y="56640"/>
                  </a:lnTo>
                  <a:lnTo>
                    <a:pt x="39754" y="81565"/>
                  </a:lnTo>
                  <a:lnTo>
                    <a:pt x="82277" y="39042"/>
                  </a:lnTo>
                  <a:cubicBezTo>
                    <a:pt x="89483" y="31837"/>
                    <a:pt x="90880" y="21004"/>
                    <a:pt x="86443" y="12401"/>
                  </a:cubicBezTo>
                  <a:cubicBezTo>
                    <a:pt x="85390" y="10343"/>
                    <a:pt x="83993" y="8407"/>
                    <a:pt x="82277" y="6691"/>
                  </a:cubicBezTo>
                  <a:cubicBezTo>
                    <a:pt x="77816" y="2230"/>
                    <a:pt x="71959" y="0"/>
                    <a:pt x="66101" y="0"/>
                  </a:cubicBezTo>
                  <a:close/>
                </a:path>
              </a:pathLst>
            </a:custGeom>
            <a:solidFill>
              <a:srgbClr val="EDA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37;p38">
              <a:extLst>
                <a:ext uri="{FF2B5EF4-FFF2-40B4-BE49-F238E27FC236}">
                  <a16:creationId xmlns:a16="http://schemas.microsoft.com/office/drawing/2014/main" id="{50050564-F925-C1B6-38D0-832757CFF9E6}"/>
                </a:ext>
              </a:extLst>
            </p:cNvPr>
            <p:cNvSpPr/>
            <p:nvPr/>
          </p:nvSpPr>
          <p:spPr>
            <a:xfrm>
              <a:off x="1172850" y="4499575"/>
              <a:ext cx="895200" cy="966900"/>
            </a:xfrm>
            <a:custGeom>
              <a:avLst/>
              <a:gdLst/>
              <a:ahLst/>
              <a:cxnLst/>
              <a:rect l="l" t="t" r="r" b="b"/>
              <a:pathLst>
                <a:path w="35808" h="38676" extrusionOk="0">
                  <a:moveTo>
                    <a:pt x="14828" y="1"/>
                  </a:moveTo>
                  <a:lnTo>
                    <a:pt x="14828" y="1"/>
                  </a:lnTo>
                  <a:cubicBezTo>
                    <a:pt x="10907" y="10172"/>
                    <a:pt x="0" y="38675"/>
                    <a:pt x="20906" y="38675"/>
                  </a:cubicBezTo>
                  <a:cubicBezTo>
                    <a:pt x="22254" y="38675"/>
                    <a:pt x="23431" y="38504"/>
                    <a:pt x="24460" y="38161"/>
                  </a:cubicBezTo>
                  <a:cubicBezTo>
                    <a:pt x="35808" y="34411"/>
                    <a:pt x="26494" y="11078"/>
                    <a:pt x="26494" y="3677"/>
                  </a:cubicBezTo>
                  <a:lnTo>
                    <a:pt x="21911" y="2231"/>
                  </a:lnTo>
                  <a:lnTo>
                    <a:pt x="1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38;p38">
              <a:extLst>
                <a:ext uri="{FF2B5EF4-FFF2-40B4-BE49-F238E27FC236}">
                  <a16:creationId xmlns:a16="http://schemas.microsoft.com/office/drawing/2014/main" id="{2003E47D-5295-1BE8-41FA-9307A773FB45}"/>
                </a:ext>
              </a:extLst>
            </p:cNvPr>
            <p:cNvSpPr/>
            <p:nvPr/>
          </p:nvSpPr>
          <p:spPr>
            <a:xfrm>
              <a:off x="1440000" y="4555325"/>
              <a:ext cx="628050" cy="898275"/>
            </a:xfrm>
            <a:custGeom>
              <a:avLst/>
              <a:gdLst/>
              <a:ahLst/>
              <a:cxnLst/>
              <a:rect l="l" t="t" r="r" b="b"/>
              <a:pathLst>
                <a:path w="25122" h="35931" extrusionOk="0">
                  <a:moveTo>
                    <a:pt x="11225" y="1"/>
                  </a:moveTo>
                  <a:lnTo>
                    <a:pt x="11225" y="1"/>
                  </a:lnTo>
                  <a:cubicBezTo>
                    <a:pt x="7255" y="10589"/>
                    <a:pt x="0" y="32328"/>
                    <a:pt x="13774" y="35931"/>
                  </a:cubicBezTo>
                  <a:cubicBezTo>
                    <a:pt x="25122" y="32181"/>
                    <a:pt x="15808" y="8848"/>
                    <a:pt x="15808" y="1447"/>
                  </a:cubicBezTo>
                  <a:lnTo>
                    <a:pt x="11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39;p38">
              <a:extLst>
                <a:ext uri="{FF2B5EF4-FFF2-40B4-BE49-F238E27FC236}">
                  <a16:creationId xmlns:a16="http://schemas.microsoft.com/office/drawing/2014/main" id="{7C35D086-0224-D579-FACD-15D3E5AA0FB7}"/>
                </a:ext>
              </a:extLst>
            </p:cNvPr>
            <p:cNvSpPr/>
            <p:nvPr/>
          </p:nvSpPr>
          <p:spPr>
            <a:xfrm>
              <a:off x="1432625" y="1856300"/>
              <a:ext cx="3143275" cy="2742725"/>
            </a:xfrm>
            <a:custGeom>
              <a:avLst/>
              <a:gdLst/>
              <a:ahLst/>
              <a:cxnLst/>
              <a:rect l="l" t="t" r="r" b="b"/>
              <a:pathLst>
                <a:path w="125731" h="109709" extrusionOk="0">
                  <a:moveTo>
                    <a:pt x="79924" y="1"/>
                  </a:moveTo>
                  <a:lnTo>
                    <a:pt x="19069" y="60880"/>
                  </a:lnTo>
                  <a:cubicBezTo>
                    <a:pt x="12451" y="67473"/>
                    <a:pt x="10956" y="77228"/>
                    <a:pt x="14535" y="85267"/>
                  </a:cubicBezTo>
                  <a:cubicBezTo>
                    <a:pt x="14169" y="85233"/>
                    <a:pt x="13802" y="85217"/>
                    <a:pt x="13434" y="85217"/>
                  </a:cubicBezTo>
                  <a:cubicBezTo>
                    <a:pt x="10307" y="85217"/>
                    <a:pt x="7171" y="86427"/>
                    <a:pt x="4780" y="88796"/>
                  </a:cubicBezTo>
                  <a:cubicBezTo>
                    <a:pt x="1" y="93575"/>
                    <a:pt x="1" y="101344"/>
                    <a:pt x="4780" y="106124"/>
                  </a:cubicBezTo>
                  <a:cubicBezTo>
                    <a:pt x="7170" y="108513"/>
                    <a:pt x="10301" y="109708"/>
                    <a:pt x="13432" y="109708"/>
                  </a:cubicBezTo>
                  <a:cubicBezTo>
                    <a:pt x="16563" y="109708"/>
                    <a:pt x="19694" y="108513"/>
                    <a:pt x="22083" y="106124"/>
                  </a:cubicBezTo>
                  <a:cubicBezTo>
                    <a:pt x="24779" y="103452"/>
                    <a:pt x="25956" y="99849"/>
                    <a:pt x="25637" y="96369"/>
                  </a:cubicBezTo>
                  <a:lnTo>
                    <a:pt x="25637" y="96369"/>
                  </a:lnTo>
                  <a:cubicBezTo>
                    <a:pt x="28467" y="97629"/>
                    <a:pt x="31510" y="98260"/>
                    <a:pt x="34554" y="98260"/>
                  </a:cubicBezTo>
                  <a:cubicBezTo>
                    <a:pt x="40155" y="98260"/>
                    <a:pt x="45760" y="96123"/>
                    <a:pt x="50048" y="91835"/>
                  </a:cubicBezTo>
                  <a:lnTo>
                    <a:pt x="125731" y="16152"/>
                  </a:lnTo>
                  <a:lnTo>
                    <a:pt x="79924" y="1"/>
                  </a:lnTo>
                  <a:close/>
                </a:path>
              </a:pathLst>
            </a:custGeom>
            <a:solidFill>
              <a:srgbClr val="D8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40;p38">
              <a:extLst>
                <a:ext uri="{FF2B5EF4-FFF2-40B4-BE49-F238E27FC236}">
                  <a16:creationId xmlns:a16="http://schemas.microsoft.com/office/drawing/2014/main" id="{40C177B9-B473-71F6-BF89-15C3FBA1FB00}"/>
                </a:ext>
              </a:extLst>
            </p:cNvPr>
            <p:cNvSpPr/>
            <p:nvPr/>
          </p:nvSpPr>
          <p:spPr>
            <a:xfrm>
              <a:off x="1432625" y="1856300"/>
              <a:ext cx="2238300" cy="2653100"/>
            </a:xfrm>
            <a:custGeom>
              <a:avLst/>
              <a:gdLst/>
              <a:ahLst/>
              <a:cxnLst/>
              <a:rect l="l" t="t" r="r" b="b"/>
              <a:pathLst>
                <a:path w="89532" h="106124" extrusionOk="0">
                  <a:moveTo>
                    <a:pt x="79924" y="1"/>
                  </a:moveTo>
                  <a:lnTo>
                    <a:pt x="19069" y="60856"/>
                  </a:lnTo>
                  <a:cubicBezTo>
                    <a:pt x="12451" y="67473"/>
                    <a:pt x="10956" y="77228"/>
                    <a:pt x="14535" y="85267"/>
                  </a:cubicBezTo>
                  <a:cubicBezTo>
                    <a:pt x="14164" y="85233"/>
                    <a:pt x="13792" y="85216"/>
                    <a:pt x="13420" y="85216"/>
                  </a:cubicBezTo>
                  <a:cubicBezTo>
                    <a:pt x="10298" y="85216"/>
                    <a:pt x="7167" y="86412"/>
                    <a:pt x="4780" y="88820"/>
                  </a:cubicBezTo>
                  <a:cubicBezTo>
                    <a:pt x="1" y="93575"/>
                    <a:pt x="1" y="101344"/>
                    <a:pt x="4780" y="106124"/>
                  </a:cubicBezTo>
                  <a:cubicBezTo>
                    <a:pt x="2967" y="104310"/>
                    <a:pt x="5368" y="98967"/>
                    <a:pt x="10148" y="94188"/>
                  </a:cubicBezTo>
                  <a:cubicBezTo>
                    <a:pt x="12819" y="91516"/>
                    <a:pt x="15662" y="89580"/>
                    <a:pt x="17990" y="88722"/>
                  </a:cubicBezTo>
                  <a:cubicBezTo>
                    <a:pt x="18015" y="84262"/>
                    <a:pt x="22059" y="77081"/>
                    <a:pt x="28676" y="70488"/>
                  </a:cubicBezTo>
                  <a:lnTo>
                    <a:pt x="89532" y="9608"/>
                  </a:lnTo>
                  <a:lnTo>
                    <a:pt x="79924" y="1"/>
                  </a:lnTo>
                  <a:close/>
                </a:path>
              </a:pathLst>
            </a:custGeom>
            <a:solidFill>
              <a:srgbClr val="91B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41;p38">
              <a:extLst>
                <a:ext uri="{FF2B5EF4-FFF2-40B4-BE49-F238E27FC236}">
                  <a16:creationId xmlns:a16="http://schemas.microsoft.com/office/drawing/2014/main" id="{BCAF3570-8D8E-C159-271F-5A43E8004887}"/>
                </a:ext>
              </a:extLst>
            </p:cNvPr>
            <p:cNvSpPr/>
            <p:nvPr/>
          </p:nvSpPr>
          <p:spPr>
            <a:xfrm>
              <a:off x="1432625" y="2870350"/>
              <a:ext cx="2533025" cy="1728675"/>
            </a:xfrm>
            <a:custGeom>
              <a:avLst/>
              <a:gdLst/>
              <a:ahLst/>
              <a:cxnLst/>
              <a:rect l="l" t="t" r="r" b="b"/>
              <a:pathLst>
                <a:path w="101321" h="69147" extrusionOk="0">
                  <a:moveTo>
                    <a:pt x="39362" y="1"/>
                  </a:moveTo>
                  <a:lnTo>
                    <a:pt x="19069" y="20318"/>
                  </a:lnTo>
                  <a:cubicBezTo>
                    <a:pt x="12451" y="26911"/>
                    <a:pt x="10956" y="36666"/>
                    <a:pt x="14535" y="44705"/>
                  </a:cubicBezTo>
                  <a:cubicBezTo>
                    <a:pt x="14169" y="44671"/>
                    <a:pt x="13802" y="44655"/>
                    <a:pt x="13434" y="44655"/>
                  </a:cubicBezTo>
                  <a:cubicBezTo>
                    <a:pt x="10307" y="44655"/>
                    <a:pt x="7171" y="45865"/>
                    <a:pt x="4780" y="48234"/>
                  </a:cubicBezTo>
                  <a:cubicBezTo>
                    <a:pt x="1" y="53013"/>
                    <a:pt x="1" y="60782"/>
                    <a:pt x="4780" y="65562"/>
                  </a:cubicBezTo>
                  <a:cubicBezTo>
                    <a:pt x="7170" y="67951"/>
                    <a:pt x="10301" y="69146"/>
                    <a:pt x="13432" y="69146"/>
                  </a:cubicBezTo>
                  <a:cubicBezTo>
                    <a:pt x="16563" y="69146"/>
                    <a:pt x="19694" y="67951"/>
                    <a:pt x="22083" y="65562"/>
                  </a:cubicBezTo>
                  <a:cubicBezTo>
                    <a:pt x="24779" y="62890"/>
                    <a:pt x="25956" y="59287"/>
                    <a:pt x="25637" y="55807"/>
                  </a:cubicBezTo>
                  <a:lnTo>
                    <a:pt x="25637" y="55807"/>
                  </a:lnTo>
                  <a:cubicBezTo>
                    <a:pt x="28467" y="57067"/>
                    <a:pt x="31510" y="57698"/>
                    <a:pt x="34554" y="57698"/>
                  </a:cubicBezTo>
                  <a:cubicBezTo>
                    <a:pt x="40155" y="57698"/>
                    <a:pt x="45760" y="55561"/>
                    <a:pt x="50048" y="51273"/>
                  </a:cubicBezTo>
                  <a:lnTo>
                    <a:pt x="101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42;p38">
              <a:extLst>
                <a:ext uri="{FF2B5EF4-FFF2-40B4-BE49-F238E27FC236}">
                  <a16:creationId xmlns:a16="http://schemas.microsoft.com/office/drawing/2014/main" id="{00C62B96-8B14-C4EA-1868-F85E78FDE2B8}"/>
                </a:ext>
              </a:extLst>
            </p:cNvPr>
            <p:cNvSpPr/>
            <p:nvPr/>
          </p:nvSpPr>
          <p:spPr>
            <a:xfrm>
              <a:off x="1432625" y="2870350"/>
              <a:ext cx="1464425" cy="1639050"/>
            </a:xfrm>
            <a:custGeom>
              <a:avLst/>
              <a:gdLst/>
              <a:ahLst/>
              <a:cxnLst/>
              <a:rect l="l" t="t" r="r" b="b"/>
              <a:pathLst>
                <a:path w="58577" h="65562" extrusionOk="0">
                  <a:moveTo>
                    <a:pt x="39362" y="1"/>
                  </a:moveTo>
                  <a:lnTo>
                    <a:pt x="19069" y="20318"/>
                  </a:lnTo>
                  <a:cubicBezTo>
                    <a:pt x="12451" y="26911"/>
                    <a:pt x="10956" y="36666"/>
                    <a:pt x="14535" y="44705"/>
                  </a:cubicBezTo>
                  <a:cubicBezTo>
                    <a:pt x="14169" y="44671"/>
                    <a:pt x="13802" y="44655"/>
                    <a:pt x="13434" y="44655"/>
                  </a:cubicBezTo>
                  <a:cubicBezTo>
                    <a:pt x="10307" y="44655"/>
                    <a:pt x="7171" y="45865"/>
                    <a:pt x="4780" y="48234"/>
                  </a:cubicBezTo>
                  <a:cubicBezTo>
                    <a:pt x="1" y="53013"/>
                    <a:pt x="1" y="60782"/>
                    <a:pt x="4780" y="65562"/>
                  </a:cubicBezTo>
                  <a:cubicBezTo>
                    <a:pt x="2967" y="63748"/>
                    <a:pt x="5368" y="58381"/>
                    <a:pt x="10148" y="53626"/>
                  </a:cubicBezTo>
                  <a:cubicBezTo>
                    <a:pt x="12819" y="50954"/>
                    <a:pt x="15662" y="49018"/>
                    <a:pt x="17990" y="48160"/>
                  </a:cubicBezTo>
                  <a:cubicBezTo>
                    <a:pt x="18015" y="43700"/>
                    <a:pt x="22059" y="36519"/>
                    <a:pt x="28676" y="29926"/>
                  </a:cubicBezTo>
                  <a:lnTo>
                    <a:pt x="58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43;p38">
              <a:extLst>
                <a:ext uri="{FF2B5EF4-FFF2-40B4-BE49-F238E27FC236}">
                  <a16:creationId xmlns:a16="http://schemas.microsoft.com/office/drawing/2014/main" id="{AB1ADB7B-A620-F807-E94C-7A1FD03A6406}"/>
                </a:ext>
              </a:extLst>
            </p:cNvPr>
            <p:cNvSpPr/>
            <p:nvPr/>
          </p:nvSpPr>
          <p:spPr>
            <a:xfrm>
              <a:off x="3126200" y="1206825"/>
              <a:ext cx="1728500" cy="1702775"/>
            </a:xfrm>
            <a:custGeom>
              <a:avLst/>
              <a:gdLst/>
              <a:ahLst/>
              <a:cxnLst/>
              <a:rect l="l" t="t" r="r" b="b"/>
              <a:pathLst>
                <a:path w="69140" h="68111" extrusionOk="0">
                  <a:moveTo>
                    <a:pt x="11532" y="0"/>
                  </a:moveTo>
                  <a:cubicBezTo>
                    <a:pt x="8848" y="0"/>
                    <a:pt x="6164" y="1030"/>
                    <a:pt x="4118" y="3088"/>
                  </a:cubicBezTo>
                  <a:cubicBezTo>
                    <a:pt x="0" y="7181"/>
                    <a:pt x="0" y="13823"/>
                    <a:pt x="4118" y="17916"/>
                  </a:cubicBezTo>
                  <a:lnTo>
                    <a:pt x="16715" y="30538"/>
                  </a:lnTo>
                  <a:cubicBezTo>
                    <a:pt x="16740" y="30563"/>
                    <a:pt x="16789" y="30587"/>
                    <a:pt x="16813" y="30636"/>
                  </a:cubicBezTo>
                  <a:lnTo>
                    <a:pt x="51224" y="65022"/>
                  </a:lnTo>
                  <a:cubicBezTo>
                    <a:pt x="53270" y="67081"/>
                    <a:pt x="55954" y="68110"/>
                    <a:pt x="58637" y="68110"/>
                  </a:cubicBezTo>
                  <a:cubicBezTo>
                    <a:pt x="61321" y="68110"/>
                    <a:pt x="64005" y="67081"/>
                    <a:pt x="66051" y="65022"/>
                  </a:cubicBezTo>
                  <a:cubicBezTo>
                    <a:pt x="68110" y="62988"/>
                    <a:pt x="69139" y="60292"/>
                    <a:pt x="69139" y="57620"/>
                  </a:cubicBezTo>
                  <a:cubicBezTo>
                    <a:pt x="69139" y="54949"/>
                    <a:pt x="68110" y="52253"/>
                    <a:pt x="66076" y="50219"/>
                  </a:cubicBezTo>
                  <a:lnTo>
                    <a:pt x="31666" y="15784"/>
                  </a:lnTo>
                  <a:lnTo>
                    <a:pt x="18945" y="3088"/>
                  </a:lnTo>
                  <a:cubicBezTo>
                    <a:pt x="16899" y="1030"/>
                    <a:pt x="14215" y="0"/>
                    <a:pt x="11532" y="0"/>
                  </a:cubicBezTo>
                  <a:close/>
                </a:path>
              </a:pathLst>
            </a:custGeom>
            <a:solidFill>
              <a:srgbClr val="EDA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4;p38">
              <a:extLst>
                <a:ext uri="{FF2B5EF4-FFF2-40B4-BE49-F238E27FC236}">
                  <a16:creationId xmlns:a16="http://schemas.microsoft.com/office/drawing/2014/main" id="{0BEDACDD-F1E6-8297-F3DB-C04C240CED0B}"/>
                </a:ext>
              </a:extLst>
            </p:cNvPr>
            <p:cNvSpPr/>
            <p:nvPr/>
          </p:nvSpPr>
          <p:spPr>
            <a:xfrm>
              <a:off x="3444200" y="1524675"/>
              <a:ext cx="1410500" cy="1384925"/>
            </a:xfrm>
            <a:custGeom>
              <a:avLst/>
              <a:gdLst/>
              <a:ahLst/>
              <a:cxnLst/>
              <a:rect l="l" t="t" r="r" b="b"/>
              <a:pathLst>
                <a:path w="56420" h="55397" extrusionOk="0">
                  <a:moveTo>
                    <a:pt x="11510" y="0"/>
                  </a:moveTo>
                  <a:cubicBezTo>
                    <a:pt x="8823" y="0"/>
                    <a:pt x="6140" y="1024"/>
                    <a:pt x="4093" y="3070"/>
                  </a:cubicBezTo>
                  <a:cubicBezTo>
                    <a:pt x="25" y="7138"/>
                    <a:pt x="0" y="13707"/>
                    <a:pt x="3995" y="17824"/>
                  </a:cubicBezTo>
                  <a:cubicBezTo>
                    <a:pt x="4020" y="17849"/>
                    <a:pt x="4069" y="17873"/>
                    <a:pt x="4093" y="17922"/>
                  </a:cubicBezTo>
                  <a:lnTo>
                    <a:pt x="38504" y="52308"/>
                  </a:lnTo>
                  <a:cubicBezTo>
                    <a:pt x="40550" y="54367"/>
                    <a:pt x="43234" y="55396"/>
                    <a:pt x="45917" y="55396"/>
                  </a:cubicBezTo>
                  <a:cubicBezTo>
                    <a:pt x="48601" y="55396"/>
                    <a:pt x="51285" y="54367"/>
                    <a:pt x="53331" y="52308"/>
                  </a:cubicBezTo>
                  <a:cubicBezTo>
                    <a:pt x="55390" y="50274"/>
                    <a:pt x="56419" y="47578"/>
                    <a:pt x="56419" y="44906"/>
                  </a:cubicBezTo>
                  <a:cubicBezTo>
                    <a:pt x="56419" y="42235"/>
                    <a:pt x="55390" y="39539"/>
                    <a:pt x="53356" y="37505"/>
                  </a:cubicBezTo>
                  <a:lnTo>
                    <a:pt x="18946" y="3070"/>
                  </a:lnTo>
                  <a:cubicBezTo>
                    <a:pt x="16887" y="1024"/>
                    <a:pt x="14197" y="0"/>
                    <a:pt x="1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5;p38">
              <a:extLst>
                <a:ext uri="{FF2B5EF4-FFF2-40B4-BE49-F238E27FC236}">
                  <a16:creationId xmlns:a16="http://schemas.microsoft.com/office/drawing/2014/main" id="{FA3C2E63-5BA7-1A8E-9AC7-E5CE449BD74B}"/>
                </a:ext>
              </a:extLst>
            </p:cNvPr>
            <p:cNvSpPr/>
            <p:nvPr/>
          </p:nvSpPr>
          <p:spPr>
            <a:xfrm>
              <a:off x="4031175" y="485050"/>
              <a:ext cx="1840025" cy="1792225"/>
            </a:xfrm>
            <a:custGeom>
              <a:avLst/>
              <a:gdLst/>
              <a:ahLst/>
              <a:cxnLst/>
              <a:rect l="l" t="t" r="r" b="b"/>
              <a:pathLst>
                <a:path w="73601" h="71689" extrusionOk="0">
                  <a:moveTo>
                    <a:pt x="58699" y="0"/>
                  </a:moveTo>
                  <a:cubicBezTo>
                    <a:pt x="52842" y="0"/>
                    <a:pt x="46984" y="2230"/>
                    <a:pt x="42523" y="6691"/>
                  </a:cubicBezTo>
                  <a:lnTo>
                    <a:pt x="1" y="49214"/>
                  </a:lnTo>
                  <a:lnTo>
                    <a:pt x="22475" y="71688"/>
                  </a:lnTo>
                  <a:lnTo>
                    <a:pt x="64998" y="29165"/>
                  </a:lnTo>
                  <a:cubicBezTo>
                    <a:pt x="72204" y="21960"/>
                    <a:pt x="73601" y="11127"/>
                    <a:pt x="69164" y="2524"/>
                  </a:cubicBezTo>
                  <a:cubicBezTo>
                    <a:pt x="65880" y="833"/>
                    <a:pt x="62302" y="0"/>
                    <a:pt x="58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6;p38">
              <a:extLst>
                <a:ext uri="{FF2B5EF4-FFF2-40B4-BE49-F238E27FC236}">
                  <a16:creationId xmlns:a16="http://schemas.microsoft.com/office/drawing/2014/main" id="{E1A62219-AC22-6F9B-D3AF-CC74D1028D45}"/>
                </a:ext>
              </a:extLst>
            </p:cNvPr>
            <p:cNvSpPr/>
            <p:nvPr/>
          </p:nvSpPr>
          <p:spPr>
            <a:xfrm>
              <a:off x="3146425" y="3888625"/>
              <a:ext cx="2496850" cy="682050"/>
            </a:xfrm>
            <a:custGeom>
              <a:avLst/>
              <a:gdLst/>
              <a:ahLst/>
              <a:cxnLst/>
              <a:rect l="l" t="t" r="r" b="b"/>
              <a:pathLst>
                <a:path w="99874" h="27282" extrusionOk="0">
                  <a:moveTo>
                    <a:pt x="96191" y="0"/>
                  </a:moveTo>
                  <a:cubicBezTo>
                    <a:pt x="94928" y="0"/>
                    <a:pt x="93731" y="755"/>
                    <a:pt x="93231" y="2013"/>
                  </a:cubicBezTo>
                  <a:cubicBezTo>
                    <a:pt x="89751" y="10493"/>
                    <a:pt x="79703" y="18385"/>
                    <a:pt x="69850" y="20346"/>
                  </a:cubicBezTo>
                  <a:cubicBezTo>
                    <a:pt x="68423" y="20631"/>
                    <a:pt x="66813" y="20833"/>
                    <a:pt x="65112" y="20833"/>
                  </a:cubicBezTo>
                  <a:cubicBezTo>
                    <a:pt x="61117" y="20833"/>
                    <a:pt x="56623" y="19716"/>
                    <a:pt x="52841" y="15934"/>
                  </a:cubicBezTo>
                  <a:cubicBezTo>
                    <a:pt x="44527" y="7620"/>
                    <a:pt x="35246" y="4447"/>
                    <a:pt x="26615" y="4447"/>
                  </a:cubicBezTo>
                  <a:cubicBezTo>
                    <a:pt x="16316" y="4447"/>
                    <a:pt x="6944" y="8966"/>
                    <a:pt x="1250" y="14660"/>
                  </a:cubicBezTo>
                  <a:cubicBezTo>
                    <a:pt x="0" y="15909"/>
                    <a:pt x="0" y="17944"/>
                    <a:pt x="1250" y="19194"/>
                  </a:cubicBezTo>
                  <a:cubicBezTo>
                    <a:pt x="1887" y="19831"/>
                    <a:pt x="2714" y="20149"/>
                    <a:pt x="3538" y="20149"/>
                  </a:cubicBezTo>
                  <a:cubicBezTo>
                    <a:pt x="4363" y="20149"/>
                    <a:pt x="5184" y="19831"/>
                    <a:pt x="5809" y="19194"/>
                  </a:cubicBezTo>
                  <a:cubicBezTo>
                    <a:pt x="9313" y="15713"/>
                    <a:pt x="15931" y="11718"/>
                    <a:pt x="24092" y="10983"/>
                  </a:cubicBezTo>
                  <a:cubicBezTo>
                    <a:pt x="24876" y="10915"/>
                    <a:pt x="25709" y="10874"/>
                    <a:pt x="26584" y="10874"/>
                  </a:cubicBezTo>
                  <a:cubicBezTo>
                    <a:pt x="32580" y="10874"/>
                    <a:pt x="40562" y="12772"/>
                    <a:pt x="48282" y="20493"/>
                  </a:cubicBezTo>
                  <a:cubicBezTo>
                    <a:pt x="52743" y="24953"/>
                    <a:pt x="58600" y="27282"/>
                    <a:pt x="65144" y="27282"/>
                  </a:cubicBezTo>
                  <a:cubicBezTo>
                    <a:pt x="67081" y="27282"/>
                    <a:pt x="69090" y="27085"/>
                    <a:pt x="71124" y="26669"/>
                  </a:cubicBezTo>
                  <a:cubicBezTo>
                    <a:pt x="83085" y="24267"/>
                    <a:pt x="94898" y="14929"/>
                    <a:pt x="99187" y="4439"/>
                  </a:cubicBezTo>
                  <a:cubicBezTo>
                    <a:pt x="99873" y="2797"/>
                    <a:pt x="99064" y="910"/>
                    <a:pt x="97422" y="248"/>
                  </a:cubicBezTo>
                  <a:cubicBezTo>
                    <a:pt x="97019" y="80"/>
                    <a:pt x="96602" y="0"/>
                    <a:pt x="96191" y="0"/>
                  </a:cubicBezTo>
                  <a:close/>
                </a:path>
              </a:pathLst>
            </a:custGeom>
            <a:solidFill>
              <a:srgbClr val="D8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147;p38">
            <a:extLst>
              <a:ext uri="{FF2B5EF4-FFF2-40B4-BE49-F238E27FC236}">
                <a16:creationId xmlns:a16="http://schemas.microsoft.com/office/drawing/2014/main" id="{5E7B0980-1521-0DA2-A453-A6B256E6282E}"/>
              </a:ext>
            </a:extLst>
          </p:cNvPr>
          <p:cNvGrpSpPr/>
          <p:nvPr/>
        </p:nvGrpSpPr>
        <p:grpSpPr>
          <a:xfrm>
            <a:off x="3365672" y="1203706"/>
            <a:ext cx="632778" cy="565701"/>
            <a:chOff x="2392489" y="1536098"/>
            <a:chExt cx="599836" cy="631284"/>
          </a:xfrm>
        </p:grpSpPr>
        <p:grpSp>
          <p:nvGrpSpPr>
            <p:cNvPr id="15" name="Google Shape;2148;p38">
              <a:extLst>
                <a:ext uri="{FF2B5EF4-FFF2-40B4-BE49-F238E27FC236}">
                  <a16:creationId xmlns:a16="http://schemas.microsoft.com/office/drawing/2014/main" id="{792DB7BD-A195-9110-619F-96703B24ABFD}"/>
                </a:ext>
              </a:extLst>
            </p:cNvPr>
            <p:cNvGrpSpPr/>
            <p:nvPr/>
          </p:nvGrpSpPr>
          <p:grpSpPr>
            <a:xfrm>
              <a:off x="2392489" y="1536098"/>
              <a:ext cx="551966" cy="631284"/>
              <a:chOff x="1349925" y="238125"/>
              <a:chExt cx="4229625" cy="4837425"/>
            </a:xfrm>
          </p:grpSpPr>
          <p:sp>
            <p:nvSpPr>
              <p:cNvPr id="17" name="Google Shape;2149;p38">
                <a:extLst>
                  <a:ext uri="{FF2B5EF4-FFF2-40B4-BE49-F238E27FC236}">
                    <a16:creationId xmlns:a16="http://schemas.microsoft.com/office/drawing/2014/main" id="{B15319B2-CA26-C882-73F8-46359A28087E}"/>
                  </a:ext>
                </a:extLst>
              </p:cNvPr>
              <p:cNvSpPr/>
              <p:nvPr/>
            </p:nvSpPr>
            <p:spPr>
              <a:xfrm>
                <a:off x="1349925" y="2940825"/>
                <a:ext cx="4229625" cy="859375"/>
              </a:xfrm>
              <a:custGeom>
                <a:avLst/>
                <a:gdLst/>
                <a:ahLst/>
                <a:cxnLst/>
                <a:rect l="l" t="t" r="r" b="b"/>
                <a:pathLst>
                  <a:path w="169185" h="34375" extrusionOk="0">
                    <a:moveTo>
                      <a:pt x="13750" y="0"/>
                    </a:moveTo>
                    <a:cubicBezTo>
                      <a:pt x="6005" y="0"/>
                      <a:pt x="0" y="9485"/>
                      <a:pt x="2990" y="18063"/>
                    </a:cubicBezTo>
                    <a:cubicBezTo>
                      <a:pt x="5440" y="25054"/>
                      <a:pt x="10495" y="34374"/>
                      <a:pt x="16315" y="34374"/>
                    </a:cubicBezTo>
                    <a:cubicBezTo>
                      <a:pt x="17657" y="34374"/>
                      <a:pt x="19040" y="33878"/>
                      <a:pt x="20441" y="32744"/>
                    </a:cubicBezTo>
                    <a:lnTo>
                      <a:pt x="148744" y="32744"/>
                    </a:lnTo>
                    <a:cubicBezTo>
                      <a:pt x="150145" y="33878"/>
                      <a:pt x="151528" y="34374"/>
                      <a:pt x="152870" y="34374"/>
                    </a:cubicBezTo>
                    <a:cubicBezTo>
                      <a:pt x="158690" y="34374"/>
                      <a:pt x="163745" y="25054"/>
                      <a:pt x="166194" y="18063"/>
                    </a:cubicBezTo>
                    <a:cubicBezTo>
                      <a:pt x="169184" y="9485"/>
                      <a:pt x="163180" y="0"/>
                      <a:pt x="155435" y="0"/>
                    </a:cubicBezTo>
                    <a:close/>
                  </a:path>
                </a:pathLst>
              </a:custGeom>
              <a:solidFill>
                <a:srgbClr val="D89F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150;p38">
                <a:extLst>
                  <a:ext uri="{FF2B5EF4-FFF2-40B4-BE49-F238E27FC236}">
                    <a16:creationId xmlns:a16="http://schemas.microsoft.com/office/drawing/2014/main" id="{69700915-7A80-5626-4F1A-7947774F2CA2}"/>
                  </a:ext>
                </a:extLst>
              </p:cNvPr>
              <p:cNvSpPr/>
              <p:nvPr/>
            </p:nvSpPr>
            <p:spPr>
              <a:xfrm>
                <a:off x="1693650" y="1170050"/>
                <a:ext cx="3541550" cy="3905500"/>
              </a:xfrm>
              <a:custGeom>
                <a:avLst/>
                <a:gdLst/>
                <a:ahLst/>
                <a:cxnLst/>
                <a:rect l="l" t="t" r="r" b="b"/>
                <a:pathLst>
                  <a:path w="141662" h="156220" extrusionOk="0">
                    <a:moveTo>
                      <a:pt x="70831" y="1"/>
                    </a:moveTo>
                    <a:cubicBezTo>
                      <a:pt x="31715" y="1"/>
                      <a:pt x="1" y="31715"/>
                      <a:pt x="1" y="70831"/>
                    </a:cubicBezTo>
                    <a:cubicBezTo>
                      <a:pt x="1" y="109947"/>
                      <a:pt x="31715" y="156220"/>
                      <a:pt x="70831" y="156220"/>
                    </a:cubicBezTo>
                    <a:cubicBezTo>
                      <a:pt x="109972" y="156220"/>
                      <a:pt x="141661" y="109947"/>
                      <a:pt x="141661" y="70831"/>
                    </a:cubicBezTo>
                    <a:cubicBezTo>
                      <a:pt x="141661" y="31715"/>
                      <a:pt x="109972" y="1"/>
                      <a:pt x="70831" y="1"/>
                    </a:cubicBezTo>
                    <a:close/>
                  </a:path>
                </a:pathLst>
              </a:custGeom>
              <a:solidFill>
                <a:srgbClr val="F7D5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151;p38">
                <a:extLst>
                  <a:ext uri="{FF2B5EF4-FFF2-40B4-BE49-F238E27FC236}">
                    <a16:creationId xmlns:a16="http://schemas.microsoft.com/office/drawing/2014/main" id="{99108BF0-5502-9B3B-F2A8-14F20E5E8221}"/>
                  </a:ext>
                </a:extLst>
              </p:cNvPr>
              <p:cNvSpPr/>
              <p:nvPr/>
            </p:nvSpPr>
            <p:spPr>
              <a:xfrm>
                <a:off x="1693650" y="1170050"/>
                <a:ext cx="1894550" cy="3905500"/>
              </a:xfrm>
              <a:custGeom>
                <a:avLst/>
                <a:gdLst/>
                <a:ahLst/>
                <a:cxnLst/>
                <a:rect l="l" t="t" r="r" b="b"/>
                <a:pathLst>
                  <a:path w="75782" h="156220" extrusionOk="0">
                    <a:moveTo>
                      <a:pt x="70831" y="1"/>
                    </a:moveTo>
                    <a:cubicBezTo>
                      <a:pt x="31740" y="1"/>
                      <a:pt x="1" y="31715"/>
                      <a:pt x="1" y="70831"/>
                    </a:cubicBezTo>
                    <a:cubicBezTo>
                      <a:pt x="1" y="109947"/>
                      <a:pt x="31740" y="156220"/>
                      <a:pt x="70831" y="156220"/>
                    </a:cubicBezTo>
                    <a:cubicBezTo>
                      <a:pt x="61248" y="156220"/>
                      <a:pt x="52498" y="146049"/>
                      <a:pt x="45906" y="131221"/>
                    </a:cubicBezTo>
                    <a:cubicBezTo>
                      <a:pt x="41568" y="121417"/>
                      <a:pt x="47107" y="109996"/>
                      <a:pt x="57523" y="107398"/>
                    </a:cubicBezTo>
                    <a:cubicBezTo>
                      <a:pt x="57645" y="107374"/>
                      <a:pt x="57719" y="107349"/>
                      <a:pt x="57719" y="107349"/>
                    </a:cubicBezTo>
                    <a:cubicBezTo>
                      <a:pt x="75782" y="100952"/>
                      <a:pt x="65170" y="61444"/>
                      <a:pt x="57008" y="56150"/>
                    </a:cubicBezTo>
                    <a:cubicBezTo>
                      <a:pt x="37033" y="41739"/>
                      <a:pt x="50391" y="1"/>
                      <a:pt x="70831" y="1"/>
                    </a:cubicBezTo>
                    <a:close/>
                  </a:path>
                </a:pathLst>
              </a:custGeom>
              <a:solidFill>
                <a:srgbClr val="D89F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52;p38">
                <a:extLst>
                  <a:ext uri="{FF2B5EF4-FFF2-40B4-BE49-F238E27FC236}">
                    <a16:creationId xmlns:a16="http://schemas.microsoft.com/office/drawing/2014/main" id="{21FCC385-9E72-338E-C538-36CEDD41EF5F}"/>
                  </a:ext>
                </a:extLst>
              </p:cNvPr>
              <p:cNvSpPr/>
              <p:nvPr/>
            </p:nvSpPr>
            <p:spPr>
              <a:xfrm>
                <a:off x="1572325" y="238125"/>
                <a:ext cx="3870575" cy="2583225"/>
              </a:xfrm>
              <a:custGeom>
                <a:avLst/>
                <a:gdLst/>
                <a:ahLst/>
                <a:cxnLst/>
                <a:rect l="l" t="t" r="r" b="b"/>
                <a:pathLst>
                  <a:path w="154823" h="103329" extrusionOk="0">
                    <a:moveTo>
                      <a:pt x="75684" y="0"/>
                    </a:moveTo>
                    <a:cubicBezTo>
                      <a:pt x="75684" y="0"/>
                      <a:pt x="44288" y="0"/>
                      <a:pt x="22794" y="16200"/>
                    </a:cubicBezTo>
                    <a:cubicBezTo>
                      <a:pt x="20196" y="18161"/>
                      <a:pt x="17770" y="20367"/>
                      <a:pt x="15540" y="22818"/>
                    </a:cubicBezTo>
                    <a:cubicBezTo>
                      <a:pt x="12795" y="25808"/>
                      <a:pt x="10393" y="29214"/>
                      <a:pt x="8456" y="33062"/>
                    </a:cubicBezTo>
                    <a:cubicBezTo>
                      <a:pt x="908" y="47939"/>
                      <a:pt x="1" y="65291"/>
                      <a:pt x="1006" y="79041"/>
                    </a:cubicBezTo>
                    <a:cubicBezTo>
                      <a:pt x="1226" y="82227"/>
                      <a:pt x="1570" y="85192"/>
                      <a:pt x="1937" y="87913"/>
                    </a:cubicBezTo>
                    <a:cubicBezTo>
                      <a:pt x="3212" y="97202"/>
                      <a:pt x="5025" y="103329"/>
                      <a:pt x="5025" y="103329"/>
                    </a:cubicBezTo>
                    <a:cubicBezTo>
                      <a:pt x="14265" y="92668"/>
                      <a:pt x="27010" y="84188"/>
                      <a:pt x="41886" y="79016"/>
                    </a:cubicBezTo>
                    <a:cubicBezTo>
                      <a:pt x="52278" y="75413"/>
                      <a:pt x="63699" y="73404"/>
                      <a:pt x="75684" y="73404"/>
                    </a:cubicBezTo>
                    <a:cubicBezTo>
                      <a:pt x="104874" y="73404"/>
                      <a:pt x="130682" y="85242"/>
                      <a:pt x="146367" y="103329"/>
                    </a:cubicBezTo>
                    <a:cubicBezTo>
                      <a:pt x="146367" y="103329"/>
                      <a:pt x="154823" y="74531"/>
                      <a:pt x="148181" y="47449"/>
                    </a:cubicBezTo>
                    <a:cubicBezTo>
                      <a:pt x="147568" y="44974"/>
                      <a:pt x="146858" y="42523"/>
                      <a:pt x="145975" y="40096"/>
                    </a:cubicBezTo>
                    <a:cubicBezTo>
                      <a:pt x="145093" y="37694"/>
                      <a:pt x="144113" y="35342"/>
                      <a:pt x="142936" y="33062"/>
                    </a:cubicBezTo>
                    <a:cubicBezTo>
                      <a:pt x="126197" y="0"/>
                      <a:pt x="75684" y="0"/>
                      <a:pt x="756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53;p38">
                <a:extLst>
                  <a:ext uri="{FF2B5EF4-FFF2-40B4-BE49-F238E27FC236}">
                    <a16:creationId xmlns:a16="http://schemas.microsoft.com/office/drawing/2014/main" id="{1DE7E750-56B8-C0B8-D364-063DD4C8A365}"/>
                  </a:ext>
                </a:extLst>
              </p:cNvPr>
              <p:cNvSpPr/>
              <p:nvPr/>
            </p:nvSpPr>
            <p:spPr>
              <a:xfrm>
                <a:off x="1572325" y="238125"/>
                <a:ext cx="1892125" cy="2583225"/>
              </a:xfrm>
              <a:custGeom>
                <a:avLst/>
                <a:gdLst/>
                <a:ahLst/>
                <a:cxnLst/>
                <a:rect l="l" t="t" r="r" b="b"/>
                <a:pathLst>
                  <a:path w="75685" h="103329" extrusionOk="0">
                    <a:moveTo>
                      <a:pt x="75684" y="0"/>
                    </a:moveTo>
                    <a:cubicBezTo>
                      <a:pt x="75683" y="0"/>
                      <a:pt x="25196" y="0"/>
                      <a:pt x="8456" y="33062"/>
                    </a:cubicBezTo>
                    <a:cubicBezTo>
                      <a:pt x="908" y="47939"/>
                      <a:pt x="1" y="65291"/>
                      <a:pt x="1006" y="79041"/>
                    </a:cubicBezTo>
                    <a:cubicBezTo>
                      <a:pt x="1226" y="82227"/>
                      <a:pt x="1570" y="85192"/>
                      <a:pt x="1937" y="87913"/>
                    </a:cubicBezTo>
                    <a:cubicBezTo>
                      <a:pt x="3212" y="97202"/>
                      <a:pt x="5025" y="103329"/>
                      <a:pt x="5025" y="103329"/>
                    </a:cubicBezTo>
                    <a:cubicBezTo>
                      <a:pt x="14265" y="92668"/>
                      <a:pt x="27010" y="84188"/>
                      <a:pt x="41886" y="79016"/>
                    </a:cubicBezTo>
                    <a:cubicBezTo>
                      <a:pt x="41886" y="72693"/>
                      <a:pt x="41543" y="65561"/>
                      <a:pt x="41739" y="58135"/>
                    </a:cubicBezTo>
                    <a:cubicBezTo>
                      <a:pt x="41813" y="55806"/>
                      <a:pt x="41911" y="53429"/>
                      <a:pt x="42107" y="51027"/>
                    </a:cubicBezTo>
                    <a:cubicBezTo>
                      <a:pt x="43602" y="31861"/>
                      <a:pt x="50195" y="11960"/>
                      <a:pt x="756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154;p38">
                <a:extLst>
                  <a:ext uri="{FF2B5EF4-FFF2-40B4-BE49-F238E27FC236}">
                    <a16:creationId xmlns:a16="http://schemas.microsoft.com/office/drawing/2014/main" id="{A4D0344A-9AB6-7964-65DA-7EB8ED9AB634}"/>
                  </a:ext>
                </a:extLst>
              </p:cNvPr>
              <p:cNvSpPr/>
              <p:nvPr/>
            </p:nvSpPr>
            <p:spPr>
              <a:xfrm>
                <a:off x="3723600" y="2970675"/>
                <a:ext cx="909300" cy="310225"/>
              </a:xfrm>
              <a:custGeom>
                <a:avLst/>
                <a:gdLst/>
                <a:ahLst/>
                <a:cxnLst/>
                <a:rect l="l" t="t" r="r" b="b"/>
                <a:pathLst>
                  <a:path w="36372" h="12409" extrusionOk="0">
                    <a:moveTo>
                      <a:pt x="3481" y="1"/>
                    </a:moveTo>
                    <a:cubicBezTo>
                      <a:pt x="2672" y="1"/>
                      <a:pt x="1863" y="313"/>
                      <a:pt x="1250" y="938"/>
                    </a:cubicBezTo>
                    <a:cubicBezTo>
                      <a:pt x="0" y="2164"/>
                      <a:pt x="0" y="4174"/>
                      <a:pt x="1250" y="5399"/>
                    </a:cubicBezTo>
                    <a:cubicBezTo>
                      <a:pt x="5760" y="9933"/>
                      <a:pt x="11789" y="12409"/>
                      <a:pt x="18186" y="12409"/>
                    </a:cubicBezTo>
                    <a:cubicBezTo>
                      <a:pt x="24583" y="12409"/>
                      <a:pt x="30612" y="9933"/>
                      <a:pt x="35146" y="5399"/>
                    </a:cubicBezTo>
                    <a:cubicBezTo>
                      <a:pt x="36371" y="4174"/>
                      <a:pt x="36371" y="2164"/>
                      <a:pt x="35146" y="938"/>
                    </a:cubicBezTo>
                    <a:cubicBezTo>
                      <a:pt x="34521" y="313"/>
                      <a:pt x="33712" y="1"/>
                      <a:pt x="32903" y="1"/>
                    </a:cubicBezTo>
                    <a:cubicBezTo>
                      <a:pt x="32095" y="1"/>
                      <a:pt x="31286" y="313"/>
                      <a:pt x="30661" y="938"/>
                    </a:cubicBezTo>
                    <a:cubicBezTo>
                      <a:pt x="27230" y="4370"/>
                      <a:pt x="22714" y="6085"/>
                      <a:pt x="18195" y="6085"/>
                    </a:cubicBezTo>
                    <a:cubicBezTo>
                      <a:pt x="13676" y="6085"/>
                      <a:pt x="9154" y="4370"/>
                      <a:pt x="5711" y="938"/>
                    </a:cubicBezTo>
                    <a:cubicBezTo>
                      <a:pt x="5098" y="313"/>
                      <a:pt x="4289" y="1"/>
                      <a:pt x="3481" y="1"/>
                    </a:cubicBezTo>
                    <a:close/>
                  </a:path>
                </a:pathLst>
              </a:custGeom>
              <a:solidFill>
                <a:srgbClr val="9961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155;p38">
                <a:extLst>
                  <a:ext uri="{FF2B5EF4-FFF2-40B4-BE49-F238E27FC236}">
                    <a16:creationId xmlns:a16="http://schemas.microsoft.com/office/drawing/2014/main" id="{BD982F83-46A2-9457-A4D2-478849BE98A4}"/>
                  </a:ext>
                </a:extLst>
              </p:cNvPr>
              <p:cNvSpPr/>
              <p:nvPr/>
            </p:nvSpPr>
            <p:spPr>
              <a:xfrm>
                <a:off x="2296575" y="2970675"/>
                <a:ext cx="909300" cy="310225"/>
              </a:xfrm>
              <a:custGeom>
                <a:avLst/>
                <a:gdLst/>
                <a:ahLst/>
                <a:cxnLst/>
                <a:rect l="l" t="t" r="r" b="b"/>
                <a:pathLst>
                  <a:path w="36372" h="12409" extrusionOk="0">
                    <a:moveTo>
                      <a:pt x="3468" y="1"/>
                    </a:moveTo>
                    <a:cubicBezTo>
                      <a:pt x="2660" y="1"/>
                      <a:pt x="1851" y="313"/>
                      <a:pt x="1226" y="938"/>
                    </a:cubicBezTo>
                    <a:cubicBezTo>
                      <a:pt x="0" y="2164"/>
                      <a:pt x="0" y="4174"/>
                      <a:pt x="1226" y="5399"/>
                    </a:cubicBezTo>
                    <a:cubicBezTo>
                      <a:pt x="5907" y="10080"/>
                      <a:pt x="12034" y="12409"/>
                      <a:pt x="18186" y="12409"/>
                    </a:cubicBezTo>
                    <a:cubicBezTo>
                      <a:pt x="24313" y="12409"/>
                      <a:pt x="30465" y="10080"/>
                      <a:pt x="35121" y="5399"/>
                    </a:cubicBezTo>
                    <a:cubicBezTo>
                      <a:pt x="36371" y="4174"/>
                      <a:pt x="36371" y="2164"/>
                      <a:pt x="35121" y="938"/>
                    </a:cubicBezTo>
                    <a:cubicBezTo>
                      <a:pt x="34509" y="313"/>
                      <a:pt x="33700" y="1"/>
                      <a:pt x="32891" y="1"/>
                    </a:cubicBezTo>
                    <a:cubicBezTo>
                      <a:pt x="32082" y="1"/>
                      <a:pt x="31274" y="313"/>
                      <a:pt x="30661" y="938"/>
                    </a:cubicBezTo>
                    <a:cubicBezTo>
                      <a:pt x="27328" y="4272"/>
                      <a:pt x="22892" y="6110"/>
                      <a:pt x="18186" y="6110"/>
                    </a:cubicBezTo>
                    <a:cubicBezTo>
                      <a:pt x="13456" y="6110"/>
                      <a:pt x="9044" y="4272"/>
                      <a:pt x="5711" y="938"/>
                    </a:cubicBezTo>
                    <a:cubicBezTo>
                      <a:pt x="5086" y="313"/>
                      <a:pt x="4277" y="1"/>
                      <a:pt x="3468" y="1"/>
                    </a:cubicBezTo>
                    <a:close/>
                  </a:path>
                </a:pathLst>
              </a:custGeom>
              <a:solidFill>
                <a:srgbClr val="9961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156;p38">
                <a:extLst>
                  <a:ext uri="{FF2B5EF4-FFF2-40B4-BE49-F238E27FC236}">
                    <a16:creationId xmlns:a16="http://schemas.microsoft.com/office/drawing/2014/main" id="{A11A1E2D-A965-8B03-F554-0F26426B027F}"/>
                  </a:ext>
                </a:extLst>
              </p:cNvPr>
              <p:cNvSpPr/>
              <p:nvPr/>
            </p:nvSpPr>
            <p:spPr>
              <a:xfrm>
                <a:off x="3721150" y="2431550"/>
                <a:ext cx="1093725" cy="310775"/>
              </a:xfrm>
              <a:custGeom>
                <a:avLst/>
                <a:gdLst/>
                <a:ahLst/>
                <a:cxnLst/>
                <a:rect l="l" t="t" r="r" b="b"/>
                <a:pathLst>
                  <a:path w="43749" h="12431" extrusionOk="0">
                    <a:moveTo>
                      <a:pt x="18330" y="0"/>
                    </a:moveTo>
                    <a:cubicBezTo>
                      <a:pt x="12944" y="0"/>
                      <a:pt x="7513" y="894"/>
                      <a:pt x="2500" y="2725"/>
                    </a:cubicBezTo>
                    <a:cubicBezTo>
                      <a:pt x="858" y="3313"/>
                      <a:pt x="0" y="5127"/>
                      <a:pt x="613" y="6769"/>
                    </a:cubicBezTo>
                    <a:cubicBezTo>
                      <a:pt x="1073" y="8055"/>
                      <a:pt x="2285" y="8844"/>
                      <a:pt x="3578" y="8844"/>
                    </a:cubicBezTo>
                    <a:cubicBezTo>
                      <a:pt x="3936" y="8844"/>
                      <a:pt x="4300" y="8784"/>
                      <a:pt x="4657" y="8656"/>
                    </a:cubicBezTo>
                    <a:cubicBezTo>
                      <a:pt x="8916" y="7094"/>
                      <a:pt x="13599" y="6337"/>
                      <a:pt x="18252" y="6337"/>
                    </a:cubicBezTo>
                    <a:cubicBezTo>
                      <a:pt x="25647" y="6337"/>
                      <a:pt x="32965" y="8251"/>
                      <a:pt x="38381" y="11891"/>
                    </a:cubicBezTo>
                    <a:cubicBezTo>
                      <a:pt x="38920" y="12259"/>
                      <a:pt x="39533" y="12430"/>
                      <a:pt x="40146" y="12430"/>
                    </a:cubicBezTo>
                    <a:cubicBezTo>
                      <a:pt x="41150" y="12430"/>
                      <a:pt x="42155" y="11940"/>
                      <a:pt x="42768" y="11033"/>
                    </a:cubicBezTo>
                    <a:cubicBezTo>
                      <a:pt x="43748" y="9587"/>
                      <a:pt x="43356" y="7627"/>
                      <a:pt x="41910" y="6646"/>
                    </a:cubicBezTo>
                    <a:cubicBezTo>
                      <a:pt x="35416" y="2276"/>
                      <a:pt x="26929" y="0"/>
                      <a:pt x="18330" y="0"/>
                    </a:cubicBezTo>
                    <a:close/>
                  </a:path>
                </a:pathLst>
              </a:custGeom>
              <a:solidFill>
                <a:srgbClr val="2931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157;p38">
                <a:extLst>
                  <a:ext uri="{FF2B5EF4-FFF2-40B4-BE49-F238E27FC236}">
                    <a16:creationId xmlns:a16="http://schemas.microsoft.com/office/drawing/2014/main" id="{9AB8005C-96C7-1494-10BE-2D20EDDD4735}"/>
                  </a:ext>
                </a:extLst>
              </p:cNvPr>
              <p:cNvSpPr/>
              <p:nvPr/>
            </p:nvSpPr>
            <p:spPr>
              <a:xfrm>
                <a:off x="2114600" y="2431550"/>
                <a:ext cx="1093725" cy="310775"/>
              </a:xfrm>
              <a:custGeom>
                <a:avLst/>
                <a:gdLst/>
                <a:ahLst/>
                <a:cxnLst/>
                <a:rect l="l" t="t" r="r" b="b"/>
                <a:pathLst>
                  <a:path w="43749" h="12431" extrusionOk="0">
                    <a:moveTo>
                      <a:pt x="25418" y="0"/>
                    </a:moveTo>
                    <a:cubicBezTo>
                      <a:pt x="16820" y="0"/>
                      <a:pt x="8333" y="2276"/>
                      <a:pt x="1838" y="6646"/>
                    </a:cubicBezTo>
                    <a:cubicBezTo>
                      <a:pt x="392" y="7627"/>
                      <a:pt x="0" y="9587"/>
                      <a:pt x="981" y="11033"/>
                    </a:cubicBezTo>
                    <a:cubicBezTo>
                      <a:pt x="1593" y="11940"/>
                      <a:pt x="2598" y="12430"/>
                      <a:pt x="3603" y="12430"/>
                    </a:cubicBezTo>
                    <a:cubicBezTo>
                      <a:pt x="4216" y="12430"/>
                      <a:pt x="4828" y="12259"/>
                      <a:pt x="5368" y="11891"/>
                    </a:cubicBezTo>
                    <a:cubicBezTo>
                      <a:pt x="10783" y="8251"/>
                      <a:pt x="18101" y="6337"/>
                      <a:pt x="25497" y="6337"/>
                    </a:cubicBezTo>
                    <a:cubicBezTo>
                      <a:pt x="30149" y="6337"/>
                      <a:pt x="34833" y="7094"/>
                      <a:pt x="39092" y="8656"/>
                    </a:cubicBezTo>
                    <a:cubicBezTo>
                      <a:pt x="39448" y="8784"/>
                      <a:pt x="39813" y="8844"/>
                      <a:pt x="40171" y="8844"/>
                    </a:cubicBezTo>
                    <a:cubicBezTo>
                      <a:pt x="41463" y="8844"/>
                      <a:pt x="42675" y="8055"/>
                      <a:pt x="43136" y="6769"/>
                    </a:cubicBezTo>
                    <a:cubicBezTo>
                      <a:pt x="43748" y="5127"/>
                      <a:pt x="42891" y="3313"/>
                      <a:pt x="41248" y="2725"/>
                    </a:cubicBezTo>
                    <a:cubicBezTo>
                      <a:pt x="36236" y="894"/>
                      <a:pt x="30805" y="0"/>
                      <a:pt x="25418" y="0"/>
                    </a:cubicBezTo>
                    <a:close/>
                  </a:path>
                </a:pathLst>
              </a:custGeom>
              <a:solidFill>
                <a:srgbClr val="2931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158;p38">
                <a:extLst>
                  <a:ext uri="{FF2B5EF4-FFF2-40B4-BE49-F238E27FC236}">
                    <a16:creationId xmlns:a16="http://schemas.microsoft.com/office/drawing/2014/main" id="{CAACF059-6D86-BF54-9C56-16709E5D96B8}"/>
                  </a:ext>
                </a:extLst>
              </p:cNvPr>
              <p:cNvSpPr/>
              <p:nvPr/>
            </p:nvSpPr>
            <p:spPr>
              <a:xfrm>
                <a:off x="3051450" y="4116175"/>
                <a:ext cx="826575" cy="382200"/>
              </a:xfrm>
              <a:custGeom>
                <a:avLst/>
                <a:gdLst/>
                <a:ahLst/>
                <a:cxnLst/>
                <a:rect l="l" t="t" r="r" b="b"/>
                <a:pathLst>
                  <a:path w="33063" h="15288" extrusionOk="0">
                    <a:moveTo>
                      <a:pt x="10095" y="0"/>
                    </a:moveTo>
                    <a:cubicBezTo>
                      <a:pt x="8927" y="0"/>
                      <a:pt x="7757" y="447"/>
                      <a:pt x="6863" y="1342"/>
                    </a:cubicBezTo>
                    <a:lnTo>
                      <a:pt x="0" y="8204"/>
                    </a:lnTo>
                    <a:lnTo>
                      <a:pt x="12230" y="15287"/>
                    </a:lnTo>
                    <a:lnTo>
                      <a:pt x="20833" y="15287"/>
                    </a:lnTo>
                    <a:lnTo>
                      <a:pt x="33062" y="8204"/>
                    </a:lnTo>
                    <a:lnTo>
                      <a:pt x="26200" y="1342"/>
                    </a:lnTo>
                    <a:cubicBezTo>
                      <a:pt x="25305" y="447"/>
                      <a:pt x="24135" y="0"/>
                      <a:pt x="22968" y="0"/>
                    </a:cubicBezTo>
                    <a:cubicBezTo>
                      <a:pt x="21801" y="0"/>
                      <a:pt x="20637" y="447"/>
                      <a:pt x="19754" y="1342"/>
                    </a:cubicBezTo>
                    <a:cubicBezTo>
                      <a:pt x="18860" y="2237"/>
                      <a:pt x="17695" y="2684"/>
                      <a:pt x="16531" y="2684"/>
                    </a:cubicBezTo>
                    <a:cubicBezTo>
                      <a:pt x="15367" y="2684"/>
                      <a:pt x="14203" y="2237"/>
                      <a:pt x="13308" y="1342"/>
                    </a:cubicBezTo>
                    <a:cubicBezTo>
                      <a:pt x="12426" y="447"/>
                      <a:pt x="11262" y="0"/>
                      <a:pt x="10095" y="0"/>
                    </a:cubicBezTo>
                    <a:close/>
                  </a:path>
                </a:pathLst>
              </a:custGeom>
              <a:solidFill>
                <a:srgbClr val="E08C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159;p38">
                <a:extLst>
                  <a:ext uri="{FF2B5EF4-FFF2-40B4-BE49-F238E27FC236}">
                    <a16:creationId xmlns:a16="http://schemas.microsoft.com/office/drawing/2014/main" id="{7525CCC9-C1BC-EB99-BEE7-DF8BDB0D779C}"/>
                  </a:ext>
                </a:extLst>
              </p:cNvPr>
              <p:cNvSpPr/>
              <p:nvPr/>
            </p:nvSpPr>
            <p:spPr>
              <a:xfrm>
                <a:off x="3133550" y="3614800"/>
                <a:ext cx="286775" cy="157500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6300" extrusionOk="0">
                    <a:moveTo>
                      <a:pt x="3162" y="1"/>
                    </a:moveTo>
                    <a:cubicBezTo>
                      <a:pt x="1422" y="1"/>
                      <a:pt x="0" y="1398"/>
                      <a:pt x="0" y="3162"/>
                    </a:cubicBezTo>
                    <a:cubicBezTo>
                      <a:pt x="0" y="4903"/>
                      <a:pt x="1422" y="6300"/>
                      <a:pt x="3162" y="6300"/>
                    </a:cubicBezTo>
                    <a:lnTo>
                      <a:pt x="8309" y="6300"/>
                    </a:lnTo>
                    <a:cubicBezTo>
                      <a:pt x="10049" y="6300"/>
                      <a:pt x="11470" y="4903"/>
                      <a:pt x="11470" y="3162"/>
                    </a:cubicBezTo>
                    <a:cubicBezTo>
                      <a:pt x="11470" y="1398"/>
                      <a:pt x="10049" y="1"/>
                      <a:pt x="8309" y="1"/>
                    </a:cubicBezTo>
                    <a:close/>
                  </a:path>
                </a:pathLst>
              </a:custGeom>
              <a:solidFill>
                <a:srgbClr val="D89F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160;p38">
                <a:extLst>
                  <a:ext uri="{FF2B5EF4-FFF2-40B4-BE49-F238E27FC236}">
                    <a16:creationId xmlns:a16="http://schemas.microsoft.com/office/drawing/2014/main" id="{A4DDB5E6-B8AC-D343-9C92-045143E24F07}"/>
                  </a:ext>
                </a:extLst>
              </p:cNvPr>
              <p:cNvSpPr/>
              <p:nvPr/>
            </p:nvSpPr>
            <p:spPr>
              <a:xfrm>
                <a:off x="3509150" y="3614800"/>
                <a:ext cx="286775" cy="157500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6300" extrusionOk="0">
                    <a:moveTo>
                      <a:pt x="3162" y="1"/>
                    </a:moveTo>
                    <a:cubicBezTo>
                      <a:pt x="1422" y="1"/>
                      <a:pt x="0" y="1398"/>
                      <a:pt x="0" y="3162"/>
                    </a:cubicBezTo>
                    <a:cubicBezTo>
                      <a:pt x="0" y="4903"/>
                      <a:pt x="1422" y="6300"/>
                      <a:pt x="3162" y="6300"/>
                    </a:cubicBezTo>
                    <a:lnTo>
                      <a:pt x="8309" y="6300"/>
                    </a:lnTo>
                    <a:cubicBezTo>
                      <a:pt x="10049" y="6300"/>
                      <a:pt x="11470" y="4903"/>
                      <a:pt x="11470" y="3162"/>
                    </a:cubicBezTo>
                    <a:cubicBezTo>
                      <a:pt x="11470" y="1398"/>
                      <a:pt x="10049" y="1"/>
                      <a:pt x="8309" y="1"/>
                    </a:cubicBezTo>
                    <a:close/>
                  </a:path>
                </a:pathLst>
              </a:custGeom>
              <a:solidFill>
                <a:srgbClr val="D89F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61;p38">
                <a:extLst>
                  <a:ext uri="{FF2B5EF4-FFF2-40B4-BE49-F238E27FC236}">
                    <a16:creationId xmlns:a16="http://schemas.microsoft.com/office/drawing/2014/main" id="{1E141C35-67B5-20E5-06FC-58E2DC2992EB}"/>
                  </a:ext>
                </a:extLst>
              </p:cNvPr>
              <p:cNvSpPr/>
              <p:nvPr/>
            </p:nvSpPr>
            <p:spPr>
              <a:xfrm>
                <a:off x="1597450" y="1125775"/>
                <a:ext cx="3679400" cy="1314475"/>
              </a:xfrm>
              <a:custGeom>
                <a:avLst/>
                <a:gdLst/>
                <a:ahLst/>
                <a:cxnLst/>
                <a:rect l="l" t="t" r="r" b="b"/>
                <a:pathLst>
                  <a:path w="147176" h="52579" extrusionOk="0">
                    <a:moveTo>
                      <a:pt x="111882" y="0"/>
                    </a:moveTo>
                    <a:cubicBezTo>
                      <a:pt x="109380" y="0"/>
                      <a:pt x="106839" y="68"/>
                      <a:pt x="104261" y="203"/>
                    </a:cubicBezTo>
                    <a:cubicBezTo>
                      <a:pt x="90169" y="939"/>
                      <a:pt x="74998" y="3757"/>
                      <a:pt x="60366" y="8340"/>
                    </a:cubicBezTo>
                    <a:cubicBezTo>
                      <a:pt x="53651" y="10448"/>
                      <a:pt x="47180" y="12874"/>
                      <a:pt x="41102" y="15521"/>
                    </a:cubicBezTo>
                    <a:cubicBezTo>
                      <a:pt x="23113" y="23389"/>
                      <a:pt x="8358" y="33364"/>
                      <a:pt x="1" y="43535"/>
                    </a:cubicBezTo>
                    <a:cubicBezTo>
                      <a:pt x="221" y="46721"/>
                      <a:pt x="565" y="49686"/>
                      <a:pt x="932" y="52407"/>
                    </a:cubicBezTo>
                    <a:lnTo>
                      <a:pt x="1177" y="52579"/>
                    </a:lnTo>
                    <a:lnTo>
                      <a:pt x="2991" y="50005"/>
                    </a:lnTo>
                    <a:cubicBezTo>
                      <a:pt x="9706" y="40447"/>
                      <a:pt x="23578" y="30545"/>
                      <a:pt x="40734" y="22629"/>
                    </a:cubicBezTo>
                    <a:cubicBezTo>
                      <a:pt x="47474" y="19516"/>
                      <a:pt x="54729" y="16722"/>
                      <a:pt x="62278" y="14369"/>
                    </a:cubicBezTo>
                    <a:cubicBezTo>
                      <a:pt x="79222" y="9052"/>
                      <a:pt x="96189" y="6367"/>
                      <a:pt x="111804" y="6367"/>
                    </a:cubicBezTo>
                    <a:cubicBezTo>
                      <a:pt x="123971" y="6367"/>
                      <a:pt x="135316" y="7997"/>
                      <a:pt x="145191" y="11281"/>
                    </a:cubicBezTo>
                    <a:lnTo>
                      <a:pt x="147176" y="11943"/>
                    </a:lnTo>
                    <a:cubicBezTo>
                      <a:pt x="146563" y="9468"/>
                      <a:pt x="145853" y="7017"/>
                      <a:pt x="144970" y="4590"/>
                    </a:cubicBezTo>
                    <a:cubicBezTo>
                      <a:pt x="134974" y="1549"/>
                      <a:pt x="123870" y="0"/>
                      <a:pt x="11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162;p38">
                <a:extLst>
                  <a:ext uri="{FF2B5EF4-FFF2-40B4-BE49-F238E27FC236}">
                    <a16:creationId xmlns:a16="http://schemas.microsoft.com/office/drawing/2014/main" id="{C6347A81-8311-836E-78EC-02D28D9FDA6C}"/>
                  </a:ext>
                </a:extLst>
              </p:cNvPr>
              <p:cNvSpPr/>
              <p:nvPr/>
            </p:nvSpPr>
            <p:spPr>
              <a:xfrm>
                <a:off x="1960800" y="643125"/>
                <a:ext cx="1939275" cy="658700"/>
              </a:xfrm>
              <a:custGeom>
                <a:avLst/>
                <a:gdLst/>
                <a:ahLst/>
                <a:cxnLst/>
                <a:rect l="l" t="t" r="r" b="b"/>
                <a:pathLst>
                  <a:path w="77571" h="26348" extrusionOk="0">
                    <a:moveTo>
                      <a:pt x="7255" y="0"/>
                    </a:moveTo>
                    <a:cubicBezTo>
                      <a:pt x="4657" y="1961"/>
                      <a:pt x="2231" y="4167"/>
                      <a:pt x="1" y="6618"/>
                    </a:cubicBezTo>
                    <a:cubicBezTo>
                      <a:pt x="2028" y="6408"/>
                      <a:pt x="4271" y="6306"/>
                      <a:pt x="6682" y="6306"/>
                    </a:cubicBezTo>
                    <a:cubicBezTo>
                      <a:pt x="14998" y="6306"/>
                      <a:pt x="25303" y="7529"/>
                      <a:pt x="35563" y="9828"/>
                    </a:cubicBezTo>
                    <a:cubicBezTo>
                      <a:pt x="52792" y="13725"/>
                      <a:pt x="66468" y="19730"/>
                      <a:pt x="73086" y="26347"/>
                    </a:cubicBezTo>
                    <a:lnTo>
                      <a:pt x="77571" y="21887"/>
                    </a:lnTo>
                    <a:cubicBezTo>
                      <a:pt x="63944" y="8284"/>
                      <a:pt x="29803" y="172"/>
                      <a:pt x="7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2163;p38">
              <a:extLst>
                <a:ext uri="{FF2B5EF4-FFF2-40B4-BE49-F238E27FC236}">
                  <a16:creationId xmlns:a16="http://schemas.microsoft.com/office/drawing/2014/main" id="{5F312DEF-2D69-5E61-EE45-42F9D568A6DD}"/>
                </a:ext>
              </a:extLst>
            </p:cNvPr>
            <p:cNvSpPr txBox="1"/>
            <p:nvPr/>
          </p:nvSpPr>
          <p:spPr>
            <a:xfrm>
              <a:off x="2672525" y="1933975"/>
              <a:ext cx="319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</a:t>
              </a:r>
              <a:endParaRPr sz="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" name="Google Shape;2180;p38">
            <a:extLst>
              <a:ext uri="{FF2B5EF4-FFF2-40B4-BE49-F238E27FC236}">
                <a16:creationId xmlns:a16="http://schemas.microsoft.com/office/drawing/2014/main" id="{7B56739D-B3AA-06EE-1C1A-C0602F215DFB}"/>
              </a:ext>
            </a:extLst>
          </p:cNvPr>
          <p:cNvGrpSpPr/>
          <p:nvPr/>
        </p:nvGrpSpPr>
        <p:grpSpPr>
          <a:xfrm>
            <a:off x="7030777" y="1168487"/>
            <a:ext cx="599796" cy="599725"/>
            <a:chOff x="1431380" y="4660191"/>
            <a:chExt cx="836536" cy="836436"/>
          </a:xfrm>
        </p:grpSpPr>
        <p:sp>
          <p:nvSpPr>
            <p:cNvPr id="47" name="Google Shape;2181;p38">
              <a:extLst>
                <a:ext uri="{FF2B5EF4-FFF2-40B4-BE49-F238E27FC236}">
                  <a16:creationId xmlns:a16="http://schemas.microsoft.com/office/drawing/2014/main" id="{155A6FA7-1421-5860-9ADB-79FC9F889239}"/>
                </a:ext>
              </a:extLst>
            </p:cNvPr>
            <p:cNvSpPr/>
            <p:nvPr/>
          </p:nvSpPr>
          <p:spPr>
            <a:xfrm>
              <a:off x="1713524" y="4660191"/>
              <a:ext cx="157448" cy="358812"/>
            </a:xfrm>
            <a:custGeom>
              <a:avLst/>
              <a:gdLst/>
              <a:ahLst/>
              <a:cxnLst/>
              <a:rect l="l" t="t" r="r" b="b"/>
              <a:pathLst>
                <a:path w="39362" h="89703" extrusionOk="0">
                  <a:moveTo>
                    <a:pt x="34190" y="0"/>
                  </a:moveTo>
                  <a:cubicBezTo>
                    <a:pt x="34189" y="0"/>
                    <a:pt x="3039" y="6936"/>
                    <a:pt x="3039" y="31151"/>
                  </a:cubicBezTo>
                  <a:cubicBezTo>
                    <a:pt x="3039" y="55390"/>
                    <a:pt x="0" y="78600"/>
                    <a:pt x="0" y="78600"/>
                  </a:cubicBezTo>
                  <a:lnTo>
                    <a:pt x="34190" y="89702"/>
                  </a:lnTo>
                  <a:cubicBezTo>
                    <a:pt x="39361" y="72718"/>
                    <a:pt x="4387" y="40807"/>
                    <a:pt x="9019" y="28406"/>
                  </a:cubicBezTo>
                  <a:lnTo>
                    <a:pt x="34190" y="0"/>
                  </a:lnTo>
                  <a:close/>
                </a:path>
              </a:pathLst>
            </a:custGeom>
            <a:solidFill>
              <a:srgbClr val="293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82;p38">
              <a:extLst>
                <a:ext uri="{FF2B5EF4-FFF2-40B4-BE49-F238E27FC236}">
                  <a16:creationId xmlns:a16="http://schemas.microsoft.com/office/drawing/2014/main" id="{02734072-D9A2-31FB-849B-914AE44308F9}"/>
                </a:ext>
              </a:extLst>
            </p:cNvPr>
            <p:cNvSpPr/>
            <p:nvPr/>
          </p:nvSpPr>
          <p:spPr>
            <a:xfrm>
              <a:off x="1829596" y="4660191"/>
              <a:ext cx="157352" cy="358812"/>
            </a:xfrm>
            <a:custGeom>
              <a:avLst/>
              <a:gdLst/>
              <a:ahLst/>
              <a:cxnLst/>
              <a:rect l="l" t="t" r="r" b="b"/>
              <a:pathLst>
                <a:path w="39338" h="89703" extrusionOk="0">
                  <a:moveTo>
                    <a:pt x="5172" y="0"/>
                  </a:moveTo>
                  <a:lnTo>
                    <a:pt x="30318" y="28406"/>
                  </a:lnTo>
                  <a:cubicBezTo>
                    <a:pt x="34975" y="40807"/>
                    <a:pt x="1" y="72718"/>
                    <a:pt x="5172" y="89702"/>
                  </a:cubicBezTo>
                  <a:lnTo>
                    <a:pt x="39337" y="78600"/>
                  </a:lnTo>
                  <a:cubicBezTo>
                    <a:pt x="39337" y="78600"/>
                    <a:pt x="36323" y="55390"/>
                    <a:pt x="36323" y="31151"/>
                  </a:cubicBezTo>
                  <a:cubicBezTo>
                    <a:pt x="36323" y="6936"/>
                    <a:pt x="5173" y="0"/>
                    <a:pt x="5172" y="0"/>
                  </a:cubicBezTo>
                  <a:close/>
                </a:path>
              </a:pathLst>
            </a:custGeom>
            <a:solidFill>
              <a:srgbClr val="3E4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83;p38">
              <a:extLst>
                <a:ext uri="{FF2B5EF4-FFF2-40B4-BE49-F238E27FC236}">
                  <a16:creationId xmlns:a16="http://schemas.microsoft.com/office/drawing/2014/main" id="{D6BAEC9E-1EF4-736D-9181-79141245BD9C}"/>
                </a:ext>
              </a:extLst>
            </p:cNvPr>
            <p:cNvSpPr/>
            <p:nvPr/>
          </p:nvSpPr>
          <p:spPr>
            <a:xfrm>
              <a:off x="1726756" y="5139091"/>
              <a:ext cx="245780" cy="284992"/>
            </a:xfrm>
            <a:custGeom>
              <a:avLst/>
              <a:gdLst/>
              <a:ahLst/>
              <a:cxnLst/>
              <a:rect l="l" t="t" r="r" b="b"/>
              <a:pathLst>
                <a:path w="61445" h="71248" extrusionOk="0">
                  <a:moveTo>
                    <a:pt x="1" y="0"/>
                  </a:moveTo>
                  <a:lnTo>
                    <a:pt x="1" y="71247"/>
                  </a:lnTo>
                  <a:lnTo>
                    <a:pt x="61444" y="71247"/>
                  </a:lnTo>
                  <a:lnTo>
                    <a:pt x="61444" y="0"/>
                  </a:lnTo>
                  <a:close/>
                </a:path>
              </a:pathLst>
            </a:custGeom>
            <a:solidFill>
              <a:srgbClr val="C2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84;p38">
              <a:extLst>
                <a:ext uri="{FF2B5EF4-FFF2-40B4-BE49-F238E27FC236}">
                  <a16:creationId xmlns:a16="http://schemas.microsoft.com/office/drawing/2014/main" id="{1AB626E5-6413-7FD4-3F0C-E9D53B8ED65D}"/>
                </a:ext>
              </a:extLst>
            </p:cNvPr>
            <p:cNvSpPr/>
            <p:nvPr/>
          </p:nvSpPr>
          <p:spPr>
            <a:xfrm>
              <a:off x="1726756" y="5139091"/>
              <a:ext cx="49512" cy="268032"/>
            </a:xfrm>
            <a:custGeom>
              <a:avLst/>
              <a:gdLst/>
              <a:ahLst/>
              <a:cxnLst/>
              <a:rect l="l" t="t" r="r" b="b"/>
              <a:pathLst>
                <a:path w="12378" h="67008" extrusionOk="0">
                  <a:moveTo>
                    <a:pt x="1" y="0"/>
                  </a:moveTo>
                  <a:lnTo>
                    <a:pt x="1" y="67007"/>
                  </a:lnTo>
                  <a:lnTo>
                    <a:pt x="12378" y="67007"/>
                  </a:lnTo>
                  <a:lnTo>
                    <a:pt x="12378" y="0"/>
                  </a:lnTo>
                  <a:close/>
                </a:path>
              </a:pathLst>
            </a:custGeom>
            <a:solidFill>
              <a:srgbClr val="99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85;p38">
              <a:extLst>
                <a:ext uri="{FF2B5EF4-FFF2-40B4-BE49-F238E27FC236}">
                  <a16:creationId xmlns:a16="http://schemas.microsoft.com/office/drawing/2014/main" id="{E544A71B-DFE4-2DAD-37FE-0982ED0CC0C3}"/>
                </a:ext>
              </a:extLst>
            </p:cNvPr>
            <p:cNvSpPr/>
            <p:nvPr/>
          </p:nvSpPr>
          <p:spPr>
            <a:xfrm>
              <a:off x="1726756" y="5273299"/>
              <a:ext cx="245780" cy="150784"/>
            </a:xfrm>
            <a:custGeom>
              <a:avLst/>
              <a:gdLst/>
              <a:ahLst/>
              <a:cxnLst/>
              <a:rect l="l" t="t" r="r" b="b"/>
              <a:pathLst>
                <a:path w="61445" h="37696" extrusionOk="0">
                  <a:moveTo>
                    <a:pt x="1" y="1"/>
                  </a:moveTo>
                  <a:lnTo>
                    <a:pt x="1" y="37695"/>
                  </a:lnTo>
                  <a:lnTo>
                    <a:pt x="61444" y="37695"/>
                  </a:lnTo>
                  <a:lnTo>
                    <a:pt x="614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86;p38">
              <a:extLst>
                <a:ext uri="{FF2B5EF4-FFF2-40B4-BE49-F238E27FC236}">
                  <a16:creationId xmlns:a16="http://schemas.microsoft.com/office/drawing/2014/main" id="{1FDCF9FA-C432-5BB7-1844-009E68FA8902}"/>
                </a:ext>
              </a:extLst>
            </p:cNvPr>
            <p:cNvSpPr/>
            <p:nvPr/>
          </p:nvSpPr>
          <p:spPr>
            <a:xfrm>
              <a:off x="1726756" y="5273299"/>
              <a:ext cx="49512" cy="150784"/>
            </a:xfrm>
            <a:custGeom>
              <a:avLst/>
              <a:gdLst/>
              <a:ahLst/>
              <a:cxnLst/>
              <a:rect l="l" t="t" r="r" b="b"/>
              <a:pathLst>
                <a:path w="12378" h="37696" extrusionOk="0">
                  <a:moveTo>
                    <a:pt x="1" y="1"/>
                  </a:moveTo>
                  <a:lnTo>
                    <a:pt x="1" y="37695"/>
                  </a:lnTo>
                  <a:lnTo>
                    <a:pt x="12378" y="37695"/>
                  </a:lnTo>
                  <a:lnTo>
                    <a:pt x="12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7;p38">
              <a:extLst>
                <a:ext uri="{FF2B5EF4-FFF2-40B4-BE49-F238E27FC236}">
                  <a16:creationId xmlns:a16="http://schemas.microsoft.com/office/drawing/2014/main" id="{41EE3997-88A6-845C-658C-E6015C98D5F1}"/>
                </a:ext>
              </a:extLst>
            </p:cNvPr>
            <p:cNvSpPr/>
            <p:nvPr/>
          </p:nvSpPr>
          <p:spPr>
            <a:xfrm>
              <a:off x="1726756" y="4920275"/>
              <a:ext cx="245780" cy="272544"/>
            </a:xfrm>
            <a:custGeom>
              <a:avLst/>
              <a:gdLst/>
              <a:ahLst/>
              <a:cxnLst/>
              <a:rect l="l" t="t" r="r" b="b"/>
              <a:pathLst>
                <a:path w="61445" h="68136" extrusionOk="0">
                  <a:moveTo>
                    <a:pt x="18358" y="1"/>
                  </a:moveTo>
                  <a:cubicBezTo>
                    <a:pt x="17966" y="1692"/>
                    <a:pt x="17329" y="3285"/>
                    <a:pt x="16495" y="4755"/>
                  </a:cubicBezTo>
                  <a:cubicBezTo>
                    <a:pt x="13505" y="10025"/>
                    <a:pt x="7844" y="13579"/>
                    <a:pt x="1349" y="13579"/>
                  </a:cubicBezTo>
                  <a:lnTo>
                    <a:pt x="1" y="13579"/>
                  </a:lnTo>
                  <a:lnTo>
                    <a:pt x="1" y="68135"/>
                  </a:lnTo>
                  <a:lnTo>
                    <a:pt x="61444" y="68135"/>
                  </a:lnTo>
                  <a:lnTo>
                    <a:pt x="61444" y="13579"/>
                  </a:lnTo>
                  <a:lnTo>
                    <a:pt x="60096" y="13579"/>
                  </a:lnTo>
                  <a:cubicBezTo>
                    <a:pt x="53675" y="13579"/>
                    <a:pt x="48063" y="10098"/>
                    <a:pt x="45048" y="4927"/>
                  </a:cubicBezTo>
                  <a:cubicBezTo>
                    <a:pt x="44190" y="3457"/>
                    <a:pt x="43553" y="1863"/>
                    <a:pt x="43136" y="172"/>
                  </a:cubicBezTo>
                  <a:lnTo>
                    <a:pt x="18358" y="1"/>
                  </a:lnTo>
                  <a:close/>
                </a:path>
              </a:pathLst>
            </a:custGeom>
            <a:solidFill>
              <a:srgbClr val="C2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88;p38">
              <a:extLst>
                <a:ext uri="{FF2B5EF4-FFF2-40B4-BE49-F238E27FC236}">
                  <a16:creationId xmlns:a16="http://schemas.microsoft.com/office/drawing/2014/main" id="{4FC41342-90C7-1F7E-4A06-5AFF95847B60}"/>
                </a:ext>
              </a:extLst>
            </p:cNvPr>
            <p:cNvSpPr/>
            <p:nvPr/>
          </p:nvSpPr>
          <p:spPr>
            <a:xfrm>
              <a:off x="1726756" y="4920275"/>
              <a:ext cx="91964" cy="272544"/>
            </a:xfrm>
            <a:custGeom>
              <a:avLst/>
              <a:gdLst/>
              <a:ahLst/>
              <a:cxnLst/>
              <a:rect l="l" t="t" r="r" b="b"/>
              <a:pathLst>
                <a:path w="22991" h="68136" extrusionOk="0">
                  <a:moveTo>
                    <a:pt x="18358" y="1"/>
                  </a:moveTo>
                  <a:cubicBezTo>
                    <a:pt x="16593" y="7770"/>
                    <a:pt x="9657" y="13579"/>
                    <a:pt x="1349" y="13579"/>
                  </a:cubicBezTo>
                  <a:lnTo>
                    <a:pt x="1" y="13579"/>
                  </a:lnTo>
                  <a:lnTo>
                    <a:pt x="1" y="68135"/>
                  </a:lnTo>
                  <a:lnTo>
                    <a:pt x="11520" y="68135"/>
                  </a:lnTo>
                  <a:lnTo>
                    <a:pt x="15785" y="29215"/>
                  </a:lnTo>
                  <a:lnTo>
                    <a:pt x="16642" y="29215"/>
                  </a:lnTo>
                  <a:cubicBezTo>
                    <a:pt x="21814" y="29215"/>
                    <a:pt x="21887" y="7795"/>
                    <a:pt x="22990" y="25"/>
                  </a:cubicBezTo>
                  <a:lnTo>
                    <a:pt x="18358" y="1"/>
                  </a:lnTo>
                  <a:close/>
                </a:path>
              </a:pathLst>
            </a:custGeom>
            <a:solidFill>
              <a:srgbClr val="99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89;p38">
              <a:extLst>
                <a:ext uri="{FF2B5EF4-FFF2-40B4-BE49-F238E27FC236}">
                  <a16:creationId xmlns:a16="http://schemas.microsoft.com/office/drawing/2014/main" id="{D46B887A-92B7-FA13-3F25-55E7F0787808}"/>
                </a:ext>
              </a:extLst>
            </p:cNvPr>
            <p:cNvSpPr/>
            <p:nvPr/>
          </p:nvSpPr>
          <p:spPr>
            <a:xfrm>
              <a:off x="1818716" y="4920275"/>
              <a:ext cx="30980" cy="396"/>
            </a:xfrm>
            <a:custGeom>
              <a:avLst/>
              <a:gdLst/>
              <a:ahLst/>
              <a:cxnLst/>
              <a:rect l="l" t="t" r="r" b="b"/>
              <a:pathLst>
                <a:path w="7745" h="99" extrusionOk="0">
                  <a:moveTo>
                    <a:pt x="0" y="1"/>
                  </a:moveTo>
                  <a:cubicBezTo>
                    <a:pt x="0" y="25"/>
                    <a:pt x="0" y="25"/>
                    <a:pt x="0" y="25"/>
                  </a:cubicBezTo>
                  <a:lnTo>
                    <a:pt x="7745" y="99"/>
                  </a:lnTo>
                  <a:lnTo>
                    <a:pt x="7745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D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90;p38">
              <a:extLst>
                <a:ext uri="{FF2B5EF4-FFF2-40B4-BE49-F238E27FC236}">
                  <a16:creationId xmlns:a16="http://schemas.microsoft.com/office/drawing/2014/main" id="{3E9A8248-51F9-2A79-263D-7C4701262E1E}"/>
                </a:ext>
              </a:extLst>
            </p:cNvPr>
            <p:cNvSpPr/>
            <p:nvPr/>
          </p:nvSpPr>
          <p:spPr>
            <a:xfrm>
              <a:off x="1507160" y="5262711"/>
              <a:ext cx="393320" cy="233916"/>
            </a:xfrm>
            <a:custGeom>
              <a:avLst/>
              <a:gdLst/>
              <a:ahLst/>
              <a:cxnLst/>
              <a:rect l="l" t="t" r="r" b="b"/>
              <a:pathLst>
                <a:path w="98330" h="58479" extrusionOk="0">
                  <a:moveTo>
                    <a:pt x="19852" y="1"/>
                  </a:moveTo>
                  <a:cubicBezTo>
                    <a:pt x="18039" y="1"/>
                    <a:pt x="16274" y="295"/>
                    <a:pt x="14583" y="834"/>
                  </a:cubicBezTo>
                  <a:cubicBezTo>
                    <a:pt x="9755" y="2354"/>
                    <a:pt x="5637" y="5957"/>
                    <a:pt x="3603" y="11005"/>
                  </a:cubicBezTo>
                  <a:cubicBezTo>
                    <a:pt x="0" y="19976"/>
                    <a:pt x="4363" y="30171"/>
                    <a:pt x="13358" y="33749"/>
                  </a:cubicBezTo>
                  <a:lnTo>
                    <a:pt x="71983" y="57229"/>
                  </a:lnTo>
                  <a:cubicBezTo>
                    <a:pt x="74139" y="58087"/>
                    <a:pt x="76321" y="58479"/>
                    <a:pt x="78502" y="58479"/>
                  </a:cubicBezTo>
                  <a:cubicBezTo>
                    <a:pt x="84310" y="58479"/>
                    <a:pt x="89898" y="55538"/>
                    <a:pt x="93158" y="50538"/>
                  </a:cubicBezTo>
                  <a:cubicBezTo>
                    <a:pt x="93771" y="49607"/>
                    <a:pt x="94310" y="48577"/>
                    <a:pt x="94751" y="47474"/>
                  </a:cubicBezTo>
                  <a:cubicBezTo>
                    <a:pt x="98329" y="38504"/>
                    <a:pt x="93967" y="28309"/>
                    <a:pt x="84997" y="24730"/>
                  </a:cubicBezTo>
                  <a:lnTo>
                    <a:pt x="26347" y="1275"/>
                  </a:lnTo>
                  <a:cubicBezTo>
                    <a:pt x="24215" y="418"/>
                    <a:pt x="22009" y="1"/>
                    <a:pt x="19852" y="1"/>
                  </a:cubicBezTo>
                  <a:close/>
                </a:path>
              </a:pathLst>
            </a:custGeom>
            <a:solidFill>
              <a:srgbClr val="99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91;p38">
              <a:extLst>
                <a:ext uri="{FF2B5EF4-FFF2-40B4-BE49-F238E27FC236}">
                  <a16:creationId xmlns:a16="http://schemas.microsoft.com/office/drawing/2014/main" id="{62F207E9-E034-ADC1-C7E9-8BBAA19FB231}"/>
                </a:ext>
              </a:extLst>
            </p:cNvPr>
            <p:cNvSpPr/>
            <p:nvPr/>
          </p:nvSpPr>
          <p:spPr>
            <a:xfrm>
              <a:off x="1544804" y="5262711"/>
              <a:ext cx="288912" cy="178528"/>
            </a:xfrm>
            <a:custGeom>
              <a:avLst/>
              <a:gdLst/>
              <a:ahLst/>
              <a:cxnLst/>
              <a:rect l="l" t="t" r="r" b="b"/>
              <a:pathLst>
                <a:path w="72228" h="44632" extrusionOk="0">
                  <a:moveTo>
                    <a:pt x="10441" y="1"/>
                  </a:moveTo>
                  <a:cubicBezTo>
                    <a:pt x="8628" y="1"/>
                    <a:pt x="6863" y="295"/>
                    <a:pt x="5172" y="834"/>
                  </a:cubicBezTo>
                  <a:cubicBezTo>
                    <a:pt x="4559" y="1766"/>
                    <a:pt x="4020" y="2795"/>
                    <a:pt x="3579" y="3898"/>
                  </a:cubicBezTo>
                  <a:cubicBezTo>
                    <a:pt x="1" y="12868"/>
                    <a:pt x="4363" y="23064"/>
                    <a:pt x="13333" y="26642"/>
                  </a:cubicBezTo>
                  <a:lnTo>
                    <a:pt x="58258" y="44631"/>
                  </a:lnTo>
                  <a:cubicBezTo>
                    <a:pt x="57694" y="41960"/>
                    <a:pt x="57768" y="39264"/>
                    <a:pt x="58405" y="36715"/>
                  </a:cubicBezTo>
                  <a:cubicBezTo>
                    <a:pt x="59729" y="31470"/>
                    <a:pt x="63478" y="26887"/>
                    <a:pt x="68895" y="24730"/>
                  </a:cubicBezTo>
                  <a:lnTo>
                    <a:pt x="72228" y="23382"/>
                  </a:lnTo>
                  <a:lnTo>
                    <a:pt x="16936" y="1275"/>
                  </a:lnTo>
                  <a:cubicBezTo>
                    <a:pt x="14804" y="418"/>
                    <a:pt x="12598" y="1"/>
                    <a:pt x="10441" y="1"/>
                  </a:cubicBezTo>
                  <a:close/>
                </a:path>
              </a:pathLst>
            </a:custGeom>
            <a:solidFill>
              <a:srgbClr val="C2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92;p38">
              <a:extLst>
                <a:ext uri="{FF2B5EF4-FFF2-40B4-BE49-F238E27FC236}">
                  <a16:creationId xmlns:a16="http://schemas.microsoft.com/office/drawing/2014/main" id="{BA53DCCB-3905-63F7-9D0A-39376847791C}"/>
                </a:ext>
              </a:extLst>
            </p:cNvPr>
            <p:cNvSpPr/>
            <p:nvPr/>
          </p:nvSpPr>
          <p:spPr>
            <a:xfrm>
              <a:off x="1808028" y="5262711"/>
              <a:ext cx="382340" cy="233916"/>
            </a:xfrm>
            <a:custGeom>
              <a:avLst/>
              <a:gdLst/>
              <a:ahLst/>
              <a:cxnLst/>
              <a:rect l="l" t="t" r="r" b="b"/>
              <a:pathLst>
                <a:path w="95585" h="58479" extrusionOk="0">
                  <a:moveTo>
                    <a:pt x="76493" y="1"/>
                  </a:moveTo>
                  <a:cubicBezTo>
                    <a:pt x="74311" y="1"/>
                    <a:pt x="72130" y="418"/>
                    <a:pt x="69998" y="1251"/>
                  </a:cubicBezTo>
                  <a:lnTo>
                    <a:pt x="11348" y="24730"/>
                  </a:lnTo>
                  <a:cubicBezTo>
                    <a:pt x="5932" y="26887"/>
                    <a:pt x="2182" y="31470"/>
                    <a:pt x="859" y="36715"/>
                  </a:cubicBezTo>
                  <a:cubicBezTo>
                    <a:pt x="1" y="40171"/>
                    <a:pt x="172" y="43921"/>
                    <a:pt x="1594" y="47474"/>
                  </a:cubicBezTo>
                  <a:cubicBezTo>
                    <a:pt x="4339" y="54312"/>
                    <a:pt x="10907" y="58479"/>
                    <a:pt x="17843" y="58479"/>
                  </a:cubicBezTo>
                  <a:cubicBezTo>
                    <a:pt x="20000" y="58479"/>
                    <a:pt x="22206" y="58062"/>
                    <a:pt x="24338" y="57229"/>
                  </a:cubicBezTo>
                  <a:lnTo>
                    <a:pt x="82987" y="33749"/>
                  </a:lnTo>
                  <a:cubicBezTo>
                    <a:pt x="91222" y="30465"/>
                    <a:pt x="95585" y="21618"/>
                    <a:pt x="93453" y="13236"/>
                  </a:cubicBezTo>
                  <a:cubicBezTo>
                    <a:pt x="93281" y="12500"/>
                    <a:pt x="93036" y="11741"/>
                    <a:pt x="92742" y="11005"/>
                  </a:cubicBezTo>
                  <a:cubicBezTo>
                    <a:pt x="89997" y="4167"/>
                    <a:pt x="83429" y="1"/>
                    <a:pt x="76493" y="1"/>
                  </a:cubicBezTo>
                  <a:close/>
                </a:path>
              </a:pathLst>
            </a:custGeom>
            <a:solidFill>
              <a:srgbClr val="99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93;p38">
              <a:extLst>
                <a:ext uri="{FF2B5EF4-FFF2-40B4-BE49-F238E27FC236}">
                  <a16:creationId xmlns:a16="http://schemas.microsoft.com/office/drawing/2014/main" id="{4E04FD18-936E-C482-9E70-6F09C6B913A6}"/>
                </a:ext>
              </a:extLst>
            </p:cNvPr>
            <p:cNvSpPr/>
            <p:nvPr/>
          </p:nvSpPr>
          <p:spPr>
            <a:xfrm>
              <a:off x="1811460" y="5262711"/>
              <a:ext cx="370380" cy="199800"/>
            </a:xfrm>
            <a:custGeom>
              <a:avLst/>
              <a:gdLst/>
              <a:ahLst/>
              <a:cxnLst/>
              <a:rect l="l" t="t" r="r" b="b"/>
              <a:pathLst>
                <a:path w="92595" h="49950" extrusionOk="0">
                  <a:moveTo>
                    <a:pt x="75635" y="1"/>
                  </a:moveTo>
                  <a:cubicBezTo>
                    <a:pt x="73453" y="1"/>
                    <a:pt x="71272" y="418"/>
                    <a:pt x="69140" y="1251"/>
                  </a:cubicBezTo>
                  <a:lnTo>
                    <a:pt x="10490" y="24730"/>
                  </a:lnTo>
                  <a:cubicBezTo>
                    <a:pt x="5074" y="26887"/>
                    <a:pt x="1324" y="31470"/>
                    <a:pt x="1" y="36715"/>
                  </a:cubicBezTo>
                  <a:cubicBezTo>
                    <a:pt x="197" y="37450"/>
                    <a:pt x="442" y="38210"/>
                    <a:pt x="736" y="38945"/>
                  </a:cubicBezTo>
                  <a:cubicBezTo>
                    <a:pt x="3481" y="45783"/>
                    <a:pt x="10049" y="49950"/>
                    <a:pt x="16985" y="49950"/>
                  </a:cubicBezTo>
                  <a:cubicBezTo>
                    <a:pt x="19142" y="49950"/>
                    <a:pt x="21348" y="49533"/>
                    <a:pt x="23480" y="48675"/>
                  </a:cubicBezTo>
                  <a:lnTo>
                    <a:pt x="82129" y="25220"/>
                  </a:lnTo>
                  <a:cubicBezTo>
                    <a:pt x="87546" y="23064"/>
                    <a:pt x="91271" y="18481"/>
                    <a:pt x="92595" y="13236"/>
                  </a:cubicBezTo>
                  <a:cubicBezTo>
                    <a:pt x="92423" y="12500"/>
                    <a:pt x="92178" y="11741"/>
                    <a:pt x="91884" y="11005"/>
                  </a:cubicBezTo>
                  <a:cubicBezTo>
                    <a:pt x="89139" y="4167"/>
                    <a:pt x="82571" y="1"/>
                    <a:pt x="75635" y="1"/>
                  </a:cubicBezTo>
                  <a:close/>
                </a:path>
              </a:pathLst>
            </a:custGeom>
            <a:solidFill>
              <a:srgbClr val="C2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94;p38">
              <a:extLst>
                <a:ext uri="{FF2B5EF4-FFF2-40B4-BE49-F238E27FC236}">
                  <a16:creationId xmlns:a16="http://schemas.microsoft.com/office/drawing/2014/main" id="{BF68F1C4-1F7F-9C86-B5F1-710054F31C6D}"/>
                </a:ext>
              </a:extLst>
            </p:cNvPr>
            <p:cNvSpPr/>
            <p:nvPr/>
          </p:nvSpPr>
          <p:spPr>
            <a:xfrm>
              <a:off x="1431380" y="4974587"/>
              <a:ext cx="295380" cy="288128"/>
            </a:xfrm>
            <a:custGeom>
              <a:avLst/>
              <a:gdLst/>
              <a:ahLst/>
              <a:cxnLst/>
              <a:rect l="l" t="t" r="r" b="b"/>
              <a:pathLst>
                <a:path w="73845" h="72032" extrusionOk="0">
                  <a:moveTo>
                    <a:pt x="70536" y="1"/>
                  </a:moveTo>
                  <a:cubicBezTo>
                    <a:pt x="59532" y="1"/>
                    <a:pt x="50635" y="8922"/>
                    <a:pt x="50635" y="19902"/>
                  </a:cubicBezTo>
                  <a:lnTo>
                    <a:pt x="50635" y="45562"/>
                  </a:lnTo>
                  <a:lnTo>
                    <a:pt x="13235" y="45562"/>
                  </a:lnTo>
                  <a:cubicBezTo>
                    <a:pt x="5931" y="45562"/>
                    <a:pt x="0" y="51494"/>
                    <a:pt x="0" y="58797"/>
                  </a:cubicBezTo>
                  <a:cubicBezTo>
                    <a:pt x="0" y="66101"/>
                    <a:pt x="5931" y="72032"/>
                    <a:pt x="13235" y="72032"/>
                  </a:cubicBezTo>
                  <a:lnTo>
                    <a:pt x="55733" y="72032"/>
                  </a:lnTo>
                  <a:cubicBezTo>
                    <a:pt x="65733" y="72032"/>
                    <a:pt x="73845" y="63920"/>
                    <a:pt x="73845" y="53944"/>
                  </a:cubicBezTo>
                  <a:lnTo>
                    <a:pt x="73845" y="1"/>
                  </a:lnTo>
                  <a:close/>
                </a:path>
              </a:pathLst>
            </a:custGeom>
            <a:solidFill>
              <a:srgbClr val="C2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95;p38">
              <a:extLst>
                <a:ext uri="{FF2B5EF4-FFF2-40B4-BE49-F238E27FC236}">
                  <a16:creationId xmlns:a16="http://schemas.microsoft.com/office/drawing/2014/main" id="{BCC400BD-23D0-E2D6-B66B-17E5E4B0B80C}"/>
                </a:ext>
              </a:extLst>
            </p:cNvPr>
            <p:cNvSpPr/>
            <p:nvPr/>
          </p:nvSpPr>
          <p:spPr>
            <a:xfrm>
              <a:off x="1633920" y="4974587"/>
              <a:ext cx="92840" cy="182252"/>
            </a:xfrm>
            <a:custGeom>
              <a:avLst/>
              <a:gdLst/>
              <a:ahLst/>
              <a:cxnLst/>
              <a:rect l="l" t="t" r="r" b="b"/>
              <a:pathLst>
                <a:path w="23210" h="45563" extrusionOk="0">
                  <a:moveTo>
                    <a:pt x="19901" y="1"/>
                  </a:moveTo>
                  <a:cubicBezTo>
                    <a:pt x="8897" y="1"/>
                    <a:pt x="0" y="8922"/>
                    <a:pt x="0" y="19902"/>
                  </a:cubicBezTo>
                  <a:lnTo>
                    <a:pt x="0" y="45562"/>
                  </a:lnTo>
                  <a:lnTo>
                    <a:pt x="7255" y="45562"/>
                  </a:lnTo>
                  <a:lnTo>
                    <a:pt x="7255" y="19902"/>
                  </a:lnTo>
                  <a:cubicBezTo>
                    <a:pt x="7255" y="10270"/>
                    <a:pt x="14093" y="2231"/>
                    <a:pt x="23210" y="393"/>
                  </a:cubicBezTo>
                  <a:lnTo>
                    <a:pt x="23210" y="1"/>
                  </a:lnTo>
                  <a:close/>
                </a:path>
              </a:pathLst>
            </a:custGeom>
            <a:solidFill>
              <a:srgbClr val="99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96;p38">
              <a:extLst>
                <a:ext uri="{FF2B5EF4-FFF2-40B4-BE49-F238E27FC236}">
                  <a16:creationId xmlns:a16="http://schemas.microsoft.com/office/drawing/2014/main" id="{D4A29D8E-4E78-30A2-E0E6-D268E0FDD2B9}"/>
                </a:ext>
              </a:extLst>
            </p:cNvPr>
            <p:cNvSpPr/>
            <p:nvPr/>
          </p:nvSpPr>
          <p:spPr>
            <a:xfrm>
              <a:off x="1972628" y="4974587"/>
              <a:ext cx="295288" cy="288128"/>
            </a:xfrm>
            <a:custGeom>
              <a:avLst/>
              <a:gdLst/>
              <a:ahLst/>
              <a:cxnLst/>
              <a:rect l="l" t="t" r="r" b="b"/>
              <a:pathLst>
                <a:path w="73822" h="72032" extrusionOk="0">
                  <a:moveTo>
                    <a:pt x="1" y="1"/>
                  </a:moveTo>
                  <a:lnTo>
                    <a:pt x="1" y="53944"/>
                  </a:lnTo>
                  <a:cubicBezTo>
                    <a:pt x="1" y="63920"/>
                    <a:pt x="8089" y="72032"/>
                    <a:pt x="18088" y="72032"/>
                  </a:cubicBezTo>
                  <a:lnTo>
                    <a:pt x="60587" y="72032"/>
                  </a:lnTo>
                  <a:cubicBezTo>
                    <a:pt x="67915" y="72032"/>
                    <a:pt x="73821" y="66101"/>
                    <a:pt x="73821" y="58797"/>
                  </a:cubicBezTo>
                  <a:cubicBezTo>
                    <a:pt x="73821" y="51494"/>
                    <a:pt x="67915" y="45562"/>
                    <a:pt x="60587" y="45562"/>
                  </a:cubicBezTo>
                  <a:lnTo>
                    <a:pt x="23211" y="45562"/>
                  </a:lnTo>
                  <a:lnTo>
                    <a:pt x="23211" y="19902"/>
                  </a:lnTo>
                  <a:cubicBezTo>
                    <a:pt x="23211" y="8922"/>
                    <a:pt x="14290" y="1"/>
                    <a:pt x="3285" y="1"/>
                  </a:cubicBezTo>
                  <a:close/>
                </a:path>
              </a:pathLst>
            </a:custGeom>
            <a:solidFill>
              <a:srgbClr val="C2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97;p38">
              <a:extLst>
                <a:ext uri="{FF2B5EF4-FFF2-40B4-BE49-F238E27FC236}">
                  <a16:creationId xmlns:a16="http://schemas.microsoft.com/office/drawing/2014/main" id="{BF5EE7B8-336E-32B2-3867-02E895372F58}"/>
                </a:ext>
              </a:extLst>
            </p:cNvPr>
            <p:cNvSpPr/>
            <p:nvPr/>
          </p:nvSpPr>
          <p:spPr>
            <a:xfrm>
              <a:off x="1972628" y="4974587"/>
              <a:ext cx="104804" cy="288128"/>
            </a:xfrm>
            <a:custGeom>
              <a:avLst/>
              <a:gdLst/>
              <a:ahLst/>
              <a:cxnLst/>
              <a:rect l="l" t="t" r="r" b="b"/>
              <a:pathLst>
                <a:path w="26201" h="72032" extrusionOk="0">
                  <a:moveTo>
                    <a:pt x="1" y="1"/>
                  </a:moveTo>
                  <a:lnTo>
                    <a:pt x="1" y="53944"/>
                  </a:lnTo>
                  <a:cubicBezTo>
                    <a:pt x="1" y="63920"/>
                    <a:pt x="8089" y="72032"/>
                    <a:pt x="18088" y="72032"/>
                  </a:cubicBezTo>
                  <a:lnTo>
                    <a:pt x="26201" y="72032"/>
                  </a:lnTo>
                  <a:cubicBezTo>
                    <a:pt x="16201" y="72032"/>
                    <a:pt x="8089" y="63920"/>
                    <a:pt x="8089" y="53944"/>
                  </a:cubicBezTo>
                  <a:lnTo>
                    <a:pt x="8089" y="589"/>
                  </a:lnTo>
                  <a:cubicBezTo>
                    <a:pt x="6569" y="197"/>
                    <a:pt x="4952" y="1"/>
                    <a:pt x="3285" y="1"/>
                  </a:cubicBezTo>
                  <a:close/>
                </a:path>
              </a:pathLst>
            </a:custGeom>
            <a:solidFill>
              <a:srgbClr val="99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198;p38">
              <a:extLst>
                <a:ext uri="{FF2B5EF4-FFF2-40B4-BE49-F238E27FC236}">
                  <a16:creationId xmlns:a16="http://schemas.microsoft.com/office/drawing/2014/main" id="{BA90E3BB-DAD6-5869-996F-8FBCD39D457B}"/>
                </a:ext>
              </a:extLst>
            </p:cNvPr>
            <p:cNvSpPr/>
            <p:nvPr/>
          </p:nvSpPr>
          <p:spPr>
            <a:xfrm>
              <a:off x="1726756" y="4968315"/>
              <a:ext cx="245780" cy="224504"/>
            </a:xfrm>
            <a:custGeom>
              <a:avLst/>
              <a:gdLst/>
              <a:ahLst/>
              <a:cxnLst/>
              <a:rect l="l" t="t" r="r" b="b"/>
              <a:pathLst>
                <a:path w="61445" h="56126" extrusionOk="0">
                  <a:moveTo>
                    <a:pt x="8579" y="0"/>
                  </a:moveTo>
                  <a:cubicBezTo>
                    <a:pt x="6373" y="1005"/>
                    <a:pt x="3922" y="1569"/>
                    <a:pt x="1349" y="1569"/>
                  </a:cubicBezTo>
                  <a:lnTo>
                    <a:pt x="1" y="1569"/>
                  </a:lnTo>
                  <a:lnTo>
                    <a:pt x="1" y="56125"/>
                  </a:lnTo>
                  <a:lnTo>
                    <a:pt x="61444" y="56125"/>
                  </a:lnTo>
                  <a:lnTo>
                    <a:pt x="61444" y="1569"/>
                  </a:lnTo>
                  <a:lnTo>
                    <a:pt x="60096" y="1569"/>
                  </a:lnTo>
                  <a:cubicBezTo>
                    <a:pt x="57597" y="1569"/>
                    <a:pt x="55244" y="1029"/>
                    <a:pt x="53087" y="98"/>
                  </a:cubicBezTo>
                  <a:cubicBezTo>
                    <a:pt x="47450" y="7451"/>
                    <a:pt x="39583" y="12671"/>
                    <a:pt x="30882" y="12671"/>
                  </a:cubicBezTo>
                  <a:cubicBezTo>
                    <a:pt x="23946" y="12671"/>
                    <a:pt x="17549" y="9362"/>
                    <a:pt x="12378" y="4289"/>
                  </a:cubicBezTo>
                  <a:cubicBezTo>
                    <a:pt x="11030" y="2966"/>
                    <a:pt x="9755" y="1520"/>
                    <a:pt x="8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199;p38">
              <a:extLst>
                <a:ext uri="{FF2B5EF4-FFF2-40B4-BE49-F238E27FC236}">
                  <a16:creationId xmlns:a16="http://schemas.microsoft.com/office/drawing/2014/main" id="{E38ABBF5-BD78-E55D-1080-AC9FC96EC32A}"/>
                </a:ext>
              </a:extLst>
            </p:cNvPr>
            <p:cNvSpPr/>
            <p:nvPr/>
          </p:nvSpPr>
          <p:spPr>
            <a:xfrm>
              <a:off x="1726756" y="4968315"/>
              <a:ext cx="49512" cy="224504"/>
            </a:xfrm>
            <a:custGeom>
              <a:avLst/>
              <a:gdLst/>
              <a:ahLst/>
              <a:cxnLst/>
              <a:rect l="l" t="t" r="r" b="b"/>
              <a:pathLst>
                <a:path w="12378" h="56126" extrusionOk="0">
                  <a:moveTo>
                    <a:pt x="8579" y="0"/>
                  </a:moveTo>
                  <a:cubicBezTo>
                    <a:pt x="6373" y="1005"/>
                    <a:pt x="3922" y="1569"/>
                    <a:pt x="1349" y="1569"/>
                  </a:cubicBezTo>
                  <a:lnTo>
                    <a:pt x="1" y="1569"/>
                  </a:lnTo>
                  <a:lnTo>
                    <a:pt x="1" y="56125"/>
                  </a:lnTo>
                  <a:lnTo>
                    <a:pt x="12378" y="56125"/>
                  </a:lnTo>
                  <a:lnTo>
                    <a:pt x="12378" y="4289"/>
                  </a:lnTo>
                  <a:cubicBezTo>
                    <a:pt x="11030" y="2966"/>
                    <a:pt x="9755" y="1520"/>
                    <a:pt x="8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200;p38">
              <a:extLst>
                <a:ext uri="{FF2B5EF4-FFF2-40B4-BE49-F238E27FC236}">
                  <a16:creationId xmlns:a16="http://schemas.microsoft.com/office/drawing/2014/main" id="{D7075839-9CCA-FA83-4777-E688D26489C5}"/>
                </a:ext>
              </a:extLst>
            </p:cNvPr>
            <p:cNvSpPr/>
            <p:nvPr/>
          </p:nvSpPr>
          <p:spPr>
            <a:xfrm>
              <a:off x="1792736" y="4920275"/>
              <a:ext cx="114216" cy="38728"/>
            </a:xfrm>
            <a:custGeom>
              <a:avLst/>
              <a:gdLst/>
              <a:ahLst/>
              <a:cxnLst/>
              <a:rect l="l" t="t" r="r" b="b"/>
              <a:pathLst>
                <a:path w="28554" h="9682" extrusionOk="0">
                  <a:moveTo>
                    <a:pt x="1863" y="1"/>
                  </a:moveTo>
                  <a:cubicBezTo>
                    <a:pt x="1471" y="1692"/>
                    <a:pt x="834" y="3285"/>
                    <a:pt x="0" y="4755"/>
                  </a:cubicBezTo>
                  <a:cubicBezTo>
                    <a:pt x="4314" y="7819"/>
                    <a:pt x="9191" y="9682"/>
                    <a:pt x="14387" y="9682"/>
                  </a:cubicBezTo>
                  <a:cubicBezTo>
                    <a:pt x="19485" y="9682"/>
                    <a:pt x="24313" y="7893"/>
                    <a:pt x="28553" y="4927"/>
                  </a:cubicBezTo>
                  <a:cubicBezTo>
                    <a:pt x="27695" y="3457"/>
                    <a:pt x="27058" y="1863"/>
                    <a:pt x="26641" y="172"/>
                  </a:cubicBezTo>
                  <a:lnTo>
                    <a:pt x="1863" y="1"/>
                  </a:lnTo>
                  <a:close/>
                </a:path>
              </a:pathLst>
            </a:custGeom>
            <a:solidFill>
              <a:srgbClr val="99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201;p38">
              <a:extLst>
                <a:ext uri="{FF2B5EF4-FFF2-40B4-BE49-F238E27FC236}">
                  <a16:creationId xmlns:a16="http://schemas.microsoft.com/office/drawing/2014/main" id="{41FDF5F8-4293-92F3-CE34-FAD36D67E2F5}"/>
                </a:ext>
              </a:extLst>
            </p:cNvPr>
            <p:cNvSpPr/>
            <p:nvPr/>
          </p:nvSpPr>
          <p:spPr>
            <a:xfrm>
              <a:off x="1725680" y="4660191"/>
              <a:ext cx="249208" cy="274892"/>
            </a:xfrm>
            <a:custGeom>
              <a:avLst/>
              <a:gdLst/>
              <a:ahLst/>
              <a:cxnLst/>
              <a:rect l="l" t="t" r="r" b="b"/>
              <a:pathLst>
                <a:path w="62302" h="68723" extrusionOk="0">
                  <a:moveTo>
                    <a:pt x="31151" y="0"/>
                  </a:moveTo>
                  <a:cubicBezTo>
                    <a:pt x="13946" y="0"/>
                    <a:pt x="0" y="13945"/>
                    <a:pt x="0" y="31151"/>
                  </a:cubicBezTo>
                  <a:cubicBezTo>
                    <a:pt x="0" y="48356"/>
                    <a:pt x="13946" y="68723"/>
                    <a:pt x="31151" y="68723"/>
                  </a:cubicBezTo>
                  <a:cubicBezTo>
                    <a:pt x="48356" y="68723"/>
                    <a:pt x="62302" y="48356"/>
                    <a:pt x="62302" y="31151"/>
                  </a:cubicBezTo>
                  <a:cubicBezTo>
                    <a:pt x="62302" y="13945"/>
                    <a:pt x="48356" y="0"/>
                    <a:pt x="31151" y="0"/>
                  </a:cubicBezTo>
                  <a:close/>
                </a:path>
              </a:pathLst>
            </a:custGeom>
            <a:solidFill>
              <a:srgbClr val="C2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202;p38">
              <a:extLst>
                <a:ext uri="{FF2B5EF4-FFF2-40B4-BE49-F238E27FC236}">
                  <a16:creationId xmlns:a16="http://schemas.microsoft.com/office/drawing/2014/main" id="{947C5AAB-B49C-CEB2-9B26-421CAF172146}"/>
                </a:ext>
              </a:extLst>
            </p:cNvPr>
            <p:cNvSpPr/>
            <p:nvPr/>
          </p:nvSpPr>
          <p:spPr>
            <a:xfrm>
              <a:off x="1725680" y="4660191"/>
              <a:ext cx="124604" cy="274892"/>
            </a:xfrm>
            <a:custGeom>
              <a:avLst/>
              <a:gdLst/>
              <a:ahLst/>
              <a:cxnLst/>
              <a:rect l="l" t="t" r="r" b="b"/>
              <a:pathLst>
                <a:path w="31151" h="68723" extrusionOk="0">
                  <a:moveTo>
                    <a:pt x="31151" y="0"/>
                  </a:moveTo>
                  <a:cubicBezTo>
                    <a:pt x="13946" y="0"/>
                    <a:pt x="0" y="13945"/>
                    <a:pt x="0" y="31151"/>
                  </a:cubicBezTo>
                  <a:cubicBezTo>
                    <a:pt x="0" y="48356"/>
                    <a:pt x="13946" y="68723"/>
                    <a:pt x="31151" y="68723"/>
                  </a:cubicBezTo>
                  <a:cubicBezTo>
                    <a:pt x="22132" y="68723"/>
                    <a:pt x="14828" y="48356"/>
                    <a:pt x="14828" y="31151"/>
                  </a:cubicBezTo>
                  <a:cubicBezTo>
                    <a:pt x="14828" y="13945"/>
                    <a:pt x="22132" y="0"/>
                    <a:pt x="31151" y="0"/>
                  </a:cubicBezTo>
                  <a:close/>
                </a:path>
              </a:pathLst>
            </a:custGeom>
            <a:solidFill>
              <a:srgbClr val="99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203;p38">
              <a:extLst>
                <a:ext uri="{FF2B5EF4-FFF2-40B4-BE49-F238E27FC236}">
                  <a16:creationId xmlns:a16="http://schemas.microsoft.com/office/drawing/2014/main" id="{CBC0EA65-7A92-D42C-BE7E-4BF99264F3BB}"/>
                </a:ext>
              </a:extLst>
            </p:cNvPr>
            <p:cNvSpPr/>
            <p:nvPr/>
          </p:nvSpPr>
          <p:spPr>
            <a:xfrm>
              <a:off x="1731952" y="4660191"/>
              <a:ext cx="242936" cy="203916"/>
            </a:xfrm>
            <a:custGeom>
              <a:avLst/>
              <a:gdLst/>
              <a:ahLst/>
              <a:cxnLst/>
              <a:rect l="l" t="t" r="r" b="b"/>
              <a:pathLst>
                <a:path w="60734" h="50979" extrusionOk="0">
                  <a:moveTo>
                    <a:pt x="29583" y="0"/>
                  </a:moveTo>
                  <a:cubicBezTo>
                    <a:pt x="15785" y="0"/>
                    <a:pt x="4094" y="8970"/>
                    <a:pt x="1" y="21372"/>
                  </a:cubicBezTo>
                  <a:cubicBezTo>
                    <a:pt x="3015" y="28528"/>
                    <a:pt x="7795" y="32131"/>
                    <a:pt x="13334" y="34043"/>
                  </a:cubicBezTo>
                  <a:cubicBezTo>
                    <a:pt x="28578" y="39288"/>
                    <a:pt x="49533" y="31837"/>
                    <a:pt x="55195" y="50978"/>
                  </a:cubicBezTo>
                  <a:cubicBezTo>
                    <a:pt x="58699" y="44778"/>
                    <a:pt x="60734" y="37744"/>
                    <a:pt x="60734" y="31151"/>
                  </a:cubicBezTo>
                  <a:cubicBezTo>
                    <a:pt x="60734" y="13945"/>
                    <a:pt x="46788" y="0"/>
                    <a:pt x="29583" y="0"/>
                  </a:cubicBezTo>
                  <a:close/>
                </a:path>
              </a:pathLst>
            </a:custGeom>
            <a:solidFill>
              <a:srgbClr val="3E4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204;p38">
              <a:extLst>
                <a:ext uri="{FF2B5EF4-FFF2-40B4-BE49-F238E27FC236}">
                  <a16:creationId xmlns:a16="http://schemas.microsoft.com/office/drawing/2014/main" id="{A0303681-13F2-AD1F-3DF8-77B5E72CE386}"/>
                </a:ext>
              </a:extLst>
            </p:cNvPr>
            <p:cNvSpPr/>
            <p:nvPr/>
          </p:nvSpPr>
          <p:spPr>
            <a:xfrm>
              <a:off x="1731952" y="4660191"/>
              <a:ext cx="118332" cy="136172"/>
            </a:xfrm>
            <a:custGeom>
              <a:avLst/>
              <a:gdLst/>
              <a:ahLst/>
              <a:cxnLst/>
              <a:rect l="l" t="t" r="r" b="b"/>
              <a:pathLst>
                <a:path w="29583" h="34043" extrusionOk="0">
                  <a:moveTo>
                    <a:pt x="29583" y="0"/>
                  </a:moveTo>
                  <a:cubicBezTo>
                    <a:pt x="15785" y="0"/>
                    <a:pt x="4094" y="8970"/>
                    <a:pt x="1" y="21372"/>
                  </a:cubicBezTo>
                  <a:cubicBezTo>
                    <a:pt x="3015" y="28528"/>
                    <a:pt x="7795" y="32131"/>
                    <a:pt x="13334" y="34043"/>
                  </a:cubicBezTo>
                  <a:cubicBezTo>
                    <a:pt x="13285" y="33062"/>
                    <a:pt x="13260" y="32106"/>
                    <a:pt x="13260" y="31151"/>
                  </a:cubicBezTo>
                  <a:cubicBezTo>
                    <a:pt x="13260" y="13945"/>
                    <a:pt x="20564" y="0"/>
                    <a:pt x="29583" y="0"/>
                  </a:cubicBezTo>
                  <a:close/>
                </a:path>
              </a:pathLst>
            </a:custGeom>
            <a:solidFill>
              <a:srgbClr val="293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205;p38">
              <a:extLst>
                <a:ext uri="{FF2B5EF4-FFF2-40B4-BE49-F238E27FC236}">
                  <a16:creationId xmlns:a16="http://schemas.microsoft.com/office/drawing/2014/main" id="{7655684A-04B0-52C3-10BD-F78F72E58001}"/>
                </a:ext>
              </a:extLst>
            </p:cNvPr>
            <p:cNvSpPr/>
            <p:nvPr/>
          </p:nvSpPr>
          <p:spPr>
            <a:xfrm>
              <a:off x="1751756" y="5156835"/>
              <a:ext cx="220876" cy="35984"/>
            </a:xfrm>
            <a:custGeom>
              <a:avLst/>
              <a:gdLst/>
              <a:ahLst/>
              <a:cxnLst/>
              <a:rect l="l" t="t" r="r" b="b"/>
              <a:pathLst>
                <a:path w="55219" h="8996" extrusionOk="0">
                  <a:moveTo>
                    <a:pt x="1" y="0"/>
                  </a:moveTo>
                  <a:lnTo>
                    <a:pt x="1" y="8995"/>
                  </a:lnTo>
                  <a:lnTo>
                    <a:pt x="55219" y="8995"/>
                  </a:lnTo>
                  <a:lnTo>
                    <a:pt x="55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206;p38">
              <a:extLst>
                <a:ext uri="{FF2B5EF4-FFF2-40B4-BE49-F238E27FC236}">
                  <a16:creationId xmlns:a16="http://schemas.microsoft.com/office/drawing/2014/main" id="{611F04D6-27A8-EACA-37DA-BD8B6A789D53}"/>
                </a:ext>
              </a:extLst>
            </p:cNvPr>
            <p:cNvSpPr/>
            <p:nvPr/>
          </p:nvSpPr>
          <p:spPr>
            <a:xfrm>
              <a:off x="1689896" y="4776067"/>
              <a:ext cx="53336" cy="85000"/>
            </a:xfrm>
            <a:custGeom>
              <a:avLst/>
              <a:gdLst/>
              <a:ahLst/>
              <a:cxnLst/>
              <a:rect l="l" t="t" r="r" b="b"/>
              <a:pathLst>
                <a:path w="13334" h="21250" extrusionOk="0">
                  <a:moveTo>
                    <a:pt x="6667" y="0"/>
                  </a:moveTo>
                  <a:cubicBezTo>
                    <a:pt x="2991" y="0"/>
                    <a:pt x="1" y="4755"/>
                    <a:pt x="1" y="10637"/>
                  </a:cubicBezTo>
                  <a:cubicBezTo>
                    <a:pt x="1" y="16495"/>
                    <a:pt x="2991" y="21249"/>
                    <a:pt x="6667" y="21249"/>
                  </a:cubicBezTo>
                  <a:cubicBezTo>
                    <a:pt x="10343" y="21249"/>
                    <a:pt x="13333" y="16495"/>
                    <a:pt x="13333" y="10637"/>
                  </a:cubicBezTo>
                  <a:cubicBezTo>
                    <a:pt x="13333" y="4755"/>
                    <a:pt x="10343" y="0"/>
                    <a:pt x="6667" y="0"/>
                  </a:cubicBezTo>
                  <a:close/>
                </a:path>
              </a:pathLst>
            </a:custGeom>
            <a:solidFill>
              <a:srgbClr val="99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813;p35">
            <a:extLst>
              <a:ext uri="{FF2B5EF4-FFF2-40B4-BE49-F238E27FC236}">
                <a16:creationId xmlns:a16="http://schemas.microsoft.com/office/drawing/2014/main" id="{98911DD0-71F1-B166-BD07-EFDD7F70C6EA}"/>
              </a:ext>
            </a:extLst>
          </p:cNvPr>
          <p:cNvGrpSpPr/>
          <p:nvPr/>
        </p:nvGrpSpPr>
        <p:grpSpPr>
          <a:xfrm>
            <a:off x="6100453" y="2901134"/>
            <a:ext cx="444480" cy="589766"/>
            <a:chOff x="1844375" y="238125"/>
            <a:chExt cx="3940425" cy="5228425"/>
          </a:xfrm>
        </p:grpSpPr>
        <p:sp>
          <p:nvSpPr>
            <p:cNvPr id="1246" name="Google Shape;1814;p35">
              <a:extLst>
                <a:ext uri="{FF2B5EF4-FFF2-40B4-BE49-F238E27FC236}">
                  <a16:creationId xmlns:a16="http://schemas.microsoft.com/office/drawing/2014/main" id="{6F8C23F1-D1E3-44E6-FC1C-E8BE926A76E9}"/>
                </a:ext>
              </a:extLst>
            </p:cNvPr>
            <p:cNvSpPr/>
            <p:nvPr/>
          </p:nvSpPr>
          <p:spPr>
            <a:xfrm>
              <a:off x="4117575" y="238125"/>
              <a:ext cx="789200" cy="1979100"/>
            </a:xfrm>
            <a:custGeom>
              <a:avLst/>
              <a:gdLst/>
              <a:ahLst/>
              <a:cxnLst/>
              <a:rect l="l" t="t" r="r" b="b"/>
              <a:pathLst>
                <a:path w="31568" h="79164" extrusionOk="0">
                  <a:moveTo>
                    <a:pt x="15784" y="0"/>
                  </a:moveTo>
                  <a:cubicBezTo>
                    <a:pt x="7059" y="0"/>
                    <a:pt x="0" y="7059"/>
                    <a:pt x="0" y="15784"/>
                  </a:cubicBezTo>
                  <a:lnTo>
                    <a:pt x="0" y="79163"/>
                  </a:lnTo>
                  <a:lnTo>
                    <a:pt x="31568" y="79163"/>
                  </a:lnTo>
                  <a:lnTo>
                    <a:pt x="31568" y="15784"/>
                  </a:lnTo>
                  <a:cubicBezTo>
                    <a:pt x="31568" y="9264"/>
                    <a:pt x="27622" y="3676"/>
                    <a:pt x="21960" y="1250"/>
                  </a:cubicBezTo>
                  <a:cubicBezTo>
                    <a:pt x="20073" y="441"/>
                    <a:pt x="17990" y="0"/>
                    <a:pt x="15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815;p35">
              <a:extLst>
                <a:ext uri="{FF2B5EF4-FFF2-40B4-BE49-F238E27FC236}">
                  <a16:creationId xmlns:a16="http://schemas.microsoft.com/office/drawing/2014/main" id="{281FC037-C552-2559-769E-C0FC3C8FC64B}"/>
                </a:ext>
              </a:extLst>
            </p:cNvPr>
            <p:cNvSpPr/>
            <p:nvPr/>
          </p:nvSpPr>
          <p:spPr>
            <a:xfrm>
              <a:off x="4427000" y="269350"/>
              <a:ext cx="479775" cy="1742600"/>
            </a:xfrm>
            <a:custGeom>
              <a:avLst/>
              <a:gdLst/>
              <a:ahLst/>
              <a:cxnLst/>
              <a:rect l="l" t="t" r="r" b="b"/>
              <a:pathLst>
                <a:path w="19191" h="69704" extrusionOk="0">
                  <a:moveTo>
                    <a:pt x="9583" y="1"/>
                  </a:moveTo>
                  <a:cubicBezTo>
                    <a:pt x="3946" y="2427"/>
                    <a:pt x="0" y="8015"/>
                    <a:pt x="0" y="14535"/>
                  </a:cubicBezTo>
                  <a:lnTo>
                    <a:pt x="0" y="69704"/>
                  </a:lnTo>
                  <a:lnTo>
                    <a:pt x="19191" y="69704"/>
                  </a:lnTo>
                  <a:lnTo>
                    <a:pt x="19191" y="14535"/>
                  </a:lnTo>
                  <a:cubicBezTo>
                    <a:pt x="19191" y="8015"/>
                    <a:pt x="15245" y="2427"/>
                    <a:pt x="9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816;p35">
              <a:extLst>
                <a:ext uri="{FF2B5EF4-FFF2-40B4-BE49-F238E27FC236}">
                  <a16:creationId xmlns:a16="http://schemas.microsoft.com/office/drawing/2014/main" id="{84894226-20D8-F213-DE4F-81159B0A3BAE}"/>
                </a:ext>
              </a:extLst>
            </p:cNvPr>
            <p:cNvSpPr/>
            <p:nvPr/>
          </p:nvSpPr>
          <p:spPr>
            <a:xfrm>
              <a:off x="3834500" y="1675550"/>
              <a:ext cx="1354750" cy="160550"/>
            </a:xfrm>
            <a:custGeom>
              <a:avLst/>
              <a:gdLst/>
              <a:ahLst/>
              <a:cxnLst/>
              <a:rect l="l" t="t" r="r" b="b"/>
              <a:pathLst>
                <a:path w="54190" h="6422" extrusionOk="0">
                  <a:moveTo>
                    <a:pt x="3211" y="1"/>
                  </a:moveTo>
                  <a:cubicBezTo>
                    <a:pt x="1446" y="1"/>
                    <a:pt x="0" y="1447"/>
                    <a:pt x="0" y="3211"/>
                  </a:cubicBezTo>
                  <a:cubicBezTo>
                    <a:pt x="0" y="4976"/>
                    <a:pt x="1446" y="6422"/>
                    <a:pt x="3211" y="6422"/>
                  </a:cubicBezTo>
                  <a:lnTo>
                    <a:pt x="51003" y="6422"/>
                  </a:lnTo>
                  <a:cubicBezTo>
                    <a:pt x="52768" y="6422"/>
                    <a:pt x="54189" y="4976"/>
                    <a:pt x="54189" y="3211"/>
                  </a:cubicBezTo>
                  <a:cubicBezTo>
                    <a:pt x="54189" y="1447"/>
                    <a:pt x="52768" y="1"/>
                    <a:pt x="5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817;p35">
              <a:extLst>
                <a:ext uri="{FF2B5EF4-FFF2-40B4-BE49-F238E27FC236}">
                  <a16:creationId xmlns:a16="http://schemas.microsoft.com/office/drawing/2014/main" id="{1B39EFA0-4572-6E2A-CE01-FAC71A43B4AB}"/>
                </a:ext>
              </a:extLst>
            </p:cNvPr>
            <p:cNvSpPr/>
            <p:nvPr/>
          </p:nvSpPr>
          <p:spPr>
            <a:xfrm>
              <a:off x="3772600" y="2396100"/>
              <a:ext cx="1542875" cy="709575"/>
            </a:xfrm>
            <a:custGeom>
              <a:avLst/>
              <a:gdLst/>
              <a:ahLst/>
              <a:cxnLst/>
              <a:rect l="l" t="t" r="r" b="b"/>
              <a:pathLst>
                <a:path w="61715" h="28383" extrusionOk="0">
                  <a:moveTo>
                    <a:pt x="1" y="1"/>
                  </a:moveTo>
                  <a:lnTo>
                    <a:pt x="1" y="28382"/>
                  </a:lnTo>
                  <a:lnTo>
                    <a:pt x="61714" y="28382"/>
                  </a:lnTo>
                  <a:lnTo>
                    <a:pt x="61714" y="1"/>
                  </a:lnTo>
                  <a:close/>
                </a:path>
              </a:pathLst>
            </a:custGeom>
            <a:solidFill>
              <a:srgbClr val="71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818;p35">
              <a:extLst>
                <a:ext uri="{FF2B5EF4-FFF2-40B4-BE49-F238E27FC236}">
                  <a16:creationId xmlns:a16="http://schemas.microsoft.com/office/drawing/2014/main" id="{53C1E2F0-9A35-B9C3-E29E-43FDB81EFB18}"/>
                </a:ext>
              </a:extLst>
            </p:cNvPr>
            <p:cNvSpPr/>
            <p:nvPr/>
          </p:nvSpPr>
          <p:spPr>
            <a:xfrm>
              <a:off x="3303875" y="2834825"/>
              <a:ext cx="2480925" cy="2630425"/>
            </a:xfrm>
            <a:custGeom>
              <a:avLst/>
              <a:gdLst/>
              <a:ahLst/>
              <a:cxnLst/>
              <a:rect l="l" t="t" r="r" b="b"/>
              <a:pathLst>
                <a:path w="99237" h="105217" extrusionOk="0">
                  <a:moveTo>
                    <a:pt x="13628" y="0"/>
                  </a:moveTo>
                  <a:cubicBezTo>
                    <a:pt x="6103" y="0"/>
                    <a:pt x="1" y="6103"/>
                    <a:pt x="1" y="13627"/>
                  </a:cubicBezTo>
                  <a:lnTo>
                    <a:pt x="1" y="105216"/>
                  </a:lnTo>
                  <a:lnTo>
                    <a:pt x="91958" y="105216"/>
                  </a:lnTo>
                  <a:cubicBezTo>
                    <a:pt x="95977" y="105216"/>
                    <a:pt x="99237" y="101957"/>
                    <a:pt x="99237" y="97937"/>
                  </a:cubicBezTo>
                  <a:lnTo>
                    <a:pt x="99237" y="13627"/>
                  </a:lnTo>
                  <a:cubicBezTo>
                    <a:pt x="99237" y="6103"/>
                    <a:pt x="93110" y="0"/>
                    <a:pt x="85585" y="0"/>
                  </a:cubicBezTo>
                  <a:close/>
                </a:path>
              </a:pathLst>
            </a:custGeom>
            <a:solidFill>
              <a:srgbClr val="71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819;p35">
              <a:extLst>
                <a:ext uri="{FF2B5EF4-FFF2-40B4-BE49-F238E27FC236}">
                  <a16:creationId xmlns:a16="http://schemas.microsoft.com/office/drawing/2014/main" id="{5AF2C6F2-8283-0D1D-9C7E-AE2FAA2DD6B4}"/>
                </a:ext>
              </a:extLst>
            </p:cNvPr>
            <p:cNvSpPr/>
            <p:nvPr/>
          </p:nvSpPr>
          <p:spPr>
            <a:xfrm>
              <a:off x="3954600" y="2834825"/>
              <a:ext cx="1830200" cy="2630425"/>
            </a:xfrm>
            <a:custGeom>
              <a:avLst/>
              <a:gdLst/>
              <a:ahLst/>
              <a:cxnLst/>
              <a:rect l="l" t="t" r="r" b="b"/>
              <a:pathLst>
                <a:path w="73208" h="105217" extrusionOk="0">
                  <a:moveTo>
                    <a:pt x="13627" y="0"/>
                  </a:moveTo>
                  <a:cubicBezTo>
                    <a:pt x="6103" y="0"/>
                    <a:pt x="0" y="6103"/>
                    <a:pt x="0" y="13627"/>
                  </a:cubicBezTo>
                  <a:lnTo>
                    <a:pt x="0" y="105216"/>
                  </a:lnTo>
                  <a:lnTo>
                    <a:pt x="65929" y="105216"/>
                  </a:lnTo>
                  <a:cubicBezTo>
                    <a:pt x="69948" y="105216"/>
                    <a:pt x="73208" y="101957"/>
                    <a:pt x="73208" y="97937"/>
                  </a:cubicBezTo>
                  <a:lnTo>
                    <a:pt x="73208" y="13627"/>
                  </a:lnTo>
                  <a:cubicBezTo>
                    <a:pt x="73208" y="6103"/>
                    <a:pt x="67081" y="0"/>
                    <a:pt x="59556" y="0"/>
                  </a:cubicBezTo>
                  <a:close/>
                </a:path>
              </a:pathLst>
            </a:custGeom>
            <a:solidFill>
              <a:srgbClr val="8FC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820;p35">
              <a:extLst>
                <a:ext uri="{FF2B5EF4-FFF2-40B4-BE49-F238E27FC236}">
                  <a16:creationId xmlns:a16="http://schemas.microsoft.com/office/drawing/2014/main" id="{963ECF2E-17FB-9CA0-2683-9DABE2D36D8D}"/>
                </a:ext>
              </a:extLst>
            </p:cNvPr>
            <p:cNvSpPr/>
            <p:nvPr/>
          </p:nvSpPr>
          <p:spPr>
            <a:xfrm>
              <a:off x="3511600" y="2011925"/>
              <a:ext cx="2065500" cy="654425"/>
            </a:xfrm>
            <a:custGeom>
              <a:avLst/>
              <a:gdLst/>
              <a:ahLst/>
              <a:cxnLst/>
              <a:rect l="l" t="t" r="r" b="b"/>
              <a:pathLst>
                <a:path w="82620" h="26177" extrusionOk="0">
                  <a:moveTo>
                    <a:pt x="12549" y="1"/>
                  </a:moveTo>
                  <a:cubicBezTo>
                    <a:pt x="5613" y="1"/>
                    <a:pt x="0" y="5613"/>
                    <a:pt x="0" y="12549"/>
                  </a:cubicBezTo>
                  <a:lnTo>
                    <a:pt x="0" y="26176"/>
                  </a:lnTo>
                  <a:lnTo>
                    <a:pt x="82619" y="26176"/>
                  </a:lnTo>
                  <a:lnTo>
                    <a:pt x="82619" y="12549"/>
                  </a:lnTo>
                  <a:cubicBezTo>
                    <a:pt x="82619" y="5613"/>
                    <a:pt x="77007" y="1"/>
                    <a:pt x="70071" y="1"/>
                  </a:cubicBezTo>
                  <a:close/>
                </a:path>
              </a:pathLst>
            </a:custGeom>
            <a:solidFill>
              <a:srgbClr val="91B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821;p35">
              <a:extLst>
                <a:ext uri="{FF2B5EF4-FFF2-40B4-BE49-F238E27FC236}">
                  <a16:creationId xmlns:a16="http://schemas.microsoft.com/office/drawing/2014/main" id="{0205DEAC-E7C4-4DCD-649D-6787CA54732C}"/>
                </a:ext>
              </a:extLst>
            </p:cNvPr>
            <p:cNvSpPr/>
            <p:nvPr/>
          </p:nvSpPr>
          <p:spPr>
            <a:xfrm>
              <a:off x="3948450" y="2011925"/>
              <a:ext cx="1628650" cy="654425"/>
            </a:xfrm>
            <a:custGeom>
              <a:avLst/>
              <a:gdLst/>
              <a:ahLst/>
              <a:cxnLst/>
              <a:rect l="l" t="t" r="r" b="b"/>
              <a:pathLst>
                <a:path w="65146" h="26177" extrusionOk="0">
                  <a:moveTo>
                    <a:pt x="12574" y="1"/>
                  </a:moveTo>
                  <a:cubicBezTo>
                    <a:pt x="5638" y="1"/>
                    <a:pt x="1" y="5613"/>
                    <a:pt x="1" y="12549"/>
                  </a:cubicBezTo>
                  <a:lnTo>
                    <a:pt x="1" y="26176"/>
                  </a:lnTo>
                  <a:lnTo>
                    <a:pt x="65145" y="26176"/>
                  </a:lnTo>
                  <a:lnTo>
                    <a:pt x="65145" y="12549"/>
                  </a:lnTo>
                  <a:cubicBezTo>
                    <a:pt x="65145" y="5613"/>
                    <a:pt x="59533" y="1"/>
                    <a:pt x="52597" y="1"/>
                  </a:cubicBezTo>
                  <a:close/>
                </a:path>
              </a:pathLst>
            </a:custGeom>
            <a:solidFill>
              <a:srgbClr val="D8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822;p35">
              <a:extLst>
                <a:ext uri="{FF2B5EF4-FFF2-40B4-BE49-F238E27FC236}">
                  <a16:creationId xmlns:a16="http://schemas.microsoft.com/office/drawing/2014/main" id="{31FD42BB-549A-0449-16F7-A6766C053E45}"/>
                </a:ext>
              </a:extLst>
            </p:cNvPr>
            <p:cNvSpPr/>
            <p:nvPr/>
          </p:nvSpPr>
          <p:spPr>
            <a:xfrm>
              <a:off x="2993225" y="3470200"/>
              <a:ext cx="644625" cy="1175850"/>
            </a:xfrm>
            <a:custGeom>
              <a:avLst/>
              <a:gdLst/>
              <a:ahLst/>
              <a:cxnLst/>
              <a:rect l="l" t="t" r="r" b="b"/>
              <a:pathLst>
                <a:path w="25785" h="47034" extrusionOk="0">
                  <a:moveTo>
                    <a:pt x="12427" y="1"/>
                  </a:moveTo>
                  <a:cubicBezTo>
                    <a:pt x="9020" y="3383"/>
                    <a:pt x="6153" y="7133"/>
                    <a:pt x="3800" y="11079"/>
                  </a:cubicBezTo>
                  <a:cubicBezTo>
                    <a:pt x="2329" y="13554"/>
                    <a:pt x="1055" y="16103"/>
                    <a:pt x="1" y="18725"/>
                  </a:cubicBezTo>
                  <a:lnTo>
                    <a:pt x="10025" y="47033"/>
                  </a:lnTo>
                  <a:lnTo>
                    <a:pt x="25784" y="31274"/>
                  </a:lnTo>
                  <a:lnTo>
                    <a:pt x="24853" y="18750"/>
                  </a:lnTo>
                  <a:cubicBezTo>
                    <a:pt x="24019" y="16691"/>
                    <a:pt x="23064" y="14682"/>
                    <a:pt x="21985" y="12721"/>
                  </a:cubicBezTo>
                  <a:cubicBezTo>
                    <a:pt x="19485" y="8162"/>
                    <a:pt x="16299" y="3849"/>
                    <a:pt x="12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823;p35">
              <a:extLst>
                <a:ext uri="{FF2B5EF4-FFF2-40B4-BE49-F238E27FC236}">
                  <a16:creationId xmlns:a16="http://schemas.microsoft.com/office/drawing/2014/main" id="{D6BF87E8-9600-7A3C-159F-38CBDF70FA7B}"/>
                </a:ext>
              </a:extLst>
            </p:cNvPr>
            <p:cNvSpPr/>
            <p:nvPr/>
          </p:nvSpPr>
          <p:spPr>
            <a:xfrm>
              <a:off x="3088200" y="3470200"/>
              <a:ext cx="454675" cy="594975"/>
            </a:xfrm>
            <a:custGeom>
              <a:avLst/>
              <a:gdLst/>
              <a:ahLst/>
              <a:cxnLst/>
              <a:rect l="l" t="t" r="r" b="b"/>
              <a:pathLst>
                <a:path w="18187" h="23799" extrusionOk="0">
                  <a:moveTo>
                    <a:pt x="8628" y="1"/>
                  </a:moveTo>
                  <a:cubicBezTo>
                    <a:pt x="5221" y="3383"/>
                    <a:pt x="2354" y="7133"/>
                    <a:pt x="1" y="11079"/>
                  </a:cubicBezTo>
                  <a:cubicBezTo>
                    <a:pt x="2501" y="15637"/>
                    <a:pt x="5687" y="19951"/>
                    <a:pt x="9559" y="23799"/>
                  </a:cubicBezTo>
                  <a:cubicBezTo>
                    <a:pt x="12966" y="20417"/>
                    <a:pt x="15833" y="16667"/>
                    <a:pt x="18186" y="12721"/>
                  </a:cubicBezTo>
                  <a:cubicBezTo>
                    <a:pt x="15686" y="8162"/>
                    <a:pt x="12500" y="3849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824;p35">
              <a:extLst>
                <a:ext uri="{FF2B5EF4-FFF2-40B4-BE49-F238E27FC236}">
                  <a16:creationId xmlns:a16="http://schemas.microsoft.com/office/drawing/2014/main" id="{560DEC44-D8D6-CD44-0AC1-3AE8B83C240D}"/>
                </a:ext>
              </a:extLst>
            </p:cNvPr>
            <p:cNvSpPr/>
            <p:nvPr/>
          </p:nvSpPr>
          <p:spPr>
            <a:xfrm>
              <a:off x="2960150" y="3628900"/>
              <a:ext cx="1226675" cy="1837575"/>
            </a:xfrm>
            <a:custGeom>
              <a:avLst/>
              <a:gdLst/>
              <a:ahLst/>
              <a:cxnLst/>
              <a:rect l="l" t="t" r="r" b="b"/>
              <a:pathLst>
                <a:path w="49067" h="73503" extrusionOk="0">
                  <a:moveTo>
                    <a:pt x="44949" y="1"/>
                  </a:moveTo>
                  <a:cubicBezTo>
                    <a:pt x="38969" y="2402"/>
                    <a:pt x="33651" y="5711"/>
                    <a:pt x="29068" y="9682"/>
                  </a:cubicBezTo>
                  <a:cubicBezTo>
                    <a:pt x="28063" y="10564"/>
                    <a:pt x="27107" y="11471"/>
                    <a:pt x="26176" y="12377"/>
                  </a:cubicBezTo>
                  <a:cubicBezTo>
                    <a:pt x="22548" y="16029"/>
                    <a:pt x="19460" y="20098"/>
                    <a:pt x="16960" y="24509"/>
                  </a:cubicBezTo>
                  <a:cubicBezTo>
                    <a:pt x="16446" y="25416"/>
                    <a:pt x="15956" y="26323"/>
                    <a:pt x="15514" y="27254"/>
                  </a:cubicBezTo>
                  <a:cubicBezTo>
                    <a:pt x="14877" y="28553"/>
                    <a:pt x="14289" y="29852"/>
                    <a:pt x="13750" y="31176"/>
                  </a:cubicBezTo>
                  <a:cubicBezTo>
                    <a:pt x="11054" y="37842"/>
                    <a:pt x="9632" y="53552"/>
                    <a:pt x="9657" y="54214"/>
                  </a:cubicBezTo>
                  <a:lnTo>
                    <a:pt x="0" y="63870"/>
                  </a:lnTo>
                  <a:lnTo>
                    <a:pt x="2035" y="65463"/>
                  </a:lnTo>
                  <a:lnTo>
                    <a:pt x="12426" y="73502"/>
                  </a:lnTo>
                  <a:lnTo>
                    <a:pt x="13039" y="73502"/>
                  </a:lnTo>
                  <a:cubicBezTo>
                    <a:pt x="13284" y="73478"/>
                    <a:pt x="13505" y="73478"/>
                    <a:pt x="13750" y="73478"/>
                  </a:cubicBezTo>
                  <a:cubicBezTo>
                    <a:pt x="13970" y="73478"/>
                    <a:pt x="14215" y="73502"/>
                    <a:pt x="14436" y="73502"/>
                  </a:cubicBezTo>
                  <a:lnTo>
                    <a:pt x="16642" y="70292"/>
                  </a:lnTo>
                  <a:lnTo>
                    <a:pt x="16960" y="69826"/>
                  </a:lnTo>
                  <a:lnTo>
                    <a:pt x="26298" y="56248"/>
                  </a:lnTo>
                  <a:lnTo>
                    <a:pt x="49018" y="23088"/>
                  </a:lnTo>
                  <a:cubicBezTo>
                    <a:pt x="49067" y="21838"/>
                    <a:pt x="49067" y="20588"/>
                    <a:pt x="49042" y="19362"/>
                  </a:cubicBezTo>
                  <a:cubicBezTo>
                    <a:pt x="48822" y="12892"/>
                    <a:pt x="47498" y="6348"/>
                    <a:pt x="44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825;p35">
              <a:extLst>
                <a:ext uri="{FF2B5EF4-FFF2-40B4-BE49-F238E27FC236}">
                  <a16:creationId xmlns:a16="http://schemas.microsoft.com/office/drawing/2014/main" id="{8C30EA2F-4853-FCA3-742E-7D30CCBE545E}"/>
                </a:ext>
              </a:extLst>
            </p:cNvPr>
            <p:cNvSpPr/>
            <p:nvPr/>
          </p:nvSpPr>
          <p:spPr>
            <a:xfrm>
              <a:off x="3151325" y="3870925"/>
              <a:ext cx="535525" cy="1503650"/>
            </a:xfrm>
            <a:custGeom>
              <a:avLst/>
              <a:gdLst/>
              <a:ahLst/>
              <a:cxnLst/>
              <a:rect l="l" t="t" r="r" b="b"/>
              <a:pathLst>
                <a:path w="21421" h="60146" extrusionOk="0">
                  <a:moveTo>
                    <a:pt x="21421" y="1"/>
                  </a:moveTo>
                  <a:lnTo>
                    <a:pt x="21421" y="1"/>
                  </a:lnTo>
                  <a:cubicBezTo>
                    <a:pt x="20416" y="883"/>
                    <a:pt x="19460" y="1790"/>
                    <a:pt x="18529" y="2696"/>
                  </a:cubicBezTo>
                  <a:cubicBezTo>
                    <a:pt x="14901" y="6348"/>
                    <a:pt x="11813" y="10417"/>
                    <a:pt x="9313" y="14828"/>
                  </a:cubicBezTo>
                  <a:cubicBezTo>
                    <a:pt x="9093" y="15245"/>
                    <a:pt x="8848" y="15662"/>
                    <a:pt x="8627" y="16078"/>
                  </a:cubicBezTo>
                  <a:cubicBezTo>
                    <a:pt x="8603" y="16152"/>
                    <a:pt x="8554" y="16201"/>
                    <a:pt x="8529" y="16274"/>
                  </a:cubicBezTo>
                  <a:cubicBezTo>
                    <a:pt x="7622" y="17965"/>
                    <a:pt x="6814" y="19730"/>
                    <a:pt x="6103" y="21495"/>
                  </a:cubicBezTo>
                  <a:cubicBezTo>
                    <a:pt x="3407" y="28186"/>
                    <a:pt x="1985" y="43920"/>
                    <a:pt x="2010" y="44533"/>
                  </a:cubicBezTo>
                  <a:lnTo>
                    <a:pt x="0" y="46567"/>
                  </a:lnTo>
                  <a:lnTo>
                    <a:pt x="9313" y="60145"/>
                  </a:lnTo>
                  <a:lnTo>
                    <a:pt x="18651" y="46567"/>
                  </a:lnTo>
                  <a:lnTo>
                    <a:pt x="16617" y="44533"/>
                  </a:lnTo>
                  <a:cubicBezTo>
                    <a:pt x="16642" y="44018"/>
                    <a:pt x="15637" y="32793"/>
                    <a:pt x="13725" y="25269"/>
                  </a:cubicBezTo>
                  <a:cubicBezTo>
                    <a:pt x="13553" y="24583"/>
                    <a:pt x="13357" y="23921"/>
                    <a:pt x="13186" y="23333"/>
                  </a:cubicBezTo>
                  <a:cubicBezTo>
                    <a:pt x="12107" y="16838"/>
                    <a:pt x="17083" y="7059"/>
                    <a:pt x="2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826;p35">
              <a:extLst>
                <a:ext uri="{FF2B5EF4-FFF2-40B4-BE49-F238E27FC236}">
                  <a16:creationId xmlns:a16="http://schemas.microsoft.com/office/drawing/2014/main" id="{E3BCDFDD-E23F-3BE0-EE14-64258F93B8BF}"/>
                </a:ext>
              </a:extLst>
            </p:cNvPr>
            <p:cNvSpPr/>
            <p:nvPr/>
          </p:nvSpPr>
          <p:spPr>
            <a:xfrm>
              <a:off x="2414825" y="3628900"/>
              <a:ext cx="1232825" cy="1837575"/>
            </a:xfrm>
            <a:custGeom>
              <a:avLst/>
              <a:gdLst/>
              <a:ahLst/>
              <a:cxnLst/>
              <a:rect l="l" t="t" r="r" b="b"/>
              <a:pathLst>
                <a:path w="49313" h="73503" extrusionOk="0">
                  <a:moveTo>
                    <a:pt x="4363" y="1"/>
                  </a:moveTo>
                  <a:cubicBezTo>
                    <a:pt x="1299" y="7574"/>
                    <a:pt x="1" y="15417"/>
                    <a:pt x="270" y="23088"/>
                  </a:cubicBezTo>
                  <a:lnTo>
                    <a:pt x="6373" y="31960"/>
                  </a:lnTo>
                  <a:lnTo>
                    <a:pt x="20343" y="52351"/>
                  </a:lnTo>
                  <a:lnTo>
                    <a:pt x="34852" y="73502"/>
                  </a:lnTo>
                  <a:cubicBezTo>
                    <a:pt x="35097" y="73478"/>
                    <a:pt x="35318" y="73478"/>
                    <a:pt x="35563" y="73478"/>
                  </a:cubicBezTo>
                  <a:cubicBezTo>
                    <a:pt x="36004" y="73502"/>
                    <a:pt x="36445" y="73502"/>
                    <a:pt x="36862" y="73502"/>
                  </a:cubicBezTo>
                  <a:lnTo>
                    <a:pt x="49312" y="63870"/>
                  </a:lnTo>
                  <a:lnTo>
                    <a:pt x="39656" y="54214"/>
                  </a:lnTo>
                  <a:cubicBezTo>
                    <a:pt x="39680" y="53601"/>
                    <a:pt x="38259" y="37867"/>
                    <a:pt x="35563" y="31176"/>
                  </a:cubicBezTo>
                  <a:cubicBezTo>
                    <a:pt x="32744" y="24215"/>
                    <a:pt x="28529" y="17794"/>
                    <a:pt x="23137" y="12377"/>
                  </a:cubicBezTo>
                  <a:cubicBezTo>
                    <a:pt x="20122" y="9387"/>
                    <a:pt x="16765" y="6691"/>
                    <a:pt x="13064" y="4388"/>
                  </a:cubicBezTo>
                  <a:cubicBezTo>
                    <a:pt x="10343" y="2721"/>
                    <a:pt x="7427" y="1226"/>
                    <a:pt x="4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827;p35">
              <a:extLst>
                <a:ext uri="{FF2B5EF4-FFF2-40B4-BE49-F238E27FC236}">
                  <a16:creationId xmlns:a16="http://schemas.microsoft.com/office/drawing/2014/main" id="{1754640E-DBFC-DF67-3746-D899406F42DE}"/>
                </a:ext>
              </a:extLst>
            </p:cNvPr>
            <p:cNvSpPr/>
            <p:nvPr/>
          </p:nvSpPr>
          <p:spPr>
            <a:xfrm>
              <a:off x="2588850" y="4223850"/>
              <a:ext cx="1009300" cy="1162975"/>
            </a:xfrm>
            <a:custGeom>
              <a:avLst/>
              <a:gdLst/>
              <a:ahLst/>
              <a:cxnLst/>
              <a:rect l="l" t="t" r="r" b="b"/>
              <a:pathLst>
                <a:path w="40372" h="46519" extrusionOk="0">
                  <a:moveTo>
                    <a:pt x="6544" y="1"/>
                  </a:moveTo>
                  <a:lnTo>
                    <a:pt x="0" y="6054"/>
                  </a:lnTo>
                  <a:lnTo>
                    <a:pt x="7157" y="26789"/>
                  </a:lnTo>
                  <a:lnTo>
                    <a:pt x="27866" y="46518"/>
                  </a:lnTo>
                  <a:cubicBezTo>
                    <a:pt x="27866" y="46518"/>
                    <a:pt x="40371" y="20851"/>
                    <a:pt x="34714" y="20851"/>
                  </a:cubicBezTo>
                  <a:cubicBezTo>
                    <a:pt x="34293" y="20851"/>
                    <a:pt x="33771" y="20993"/>
                    <a:pt x="33136" y="21299"/>
                  </a:cubicBezTo>
                  <a:cubicBezTo>
                    <a:pt x="32089" y="21801"/>
                    <a:pt x="30951" y="22032"/>
                    <a:pt x="29754" y="22032"/>
                  </a:cubicBezTo>
                  <a:cubicBezTo>
                    <a:pt x="20448" y="22032"/>
                    <a:pt x="7608" y="8101"/>
                    <a:pt x="6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828;p35">
              <a:extLst>
                <a:ext uri="{FF2B5EF4-FFF2-40B4-BE49-F238E27FC236}">
                  <a16:creationId xmlns:a16="http://schemas.microsoft.com/office/drawing/2014/main" id="{C5CB7EDB-8371-8F82-2E4C-514E0ABA62DE}"/>
                </a:ext>
              </a:extLst>
            </p:cNvPr>
            <p:cNvSpPr/>
            <p:nvPr/>
          </p:nvSpPr>
          <p:spPr>
            <a:xfrm>
              <a:off x="2414825" y="3628900"/>
              <a:ext cx="564350" cy="1308800"/>
            </a:xfrm>
            <a:custGeom>
              <a:avLst/>
              <a:gdLst/>
              <a:ahLst/>
              <a:cxnLst/>
              <a:rect l="l" t="t" r="r" b="b"/>
              <a:pathLst>
                <a:path w="22574" h="52352" extrusionOk="0">
                  <a:moveTo>
                    <a:pt x="4363" y="1"/>
                  </a:moveTo>
                  <a:cubicBezTo>
                    <a:pt x="1299" y="7574"/>
                    <a:pt x="1" y="15417"/>
                    <a:pt x="270" y="23088"/>
                  </a:cubicBezTo>
                  <a:lnTo>
                    <a:pt x="20343" y="52351"/>
                  </a:lnTo>
                  <a:cubicBezTo>
                    <a:pt x="22156" y="51665"/>
                    <a:pt x="22573" y="50244"/>
                    <a:pt x="21054" y="47817"/>
                  </a:cubicBezTo>
                  <a:cubicBezTo>
                    <a:pt x="12328" y="33994"/>
                    <a:pt x="12721" y="15637"/>
                    <a:pt x="13064" y="4388"/>
                  </a:cubicBezTo>
                  <a:cubicBezTo>
                    <a:pt x="10343" y="2721"/>
                    <a:pt x="7427" y="1226"/>
                    <a:pt x="4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829;p35">
              <a:extLst>
                <a:ext uri="{FF2B5EF4-FFF2-40B4-BE49-F238E27FC236}">
                  <a16:creationId xmlns:a16="http://schemas.microsoft.com/office/drawing/2014/main" id="{5749675F-C572-D09C-D7AE-47A44055EA8E}"/>
                </a:ext>
              </a:extLst>
            </p:cNvPr>
            <p:cNvSpPr/>
            <p:nvPr/>
          </p:nvSpPr>
          <p:spPr>
            <a:xfrm>
              <a:off x="1844375" y="4103750"/>
              <a:ext cx="1459525" cy="1362725"/>
            </a:xfrm>
            <a:custGeom>
              <a:avLst/>
              <a:gdLst/>
              <a:ahLst/>
              <a:cxnLst/>
              <a:rect l="l" t="t" r="r" b="b"/>
              <a:pathLst>
                <a:path w="58381" h="54509" extrusionOk="0">
                  <a:moveTo>
                    <a:pt x="1986" y="1"/>
                  </a:moveTo>
                  <a:cubicBezTo>
                    <a:pt x="1324" y="1"/>
                    <a:pt x="663" y="1"/>
                    <a:pt x="1" y="25"/>
                  </a:cubicBezTo>
                  <a:cubicBezTo>
                    <a:pt x="1055" y="30465"/>
                    <a:pt x="26005" y="54435"/>
                    <a:pt x="56199" y="54508"/>
                  </a:cubicBezTo>
                  <a:cubicBezTo>
                    <a:pt x="56935" y="54508"/>
                    <a:pt x="57645" y="54508"/>
                    <a:pt x="58381" y="54484"/>
                  </a:cubicBezTo>
                  <a:cubicBezTo>
                    <a:pt x="57645" y="33529"/>
                    <a:pt x="45587" y="15637"/>
                    <a:pt x="28284" y="6496"/>
                  </a:cubicBezTo>
                  <a:cubicBezTo>
                    <a:pt x="20417" y="2354"/>
                    <a:pt x="11471" y="1"/>
                    <a:pt x="1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830;p35">
              <a:extLst>
                <a:ext uri="{FF2B5EF4-FFF2-40B4-BE49-F238E27FC236}">
                  <a16:creationId xmlns:a16="http://schemas.microsoft.com/office/drawing/2014/main" id="{AE32B8F7-99DE-4AD1-B779-1626C6937BB4}"/>
                </a:ext>
              </a:extLst>
            </p:cNvPr>
            <p:cNvSpPr/>
            <p:nvPr/>
          </p:nvSpPr>
          <p:spPr>
            <a:xfrm>
              <a:off x="3268350" y="4112950"/>
              <a:ext cx="918475" cy="1274125"/>
            </a:xfrm>
            <a:custGeom>
              <a:avLst/>
              <a:gdLst/>
              <a:ahLst/>
              <a:cxnLst/>
              <a:rect l="l" t="t" r="r" b="b"/>
              <a:pathLst>
                <a:path w="36739" h="50965" extrusionOk="0">
                  <a:moveTo>
                    <a:pt x="36714" y="0"/>
                  </a:moveTo>
                  <a:lnTo>
                    <a:pt x="36714" y="0"/>
                  </a:lnTo>
                  <a:cubicBezTo>
                    <a:pt x="36224" y="172"/>
                    <a:pt x="35759" y="344"/>
                    <a:pt x="35268" y="540"/>
                  </a:cubicBezTo>
                  <a:cubicBezTo>
                    <a:pt x="32229" y="1765"/>
                    <a:pt x="29337" y="3260"/>
                    <a:pt x="26568" y="4976"/>
                  </a:cubicBezTo>
                  <a:cubicBezTo>
                    <a:pt x="16544" y="11225"/>
                    <a:pt x="8603" y="20539"/>
                    <a:pt x="4069" y="31690"/>
                  </a:cubicBezTo>
                  <a:cubicBezTo>
                    <a:pt x="1667" y="37646"/>
                    <a:pt x="221" y="44116"/>
                    <a:pt x="0" y="50930"/>
                  </a:cubicBezTo>
                  <a:cubicBezTo>
                    <a:pt x="221" y="50954"/>
                    <a:pt x="466" y="50954"/>
                    <a:pt x="686" y="50954"/>
                  </a:cubicBezTo>
                  <a:lnTo>
                    <a:pt x="1299" y="50954"/>
                  </a:lnTo>
                  <a:cubicBezTo>
                    <a:pt x="1594" y="50961"/>
                    <a:pt x="1888" y="50964"/>
                    <a:pt x="2182" y="50964"/>
                  </a:cubicBezTo>
                  <a:cubicBezTo>
                    <a:pt x="2893" y="50964"/>
                    <a:pt x="3603" y="50947"/>
                    <a:pt x="4314" y="50930"/>
                  </a:cubicBezTo>
                  <a:lnTo>
                    <a:pt x="4632" y="50464"/>
                  </a:lnTo>
                  <a:lnTo>
                    <a:pt x="13970" y="36886"/>
                  </a:lnTo>
                  <a:lnTo>
                    <a:pt x="36690" y="3726"/>
                  </a:lnTo>
                  <a:cubicBezTo>
                    <a:pt x="36739" y="2476"/>
                    <a:pt x="36739" y="1226"/>
                    <a:pt x="36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831;p35">
              <a:extLst>
                <a:ext uri="{FF2B5EF4-FFF2-40B4-BE49-F238E27FC236}">
                  <a16:creationId xmlns:a16="http://schemas.microsoft.com/office/drawing/2014/main" id="{0525841A-17A4-C60C-BAC5-71189D0A92AC}"/>
                </a:ext>
              </a:extLst>
            </p:cNvPr>
            <p:cNvSpPr/>
            <p:nvPr/>
          </p:nvSpPr>
          <p:spPr>
            <a:xfrm>
              <a:off x="2551450" y="4266125"/>
              <a:ext cx="752450" cy="1200350"/>
            </a:xfrm>
            <a:custGeom>
              <a:avLst/>
              <a:gdLst/>
              <a:ahLst/>
              <a:cxnLst/>
              <a:rect l="l" t="t" r="r" b="b"/>
              <a:pathLst>
                <a:path w="30098" h="48014" extrusionOk="0">
                  <a:moveTo>
                    <a:pt x="1" y="1"/>
                  </a:moveTo>
                  <a:lnTo>
                    <a:pt x="1" y="1"/>
                  </a:lnTo>
                  <a:cubicBezTo>
                    <a:pt x="197" y="2206"/>
                    <a:pt x="491" y="4339"/>
                    <a:pt x="908" y="6471"/>
                  </a:cubicBezTo>
                  <a:cubicBezTo>
                    <a:pt x="3187" y="18529"/>
                    <a:pt x="8751" y="29387"/>
                    <a:pt x="16642" y="38112"/>
                  </a:cubicBezTo>
                  <a:cubicBezTo>
                    <a:pt x="17206" y="38725"/>
                    <a:pt x="17794" y="39362"/>
                    <a:pt x="18383" y="39974"/>
                  </a:cubicBezTo>
                  <a:cubicBezTo>
                    <a:pt x="21103" y="42744"/>
                    <a:pt x="24069" y="45268"/>
                    <a:pt x="27230" y="47548"/>
                  </a:cubicBezTo>
                  <a:cubicBezTo>
                    <a:pt x="27671" y="47866"/>
                    <a:pt x="28235" y="48013"/>
                    <a:pt x="28774" y="48013"/>
                  </a:cubicBezTo>
                  <a:lnTo>
                    <a:pt x="29387" y="48013"/>
                  </a:lnTo>
                  <a:cubicBezTo>
                    <a:pt x="29632" y="47989"/>
                    <a:pt x="29853" y="47989"/>
                    <a:pt x="30098" y="47989"/>
                  </a:cubicBezTo>
                  <a:cubicBezTo>
                    <a:pt x="29853" y="41175"/>
                    <a:pt x="28431" y="34705"/>
                    <a:pt x="26005" y="28725"/>
                  </a:cubicBezTo>
                  <a:cubicBezTo>
                    <a:pt x="20980" y="16324"/>
                    <a:pt x="11692" y="617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832;p35">
              <a:extLst>
                <a:ext uri="{FF2B5EF4-FFF2-40B4-BE49-F238E27FC236}">
                  <a16:creationId xmlns:a16="http://schemas.microsoft.com/office/drawing/2014/main" id="{B66D1152-54E2-688A-F7A4-55737287076C}"/>
                </a:ext>
              </a:extLst>
            </p:cNvPr>
            <p:cNvSpPr/>
            <p:nvPr/>
          </p:nvSpPr>
          <p:spPr>
            <a:xfrm>
              <a:off x="3303875" y="4103750"/>
              <a:ext cx="1459525" cy="1362800"/>
            </a:xfrm>
            <a:custGeom>
              <a:avLst/>
              <a:gdLst/>
              <a:ahLst/>
              <a:cxnLst/>
              <a:rect l="l" t="t" r="r" b="b"/>
              <a:pathLst>
                <a:path w="58381" h="54512" extrusionOk="0">
                  <a:moveTo>
                    <a:pt x="56371" y="1"/>
                  </a:moveTo>
                  <a:cubicBezTo>
                    <a:pt x="48945" y="1"/>
                    <a:pt x="41813" y="1447"/>
                    <a:pt x="35269" y="4094"/>
                  </a:cubicBezTo>
                  <a:cubicBezTo>
                    <a:pt x="32254" y="5319"/>
                    <a:pt x="29338" y="6790"/>
                    <a:pt x="26593" y="8505"/>
                  </a:cubicBezTo>
                  <a:cubicBezTo>
                    <a:pt x="16544" y="14780"/>
                    <a:pt x="8603" y="24093"/>
                    <a:pt x="4094" y="35220"/>
                  </a:cubicBezTo>
                  <a:cubicBezTo>
                    <a:pt x="1667" y="41200"/>
                    <a:pt x="246" y="47670"/>
                    <a:pt x="1" y="54484"/>
                  </a:cubicBezTo>
                  <a:cubicBezTo>
                    <a:pt x="221" y="54484"/>
                    <a:pt x="466" y="54508"/>
                    <a:pt x="687" y="54508"/>
                  </a:cubicBezTo>
                  <a:lnTo>
                    <a:pt x="1300" y="54508"/>
                  </a:lnTo>
                  <a:cubicBezTo>
                    <a:pt x="1507" y="54510"/>
                    <a:pt x="1713" y="54511"/>
                    <a:pt x="1920" y="54511"/>
                  </a:cubicBezTo>
                  <a:cubicBezTo>
                    <a:pt x="4209" y="54511"/>
                    <a:pt x="6476" y="54386"/>
                    <a:pt x="8701" y="54116"/>
                  </a:cubicBezTo>
                  <a:cubicBezTo>
                    <a:pt x="35882" y="50881"/>
                    <a:pt x="57400" y="28235"/>
                    <a:pt x="58381" y="25"/>
                  </a:cubicBezTo>
                  <a:cubicBezTo>
                    <a:pt x="57719" y="1"/>
                    <a:pt x="57033" y="1"/>
                    <a:pt x="56371" y="1"/>
                  </a:cubicBezTo>
                  <a:close/>
                </a:path>
              </a:pathLst>
            </a:custGeom>
            <a:solidFill>
              <a:srgbClr val="55B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833;p35">
              <a:extLst>
                <a:ext uri="{FF2B5EF4-FFF2-40B4-BE49-F238E27FC236}">
                  <a16:creationId xmlns:a16="http://schemas.microsoft.com/office/drawing/2014/main" id="{16CEC62A-51E0-B002-3755-8A7C3B4BA3C8}"/>
                </a:ext>
              </a:extLst>
            </p:cNvPr>
            <p:cNvSpPr/>
            <p:nvPr/>
          </p:nvSpPr>
          <p:spPr>
            <a:xfrm>
              <a:off x="3521400" y="4103750"/>
              <a:ext cx="1242000" cy="1352925"/>
            </a:xfrm>
            <a:custGeom>
              <a:avLst/>
              <a:gdLst/>
              <a:ahLst/>
              <a:cxnLst/>
              <a:rect l="l" t="t" r="r" b="b"/>
              <a:pathLst>
                <a:path w="49680" h="54117" extrusionOk="0">
                  <a:moveTo>
                    <a:pt x="47670" y="1"/>
                  </a:moveTo>
                  <a:cubicBezTo>
                    <a:pt x="36788" y="1"/>
                    <a:pt x="26568" y="3113"/>
                    <a:pt x="17892" y="8505"/>
                  </a:cubicBezTo>
                  <a:cubicBezTo>
                    <a:pt x="8113" y="20196"/>
                    <a:pt x="1495" y="36176"/>
                    <a:pt x="0" y="54116"/>
                  </a:cubicBezTo>
                  <a:cubicBezTo>
                    <a:pt x="27181" y="50881"/>
                    <a:pt x="48699" y="28235"/>
                    <a:pt x="49680" y="25"/>
                  </a:cubicBezTo>
                  <a:cubicBezTo>
                    <a:pt x="49018" y="1"/>
                    <a:pt x="48332" y="1"/>
                    <a:pt x="47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592;p21">
            <a:extLst>
              <a:ext uri="{FF2B5EF4-FFF2-40B4-BE49-F238E27FC236}">
                <a16:creationId xmlns:a16="http://schemas.microsoft.com/office/drawing/2014/main" id="{8245621F-5475-F22F-6FBE-BB197189E84E}"/>
              </a:ext>
            </a:extLst>
          </p:cNvPr>
          <p:cNvGrpSpPr/>
          <p:nvPr/>
        </p:nvGrpSpPr>
        <p:grpSpPr>
          <a:xfrm>
            <a:off x="2209777" y="2937765"/>
            <a:ext cx="597375" cy="543480"/>
            <a:chOff x="1229750" y="238125"/>
            <a:chExt cx="5140925" cy="5219200"/>
          </a:xfrm>
        </p:grpSpPr>
        <p:sp>
          <p:nvSpPr>
            <p:cNvPr id="1267" name="Google Shape;593;p21">
              <a:extLst>
                <a:ext uri="{FF2B5EF4-FFF2-40B4-BE49-F238E27FC236}">
                  <a16:creationId xmlns:a16="http://schemas.microsoft.com/office/drawing/2014/main" id="{F7364D0E-78A9-4CEA-4376-C8C2821F267C}"/>
                </a:ext>
              </a:extLst>
            </p:cNvPr>
            <p:cNvSpPr/>
            <p:nvPr/>
          </p:nvSpPr>
          <p:spPr>
            <a:xfrm>
              <a:off x="1683175" y="238125"/>
              <a:ext cx="3540900" cy="2841200"/>
            </a:xfrm>
            <a:custGeom>
              <a:avLst/>
              <a:gdLst/>
              <a:ahLst/>
              <a:cxnLst/>
              <a:rect l="l" t="t" r="r" b="b"/>
              <a:pathLst>
                <a:path w="141636" h="113648" extrusionOk="0">
                  <a:moveTo>
                    <a:pt x="43156" y="0"/>
                  </a:moveTo>
                  <a:cubicBezTo>
                    <a:pt x="32816" y="0"/>
                    <a:pt x="24335" y="8416"/>
                    <a:pt x="24237" y="18756"/>
                  </a:cubicBezTo>
                  <a:lnTo>
                    <a:pt x="24041" y="40546"/>
                  </a:lnTo>
                  <a:cubicBezTo>
                    <a:pt x="24041" y="42699"/>
                    <a:pt x="22280" y="44428"/>
                    <a:pt x="20159" y="44428"/>
                  </a:cubicBezTo>
                  <a:lnTo>
                    <a:pt x="10471" y="44428"/>
                  </a:lnTo>
                  <a:cubicBezTo>
                    <a:pt x="4698" y="44428"/>
                    <a:pt x="0" y="49126"/>
                    <a:pt x="0" y="54932"/>
                  </a:cubicBezTo>
                  <a:cubicBezTo>
                    <a:pt x="0" y="60738"/>
                    <a:pt x="4698" y="65435"/>
                    <a:pt x="10471" y="65435"/>
                  </a:cubicBezTo>
                  <a:lnTo>
                    <a:pt x="20159" y="65435"/>
                  </a:lnTo>
                  <a:cubicBezTo>
                    <a:pt x="22508" y="65435"/>
                    <a:pt x="24433" y="67360"/>
                    <a:pt x="24433" y="69741"/>
                  </a:cubicBezTo>
                  <a:cubicBezTo>
                    <a:pt x="24433" y="72090"/>
                    <a:pt x="22508" y="74047"/>
                    <a:pt x="20159" y="74047"/>
                  </a:cubicBezTo>
                  <a:lnTo>
                    <a:pt x="10471" y="74047"/>
                  </a:lnTo>
                  <a:cubicBezTo>
                    <a:pt x="4698" y="74047"/>
                    <a:pt x="0" y="78744"/>
                    <a:pt x="0" y="84518"/>
                  </a:cubicBezTo>
                  <a:cubicBezTo>
                    <a:pt x="0" y="90324"/>
                    <a:pt x="4698" y="95022"/>
                    <a:pt x="10471" y="95022"/>
                  </a:cubicBezTo>
                  <a:lnTo>
                    <a:pt x="18822" y="95022"/>
                  </a:lnTo>
                  <a:cubicBezTo>
                    <a:pt x="21464" y="95022"/>
                    <a:pt x="23585" y="97175"/>
                    <a:pt x="23585" y="99817"/>
                  </a:cubicBezTo>
                  <a:lnTo>
                    <a:pt x="23585" y="113648"/>
                  </a:lnTo>
                  <a:lnTo>
                    <a:pt x="29815" y="113648"/>
                  </a:lnTo>
                  <a:lnTo>
                    <a:pt x="29815" y="99817"/>
                  </a:lnTo>
                  <a:cubicBezTo>
                    <a:pt x="29815" y="93749"/>
                    <a:pt x="24889" y="88824"/>
                    <a:pt x="18822" y="88824"/>
                  </a:cubicBezTo>
                  <a:lnTo>
                    <a:pt x="10471" y="88824"/>
                  </a:lnTo>
                  <a:cubicBezTo>
                    <a:pt x="8123" y="88824"/>
                    <a:pt x="6198" y="86899"/>
                    <a:pt x="6198" y="84518"/>
                  </a:cubicBezTo>
                  <a:cubicBezTo>
                    <a:pt x="6198" y="82169"/>
                    <a:pt x="8123" y="80245"/>
                    <a:pt x="10471" y="80245"/>
                  </a:cubicBezTo>
                  <a:lnTo>
                    <a:pt x="20159" y="80245"/>
                  </a:lnTo>
                  <a:cubicBezTo>
                    <a:pt x="25933" y="80245"/>
                    <a:pt x="30630" y="75515"/>
                    <a:pt x="30630" y="69741"/>
                  </a:cubicBezTo>
                  <a:cubicBezTo>
                    <a:pt x="30630" y="63935"/>
                    <a:pt x="25933" y="59238"/>
                    <a:pt x="20159" y="59238"/>
                  </a:cubicBezTo>
                  <a:lnTo>
                    <a:pt x="10471" y="59238"/>
                  </a:lnTo>
                  <a:cubicBezTo>
                    <a:pt x="8123" y="59238"/>
                    <a:pt x="6198" y="57313"/>
                    <a:pt x="6198" y="54932"/>
                  </a:cubicBezTo>
                  <a:cubicBezTo>
                    <a:pt x="6198" y="52551"/>
                    <a:pt x="8123" y="50626"/>
                    <a:pt x="10471" y="50626"/>
                  </a:cubicBezTo>
                  <a:lnTo>
                    <a:pt x="20159" y="50626"/>
                  </a:lnTo>
                  <a:cubicBezTo>
                    <a:pt x="25672" y="50626"/>
                    <a:pt x="30206" y="46124"/>
                    <a:pt x="30239" y="40612"/>
                  </a:cubicBezTo>
                  <a:lnTo>
                    <a:pt x="30467" y="18822"/>
                  </a:lnTo>
                  <a:cubicBezTo>
                    <a:pt x="30500" y="11874"/>
                    <a:pt x="36208" y="6198"/>
                    <a:pt x="43156" y="6198"/>
                  </a:cubicBezTo>
                  <a:lnTo>
                    <a:pt x="122749" y="6198"/>
                  </a:lnTo>
                  <a:cubicBezTo>
                    <a:pt x="129762" y="6198"/>
                    <a:pt x="135438" y="11906"/>
                    <a:pt x="135438" y="18920"/>
                  </a:cubicBezTo>
                  <a:lnTo>
                    <a:pt x="135438" y="38491"/>
                  </a:lnTo>
                  <a:lnTo>
                    <a:pt x="141636" y="38491"/>
                  </a:lnTo>
                  <a:lnTo>
                    <a:pt x="141636" y="18920"/>
                  </a:lnTo>
                  <a:cubicBezTo>
                    <a:pt x="141636" y="8481"/>
                    <a:pt x="133155" y="0"/>
                    <a:pt x="122749" y="0"/>
                  </a:cubicBezTo>
                  <a:close/>
                </a:path>
              </a:pathLst>
            </a:custGeom>
            <a:solidFill>
              <a:srgbClr val="F1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594;p21">
              <a:extLst>
                <a:ext uri="{FF2B5EF4-FFF2-40B4-BE49-F238E27FC236}">
                  <a16:creationId xmlns:a16="http://schemas.microsoft.com/office/drawing/2014/main" id="{678C3724-8D1D-8D90-BBA5-B32B2E5BA8C6}"/>
                </a:ext>
              </a:extLst>
            </p:cNvPr>
            <p:cNvSpPr/>
            <p:nvPr/>
          </p:nvSpPr>
          <p:spPr>
            <a:xfrm>
              <a:off x="2094175" y="3081750"/>
              <a:ext cx="499125" cy="1684025"/>
            </a:xfrm>
            <a:custGeom>
              <a:avLst/>
              <a:gdLst/>
              <a:ahLst/>
              <a:cxnLst/>
              <a:rect l="l" t="t" r="r" b="b"/>
              <a:pathLst>
                <a:path w="19965" h="67361" extrusionOk="0">
                  <a:moveTo>
                    <a:pt x="1" y="0"/>
                  </a:moveTo>
                  <a:lnTo>
                    <a:pt x="1" y="57346"/>
                  </a:lnTo>
                  <a:cubicBezTo>
                    <a:pt x="1" y="62859"/>
                    <a:pt x="4470" y="67360"/>
                    <a:pt x="9982" y="67360"/>
                  </a:cubicBezTo>
                  <a:cubicBezTo>
                    <a:pt x="15495" y="67360"/>
                    <a:pt x="19964" y="62859"/>
                    <a:pt x="19964" y="57346"/>
                  </a:cubicBezTo>
                  <a:lnTo>
                    <a:pt x="19964" y="0"/>
                  </a:lnTo>
                  <a:close/>
                </a:path>
              </a:pathLst>
            </a:custGeom>
            <a:solidFill>
              <a:srgbClr val="DBF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595;p21">
              <a:extLst>
                <a:ext uri="{FF2B5EF4-FFF2-40B4-BE49-F238E27FC236}">
                  <a16:creationId xmlns:a16="http://schemas.microsoft.com/office/drawing/2014/main" id="{B6E6FC76-1307-CDCC-6D80-F4F5FEBA446A}"/>
                </a:ext>
              </a:extLst>
            </p:cNvPr>
            <p:cNvSpPr/>
            <p:nvPr/>
          </p:nvSpPr>
          <p:spPr>
            <a:xfrm>
              <a:off x="2094175" y="3081750"/>
              <a:ext cx="499125" cy="1684025"/>
            </a:xfrm>
            <a:custGeom>
              <a:avLst/>
              <a:gdLst/>
              <a:ahLst/>
              <a:cxnLst/>
              <a:rect l="l" t="t" r="r" b="b"/>
              <a:pathLst>
                <a:path w="19965" h="67361" extrusionOk="0">
                  <a:moveTo>
                    <a:pt x="1" y="0"/>
                  </a:moveTo>
                  <a:lnTo>
                    <a:pt x="1" y="57346"/>
                  </a:lnTo>
                  <a:cubicBezTo>
                    <a:pt x="1" y="62859"/>
                    <a:pt x="4470" y="67360"/>
                    <a:pt x="9982" y="67360"/>
                  </a:cubicBezTo>
                  <a:cubicBezTo>
                    <a:pt x="15495" y="67360"/>
                    <a:pt x="19964" y="62859"/>
                    <a:pt x="19964" y="57346"/>
                  </a:cubicBezTo>
                  <a:lnTo>
                    <a:pt x="19964" y="0"/>
                  </a:lnTo>
                  <a:close/>
                </a:path>
              </a:pathLst>
            </a:custGeom>
            <a:solidFill>
              <a:srgbClr val="DBF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596;p21">
              <a:extLst>
                <a:ext uri="{FF2B5EF4-FFF2-40B4-BE49-F238E27FC236}">
                  <a16:creationId xmlns:a16="http://schemas.microsoft.com/office/drawing/2014/main" id="{A8F0FE61-CCA8-9080-2589-BF0DFE57BEBC}"/>
                </a:ext>
              </a:extLst>
            </p:cNvPr>
            <p:cNvSpPr/>
            <p:nvPr/>
          </p:nvSpPr>
          <p:spPr>
            <a:xfrm>
              <a:off x="2218950" y="3081750"/>
              <a:ext cx="374350" cy="1684025"/>
            </a:xfrm>
            <a:custGeom>
              <a:avLst/>
              <a:gdLst/>
              <a:ahLst/>
              <a:cxnLst/>
              <a:rect l="l" t="t" r="r" b="b"/>
              <a:pathLst>
                <a:path w="14974" h="67361" extrusionOk="0">
                  <a:moveTo>
                    <a:pt x="4991" y="0"/>
                  </a:moveTo>
                  <a:lnTo>
                    <a:pt x="4991" y="57346"/>
                  </a:lnTo>
                  <a:cubicBezTo>
                    <a:pt x="4991" y="61032"/>
                    <a:pt x="3002" y="64262"/>
                    <a:pt x="1" y="66023"/>
                  </a:cubicBezTo>
                  <a:cubicBezTo>
                    <a:pt x="1469" y="66871"/>
                    <a:pt x="3197" y="67360"/>
                    <a:pt x="4991" y="67360"/>
                  </a:cubicBezTo>
                  <a:cubicBezTo>
                    <a:pt x="10504" y="67360"/>
                    <a:pt x="14973" y="62859"/>
                    <a:pt x="14973" y="57346"/>
                  </a:cubicBezTo>
                  <a:lnTo>
                    <a:pt x="14973" y="0"/>
                  </a:lnTo>
                  <a:close/>
                </a:path>
              </a:pathLst>
            </a:custGeom>
            <a:solidFill>
              <a:srgbClr val="CDE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597;p21">
              <a:extLst>
                <a:ext uri="{FF2B5EF4-FFF2-40B4-BE49-F238E27FC236}">
                  <a16:creationId xmlns:a16="http://schemas.microsoft.com/office/drawing/2014/main" id="{9BD80544-BB3D-40D5-8B02-BDADED2365AC}"/>
                </a:ext>
              </a:extLst>
            </p:cNvPr>
            <p:cNvSpPr/>
            <p:nvPr/>
          </p:nvSpPr>
          <p:spPr>
            <a:xfrm>
              <a:off x="1887850" y="3004275"/>
              <a:ext cx="911750" cy="154975"/>
            </a:xfrm>
            <a:custGeom>
              <a:avLst/>
              <a:gdLst/>
              <a:ahLst/>
              <a:cxnLst/>
              <a:rect l="l" t="t" r="r" b="b"/>
              <a:pathLst>
                <a:path w="36470" h="6199" extrusionOk="0">
                  <a:moveTo>
                    <a:pt x="3100" y="1"/>
                  </a:moveTo>
                  <a:cubicBezTo>
                    <a:pt x="1404" y="1"/>
                    <a:pt x="1" y="1403"/>
                    <a:pt x="1" y="3099"/>
                  </a:cubicBezTo>
                  <a:cubicBezTo>
                    <a:pt x="1" y="4828"/>
                    <a:pt x="1404" y="6198"/>
                    <a:pt x="3100" y="6198"/>
                  </a:cubicBezTo>
                  <a:lnTo>
                    <a:pt x="33371" y="6198"/>
                  </a:lnTo>
                  <a:cubicBezTo>
                    <a:pt x="35100" y="6198"/>
                    <a:pt x="36470" y="4828"/>
                    <a:pt x="36470" y="3099"/>
                  </a:cubicBezTo>
                  <a:cubicBezTo>
                    <a:pt x="36470" y="1403"/>
                    <a:pt x="35100" y="1"/>
                    <a:pt x="33371" y="1"/>
                  </a:cubicBezTo>
                  <a:close/>
                </a:path>
              </a:pathLst>
            </a:custGeom>
            <a:solidFill>
              <a:srgbClr val="CDE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598;p21">
              <a:extLst>
                <a:ext uri="{FF2B5EF4-FFF2-40B4-BE49-F238E27FC236}">
                  <a16:creationId xmlns:a16="http://schemas.microsoft.com/office/drawing/2014/main" id="{C0969CED-DD32-A507-A907-BFB9294CCB49}"/>
                </a:ext>
              </a:extLst>
            </p:cNvPr>
            <p:cNvSpPr/>
            <p:nvPr/>
          </p:nvSpPr>
          <p:spPr>
            <a:xfrm>
              <a:off x="4488475" y="4758400"/>
              <a:ext cx="1335825" cy="461600"/>
            </a:xfrm>
            <a:custGeom>
              <a:avLst/>
              <a:gdLst/>
              <a:ahLst/>
              <a:cxnLst/>
              <a:rect l="l" t="t" r="r" b="b"/>
              <a:pathLst>
                <a:path w="53433" h="18464" extrusionOk="0">
                  <a:moveTo>
                    <a:pt x="14517" y="1"/>
                  </a:moveTo>
                  <a:cubicBezTo>
                    <a:pt x="6492" y="1"/>
                    <a:pt x="1" y="6525"/>
                    <a:pt x="1" y="14549"/>
                  </a:cubicBezTo>
                  <a:lnTo>
                    <a:pt x="27532" y="18464"/>
                  </a:lnTo>
                  <a:lnTo>
                    <a:pt x="53432" y="14549"/>
                  </a:lnTo>
                  <a:cubicBezTo>
                    <a:pt x="53432" y="6525"/>
                    <a:pt x="46941" y="1"/>
                    <a:pt x="38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599;p21">
              <a:extLst>
                <a:ext uri="{FF2B5EF4-FFF2-40B4-BE49-F238E27FC236}">
                  <a16:creationId xmlns:a16="http://schemas.microsoft.com/office/drawing/2014/main" id="{04D34172-0038-F023-8D8A-4F4E69888053}"/>
                </a:ext>
              </a:extLst>
            </p:cNvPr>
            <p:cNvSpPr/>
            <p:nvPr/>
          </p:nvSpPr>
          <p:spPr>
            <a:xfrm>
              <a:off x="4760850" y="1896825"/>
              <a:ext cx="786175" cy="793500"/>
            </a:xfrm>
            <a:custGeom>
              <a:avLst/>
              <a:gdLst/>
              <a:ahLst/>
              <a:cxnLst/>
              <a:rect l="l" t="t" r="r" b="b"/>
              <a:pathLst>
                <a:path w="31447" h="31740" extrusionOk="0">
                  <a:moveTo>
                    <a:pt x="27075" y="1"/>
                  </a:moveTo>
                  <a:lnTo>
                    <a:pt x="4241" y="66"/>
                  </a:lnTo>
                  <a:lnTo>
                    <a:pt x="4274" y="14712"/>
                  </a:lnTo>
                  <a:cubicBezTo>
                    <a:pt x="4274" y="16278"/>
                    <a:pt x="3850" y="17779"/>
                    <a:pt x="3100" y="19116"/>
                  </a:cubicBezTo>
                  <a:lnTo>
                    <a:pt x="1" y="24498"/>
                  </a:lnTo>
                  <a:lnTo>
                    <a:pt x="15365" y="31740"/>
                  </a:lnTo>
                  <a:lnTo>
                    <a:pt x="31446" y="24498"/>
                  </a:lnTo>
                  <a:lnTo>
                    <a:pt x="28282" y="19051"/>
                  </a:lnTo>
                  <a:cubicBezTo>
                    <a:pt x="27499" y="17713"/>
                    <a:pt x="27108" y="16180"/>
                    <a:pt x="27075" y="14647"/>
                  </a:cubicBezTo>
                  <a:lnTo>
                    <a:pt x="27075" y="1"/>
                  </a:lnTo>
                  <a:close/>
                </a:path>
              </a:pathLst>
            </a:custGeom>
            <a:solidFill>
              <a:srgbClr val="DBF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600;p21">
              <a:extLst>
                <a:ext uri="{FF2B5EF4-FFF2-40B4-BE49-F238E27FC236}">
                  <a16:creationId xmlns:a16="http://schemas.microsoft.com/office/drawing/2014/main" id="{342CE302-CBAA-2474-2122-D96E81DE6AFB}"/>
                </a:ext>
              </a:extLst>
            </p:cNvPr>
            <p:cNvSpPr/>
            <p:nvPr/>
          </p:nvSpPr>
          <p:spPr>
            <a:xfrm>
              <a:off x="4993275" y="1896825"/>
              <a:ext cx="553750" cy="793500"/>
            </a:xfrm>
            <a:custGeom>
              <a:avLst/>
              <a:gdLst/>
              <a:ahLst/>
              <a:cxnLst/>
              <a:rect l="l" t="t" r="r" b="b"/>
              <a:pathLst>
                <a:path w="22150" h="31740" extrusionOk="0">
                  <a:moveTo>
                    <a:pt x="17778" y="1"/>
                  </a:moveTo>
                  <a:lnTo>
                    <a:pt x="5350" y="33"/>
                  </a:lnTo>
                  <a:lnTo>
                    <a:pt x="5383" y="14647"/>
                  </a:lnTo>
                  <a:cubicBezTo>
                    <a:pt x="5383" y="16180"/>
                    <a:pt x="5807" y="17713"/>
                    <a:pt x="6590" y="19051"/>
                  </a:cubicBezTo>
                  <a:lnTo>
                    <a:pt x="9754" y="24498"/>
                  </a:lnTo>
                  <a:lnTo>
                    <a:pt x="0" y="28869"/>
                  </a:lnTo>
                  <a:lnTo>
                    <a:pt x="6068" y="31740"/>
                  </a:lnTo>
                  <a:lnTo>
                    <a:pt x="22149" y="24498"/>
                  </a:lnTo>
                  <a:lnTo>
                    <a:pt x="18985" y="19051"/>
                  </a:lnTo>
                  <a:cubicBezTo>
                    <a:pt x="18202" y="17713"/>
                    <a:pt x="17811" y="16180"/>
                    <a:pt x="17778" y="14647"/>
                  </a:cubicBezTo>
                  <a:lnTo>
                    <a:pt x="17778" y="1"/>
                  </a:lnTo>
                  <a:close/>
                </a:path>
              </a:pathLst>
            </a:custGeom>
            <a:solidFill>
              <a:srgbClr val="CDE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601;p21">
              <a:extLst>
                <a:ext uri="{FF2B5EF4-FFF2-40B4-BE49-F238E27FC236}">
                  <a16:creationId xmlns:a16="http://schemas.microsoft.com/office/drawing/2014/main" id="{8980A610-7476-DB77-7B2B-D1CDCE55AEDF}"/>
                </a:ext>
              </a:extLst>
            </p:cNvPr>
            <p:cNvSpPr/>
            <p:nvPr/>
          </p:nvSpPr>
          <p:spPr>
            <a:xfrm>
              <a:off x="4214650" y="2509275"/>
              <a:ext cx="1883650" cy="1216750"/>
            </a:xfrm>
            <a:custGeom>
              <a:avLst/>
              <a:gdLst/>
              <a:ahLst/>
              <a:cxnLst/>
              <a:rect l="l" t="t" r="r" b="b"/>
              <a:pathLst>
                <a:path w="75346" h="48670" extrusionOk="0">
                  <a:moveTo>
                    <a:pt x="21881" y="0"/>
                  </a:moveTo>
                  <a:lnTo>
                    <a:pt x="4821" y="29782"/>
                  </a:lnTo>
                  <a:cubicBezTo>
                    <a:pt x="1" y="38185"/>
                    <a:pt x="6074" y="48669"/>
                    <a:pt x="15736" y="48669"/>
                  </a:cubicBezTo>
                  <a:cubicBezTo>
                    <a:pt x="15751" y="48669"/>
                    <a:pt x="15766" y="48669"/>
                    <a:pt x="15781" y="48669"/>
                  </a:cubicBezTo>
                  <a:lnTo>
                    <a:pt x="59623" y="48539"/>
                  </a:lnTo>
                  <a:cubicBezTo>
                    <a:pt x="69311" y="48506"/>
                    <a:pt x="75345" y="37970"/>
                    <a:pt x="70485" y="29587"/>
                  </a:cubicBezTo>
                  <a:lnTo>
                    <a:pt x="532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602;p21">
              <a:extLst>
                <a:ext uri="{FF2B5EF4-FFF2-40B4-BE49-F238E27FC236}">
                  <a16:creationId xmlns:a16="http://schemas.microsoft.com/office/drawing/2014/main" id="{C39CB70C-D1EC-EB0C-A3E6-604318424CCD}"/>
                </a:ext>
              </a:extLst>
            </p:cNvPr>
            <p:cNvSpPr/>
            <p:nvPr/>
          </p:nvSpPr>
          <p:spPr>
            <a:xfrm>
              <a:off x="4584700" y="2509275"/>
              <a:ext cx="1513600" cy="1216750"/>
            </a:xfrm>
            <a:custGeom>
              <a:avLst/>
              <a:gdLst/>
              <a:ahLst/>
              <a:cxnLst/>
              <a:rect l="l" t="t" r="r" b="b"/>
              <a:pathLst>
                <a:path w="60544" h="48670" extrusionOk="0">
                  <a:moveTo>
                    <a:pt x="26097" y="0"/>
                  </a:moveTo>
                  <a:lnTo>
                    <a:pt x="43255" y="29587"/>
                  </a:lnTo>
                  <a:cubicBezTo>
                    <a:pt x="48115" y="37970"/>
                    <a:pt x="42113" y="48506"/>
                    <a:pt x="32392" y="48539"/>
                  </a:cubicBezTo>
                  <a:lnTo>
                    <a:pt x="1" y="48637"/>
                  </a:lnTo>
                  <a:cubicBezTo>
                    <a:pt x="327" y="48637"/>
                    <a:pt x="653" y="48669"/>
                    <a:pt x="979" y="48669"/>
                  </a:cubicBezTo>
                  <a:lnTo>
                    <a:pt x="44821" y="48539"/>
                  </a:lnTo>
                  <a:cubicBezTo>
                    <a:pt x="54509" y="48506"/>
                    <a:pt x="60543" y="37970"/>
                    <a:pt x="55683" y="29587"/>
                  </a:cubicBezTo>
                  <a:lnTo>
                    <a:pt x="38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603;p21">
              <a:extLst>
                <a:ext uri="{FF2B5EF4-FFF2-40B4-BE49-F238E27FC236}">
                  <a16:creationId xmlns:a16="http://schemas.microsoft.com/office/drawing/2014/main" id="{1FAA6986-287C-D0F2-AF2B-4BF3E7595FA2}"/>
                </a:ext>
              </a:extLst>
            </p:cNvPr>
            <p:cNvSpPr/>
            <p:nvPr/>
          </p:nvSpPr>
          <p:spPr>
            <a:xfrm>
              <a:off x="3726800" y="928850"/>
              <a:ext cx="154975" cy="4362100"/>
            </a:xfrm>
            <a:custGeom>
              <a:avLst/>
              <a:gdLst/>
              <a:ahLst/>
              <a:cxnLst/>
              <a:rect l="l" t="t" r="r" b="b"/>
              <a:pathLst>
                <a:path w="6199" h="174484" extrusionOk="0">
                  <a:moveTo>
                    <a:pt x="3100" y="0"/>
                  </a:moveTo>
                  <a:cubicBezTo>
                    <a:pt x="1371" y="0"/>
                    <a:pt x="1" y="1403"/>
                    <a:pt x="1" y="3099"/>
                  </a:cubicBezTo>
                  <a:lnTo>
                    <a:pt x="1" y="45864"/>
                  </a:lnTo>
                  <a:lnTo>
                    <a:pt x="1" y="49256"/>
                  </a:lnTo>
                  <a:lnTo>
                    <a:pt x="1" y="171385"/>
                  </a:lnTo>
                  <a:cubicBezTo>
                    <a:pt x="1" y="173081"/>
                    <a:pt x="1371" y="174484"/>
                    <a:pt x="3100" y="174484"/>
                  </a:cubicBezTo>
                  <a:cubicBezTo>
                    <a:pt x="4829" y="174484"/>
                    <a:pt x="6199" y="173081"/>
                    <a:pt x="6199" y="171385"/>
                  </a:cubicBezTo>
                  <a:lnTo>
                    <a:pt x="6199" y="49256"/>
                  </a:lnTo>
                  <a:lnTo>
                    <a:pt x="6199" y="45864"/>
                  </a:lnTo>
                  <a:lnTo>
                    <a:pt x="6199" y="3099"/>
                  </a:lnTo>
                  <a:cubicBezTo>
                    <a:pt x="6199" y="1403"/>
                    <a:pt x="4829" y="0"/>
                    <a:pt x="3100" y="0"/>
                  </a:cubicBezTo>
                  <a:close/>
                </a:path>
              </a:pathLst>
            </a:custGeom>
            <a:solidFill>
              <a:srgbClr val="E0E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604;p21">
              <a:extLst>
                <a:ext uri="{FF2B5EF4-FFF2-40B4-BE49-F238E27FC236}">
                  <a16:creationId xmlns:a16="http://schemas.microsoft.com/office/drawing/2014/main" id="{FB23105C-14EC-E910-2313-D3476B5BECF3}"/>
                </a:ext>
              </a:extLst>
            </p:cNvPr>
            <p:cNvSpPr/>
            <p:nvPr/>
          </p:nvSpPr>
          <p:spPr>
            <a:xfrm>
              <a:off x="1229750" y="5122125"/>
              <a:ext cx="5140925" cy="335200"/>
            </a:xfrm>
            <a:custGeom>
              <a:avLst/>
              <a:gdLst/>
              <a:ahLst/>
              <a:cxnLst/>
              <a:rect l="l" t="t" r="r" b="b"/>
              <a:pathLst>
                <a:path w="205637" h="13408" extrusionOk="0">
                  <a:moveTo>
                    <a:pt x="1" y="0"/>
                  </a:moveTo>
                  <a:lnTo>
                    <a:pt x="1" y="13407"/>
                  </a:lnTo>
                  <a:lnTo>
                    <a:pt x="205636" y="13407"/>
                  </a:lnTo>
                  <a:lnTo>
                    <a:pt x="2056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605;p21">
              <a:extLst>
                <a:ext uri="{FF2B5EF4-FFF2-40B4-BE49-F238E27FC236}">
                  <a16:creationId xmlns:a16="http://schemas.microsoft.com/office/drawing/2014/main" id="{6D2583FB-6C8D-E99F-6E22-A5D85988F8CA}"/>
                </a:ext>
              </a:extLst>
            </p:cNvPr>
            <p:cNvSpPr/>
            <p:nvPr/>
          </p:nvSpPr>
          <p:spPr>
            <a:xfrm>
              <a:off x="6060750" y="5122125"/>
              <a:ext cx="309925" cy="335200"/>
            </a:xfrm>
            <a:custGeom>
              <a:avLst/>
              <a:gdLst/>
              <a:ahLst/>
              <a:cxnLst/>
              <a:rect l="l" t="t" r="r" b="b"/>
              <a:pathLst>
                <a:path w="12397" h="13408" extrusionOk="0">
                  <a:moveTo>
                    <a:pt x="1" y="0"/>
                  </a:moveTo>
                  <a:lnTo>
                    <a:pt x="1" y="13407"/>
                  </a:lnTo>
                  <a:lnTo>
                    <a:pt x="12396" y="13407"/>
                  </a:lnTo>
                  <a:lnTo>
                    <a:pt x="12396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606;p21">
              <a:extLst>
                <a:ext uri="{FF2B5EF4-FFF2-40B4-BE49-F238E27FC236}">
                  <a16:creationId xmlns:a16="http://schemas.microsoft.com/office/drawing/2014/main" id="{3AAD1EE5-4300-DC1F-E550-65A73424CDF4}"/>
                </a:ext>
              </a:extLst>
            </p:cNvPr>
            <p:cNvSpPr/>
            <p:nvPr/>
          </p:nvSpPr>
          <p:spPr>
            <a:xfrm>
              <a:off x="5003050" y="1136800"/>
              <a:ext cx="303400" cy="311525"/>
            </a:xfrm>
            <a:custGeom>
              <a:avLst/>
              <a:gdLst/>
              <a:ahLst/>
              <a:cxnLst/>
              <a:rect l="l" t="t" r="r" b="b"/>
              <a:pathLst>
                <a:path w="12136" h="12461" extrusionOk="0">
                  <a:moveTo>
                    <a:pt x="1" y="0"/>
                  </a:moveTo>
                  <a:lnTo>
                    <a:pt x="1" y="12461"/>
                  </a:lnTo>
                  <a:lnTo>
                    <a:pt x="12135" y="12461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607;p21">
              <a:extLst>
                <a:ext uri="{FF2B5EF4-FFF2-40B4-BE49-F238E27FC236}">
                  <a16:creationId xmlns:a16="http://schemas.microsoft.com/office/drawing/2014/main" id="{3DC491DD-BE71-9B8A-4B8F-1686DD917EDC}"/>
                </a:ext>
              </a:extLst>
            </p:cNvPr>
            <p:cNvSpPr/>
            <p:nvPr/>
          </p:nvSpPr>
          <p:spPr>
            <a:xfrm>
              <a:off x="4869325" y="1372475"/>
              <a:ext cx="570875" cy="526025"/>
            </a:xfrm>
            <a:custGeom>
              <a:avLst/>
              <a:gdLst/>
              <a:ahLst/>
              <a:cxnLst/>
              <a:rect l="l" t="t" r="r" b="b"/>
              <a:pathLst>
                <a:path w="22835" h="21041" extrusionOk="0">
                  <a:moveTo>
                    <a:pt x="0" y="0"/>
                  </a:moveTo>
                  <a:lnTo>
                    <a:pt x="0" y="21040"/>
                  </a:lnTo>
                  <a:lnTo>
                    <a:pt x="22834" y="21040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DBF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608;p21">
              <a:extLst>
                <a:ext uri="{FF2B5EF4-FFF2-40B4-BE49-F238E27FC236}">
                  <a16:creationId xmlns:a16="http://schemas.microsoft.com/office/drawing/2014/main" id="{5E9D213D-AF0B-213A-B149-ECC5849FDA1A}"/>
                </a:ext>
              </a:extLst>
            </p:cNvPr>
            <p:cNvSpPr/>
            <p:nvPr/>
          </p:nvSpPr>
          <p:spPr>
            <a:xfrm>
              <a:off x="5129450" y="1372475"/>
              <a:ext cx="310750" cy="526025"/>
            </a:xfrm>
            <a:custGeom>
              <a:avLst/>
              <a:gdLst/>
              <a:ahLst/>
              <a:cxnLst/>
              <a:rect l="l" t="t" r="r" b="b"/>
              <a:pathLst>
                <a:path w="12430" h="21041" extrusionOk="0">
                  <a:moveTo>
                    <a:pt x="1" y="0"/>
                  </a:moveTo>
                  <a:lnTo>
                    <a:pt x="1" y="21040"/>
                  </a:lnTo>
                  <a:lnTo>
                    <a:pt x="12429" y="21040"/>
                  </a:lnTo>
                  <a:lnTo>
                    <a:pt x="12429" y="0"/>
                  </a:lnTo>
                  <a:close/>
                </a:path>
              </a:pathLst>
            </a:custGeom>
            <a:solidFill>
              <a:srgbClr val="CDE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609;p21">
              <a:extLst>
                <a:ext uri="{FF2B5EF4-FFF2-40B4-BE49-F238E27FC236}">
                  <a16:creationId xmlns:a16="http://schemas.microsoft.com/office/drawing/2014/main" id="{9792E6D4-A98B-D8A7-98A6-CD6C57F4349C}"/>
                </a:ext>
              </a:extLst>
            </p:cNvPr>
            <p:cNvSpPr/>
            <p:nvPr/>
          </p:nvSpPr>
          <p:spPr>
            <a:xfrm>
              <a:off x="3832000" y="1795700"/>
              <a:ext cx="939475" cy="154975"/>
            </a:xfrm>
            <a:custGeom>
              <a:avLst/>
              <a:gdLst/>
              <a:ahLst/>
              <a:cxnLst/>
              <a:rect l="l" t="t" r="r" b="b"/>
              <a:pathLst>
                <a:path w="37579" h="6199" extrusionOk="0">
                  <a:moveTo>
                    <a:pt x="3100" y="1"/>
                  </a:moveTo>
                  <a:cubicBezTo>
                    <a:pt x="1403" y="1"/>
                    <a:pt x="1" y="1404"/>
                    <a:pt x="1" y="3100"/>
                  </a:cubicBezTo>
                  <a:cubicBezTo>
                    <a:pt x="1" y="4829"/>
                    <a:pt x="1403" y="6199"/>
                    <a:pt x="3100" y="6199"/>
                  </a:cubicBezTo>
                  <a:lnTo>
                    <a:pt x="34480" y="6199"/>
                  </a:lnTo>
                  <a:cubicBezTo>
                    <a:pt x="36209" y="6199"/>
                    <a:pt x="37579" y="4829"/>
                    <a:pt x="37579" y="3100"/>
                  </a:cubicBezTo>
                  <a:cubicBezTo>
                    <a:pt x="37579" y="1404"/>
                    <a:pt x="36209" y="1"/>
                    <a:pt x="34480" y="1"/>
                  </a:cubicBezTo>
                  <a:close/>
                </a:path>
              </a:pathLst>
            </a:custGeom>
            <a:solidFill>
              <a:srgbClr val="E0E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610;p21">
              <a:extLst>
                <a:ext uri="{FF2B5EF4-FFF2-40B4-BE49-F238E27FC236}">
                  <a16:creationId xmlns:a16="http://schemas.microsoft.com/office/drawing/2014/main" id="{6B8DAAA6-DEF6-6232-2DD9-0E9F5A816DF3}"/>
                </a:ext>
              </a:extLst>
            </p:cNvPr>
            <p:cNvSpPr/>
            <p:nvPr/>
          </p:nvSpPr>
          <p:spPr>
            <a:xfrm>
              <a:off x="3597150" y="1666050"/>
              <a:ext cx="413475" cy="414300"/>
            </a:xfrm>
            <a:custGeom>
              <a:avLst/>
              <a:gdLst/>
              <a:ahLst/>
              <a:cxnLst/>
              <a:rect l="l" t="t" r="r" b="b"/>
              <a:pathLst>
                <a:path w="16539" h="16572" extrusionOk="0">
                  <a:moveTo>
                    <a:pt x="8286" y="0"/>
                  </a:moveTo>
                  <a:cubicBezTo>
                    <a:pt x="3719" y="0"/>
                    <a:pt x="0" y="3719"/>
                    <a:pt x="0" y="8286"/>
                  </a:cubicBezTo>
                  <a:cubicBezTo>
                    <a:pt x="0" y="12853"/>
                    <a:pt x="3719" y="16571"/>
                    <a:pt x="8286" y="16571"/>
                  </a:cubicBezTo>
                  <a:cubicBezTo>
                    <a:pt x="12852" y="16571"/>
                    <a:pt x="16538" y="12853"/>
                    <a:pt x="16538" y="8286"/>
                  </a:cubicBezTo>
                  <a:cubicBezTo>
                    <a:pt x="16538" y="3719"/>
                    <a:pt x="12852" y="0"/>
                    <a:pt x="8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611;p21">
              <a:extLst>
                <a:ext uri="{FF2B5EF4-FFF2-40B4-BE49-F238E27FC236}">
                  <a16:creationId xmlns:a16="http://schemas.microsoft.com/office/drawing/2014/main" id="{E82DA36E-EEBA-726D-F92D-67C4947D75BB}"/>
                </a:ext>
              </a:extLst>
            </p:cNvPr>
            <p:cNvSpPr/>
            <p:nvPr/>
          </p:nvSpPr>
          <p:spPr>
            <a:xfrm>
              <a:off x="4693975" y="1694600"/>
              <a:ext cx="921550" cy="337625"/>
            </a:xfrm>
            <a:custGeom>
              <a:avLst/>
              <a:gdLst/>
              <a:ahLst/>
              <a:cxnLst/>
              <a:rect l="l" t="t" r="r" b="b"/>
              <a:pathLst>
                <a:path w="36862" h="13505" extrusionOk="0">
                  <a:moveTo>
                    <a:pt x="1" y="0"/>
                  </a:moveTo>
                  <a:lnTo>
                    <a:pt x="1" y="13505"/>
                  </a:lnTo>
                  <a:lnTo>
                    <a:pt x="36861" y="13505"/>
                  </a:lnTo>
                  <a:lnTo>
                    <a:pt x="36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612;p21">
              <a:extLst>
                <a:ext uri="{FF2B5EF4-FFF2-40B4-BE49-F238E27FC236}">
                  <a16:creationId xmlns:a16="http://schemas.microsoft.com/office/drawing/2014/main" id="{53E26D64-4557-87A2-FFEE-F09D7696EED3}"/>
                </a:ext>
              </a:extLst>
            </p:cNvPr>
            <p:cNvSpPr/>
            <p:nvPr/>
          </p:nvSpPr>
          <p:spPr>
            <a:xfrm>
              <a:off x="2615275" y="3941275"/>
              <a:ext cx="1055275" cy="154975"/>
            </a:xfrm>
            <a:custGeom>
              <a:avLst/>
              <a:gdLst/>
              <a:ahLst/>
              <a:cxnLst/>
              <a:rect l="l" t="t" r="r" b="b"/>
              <a:pathLst>
                <a:path w="42211" h="6199" extrusionOk="0">
                  <a:moveTo>
                    <a:pt x="3132" y="1"/>
                  </a:moveTo>
                  <a:cubicBezTo>
                    <a:pt x="1404" y="1"/>
                    <a:pt x="1" y="1403"/>
                    <a:pt x="1" y="3100"/>
                  </a:cubicBezTo>
                  <a:cubicBezTo>
                    <a:pt x="1" y="4829"/>
                    <a:pt x="1404" y="6199"/>
                    <a:pt x="3132" y="6199"/>
                  </a:cubicBezTo>
                  <a:lnTo>
                    <a:pt x="39080" y="6199"/>
                  </a:lnTo>
                  <a:cubicBezTo>
                    <a:pt x="40808" y="6199"/>
                    <a:pt x="42211" y="4829"/>
                    <a:pt x="42211" y="3100"/>
                  </a:cubicBezTo>
                  <a:cubicBezTo>
                    <a:pt x="42211" y="1403"/>
                    <a:pt x="40808" y="1"/>
                    <a:pt x="39080" y="1"/>
                  </a:cubicBezTo>
                  <a:close/>
                </a:path>
              </a:pathLst>
            </a:custGeom>
            <a:solidFill>
              <a:srgbClr val="E0E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613;p21">
              <a:extLst>
                <a:ext uri="{FF2B5EF4-FFF2-40B4-BE49-F238E27FC236}">
                  <a16:creationId xmlns:a16="http://schemas.microsoft.com/office/drawing/2014/main" id="{156CB83F-CB05-5E82-66F9-2D393664E9F8}"/>
                </a:ext>
              </a:extLst>
            </p:cNvPr>
            <p:cNvSpPr/>
            <p:nvPr/>
          </p:nvSpPr>
          <p:spPr>
            <a:xfrm>
              <a:off x="1881350" y="3859725"/>
              <a:ext cx="932950" cy="338475"/>
            </a:xfrm>
            <a:custGeom>
              <a:avLst/>
              <a:gdLst/>
              <a:ahLst/>
              <a:cxnLst/>
              <a:rect l="l" t="t" r="r" b="b"/>
              <a:pathLst>
                <a:path w="37318" h="13539" extrusionOk="0">
                  <a:moveTo>
                    <a:pt x="0" y="1"/>
                  </a:moveTo>
                  <a:lnTo>
                    <a:pt x="0" y="13538"/>
                  </a:lnTo>
                  <a:lnTo>
                    <a:pt x="37317" y="13538"/>
                  </a:lnTo>
                  <a:lnTo>
                    <a:pt x="37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614;p21">
              <a:extLst>
                <a:ext uri="{FF2B5EF4-FFF2-40B4-BE49-F238E27FC236}">
                  <a16:creationId xmlns:a16="http://schemas.microsoft.com/office/drawing/2014/main" id="{528EB2FE-D330-CD7B-2785-007209EA20B0}"/>
                </a:ext>
              </a:extLst>
            </p:cNvPr>
            <p:cNvSpPr/>
            <p:nvPr/>
          </p:nvSpPr>
          <p:spPr>
            <a:xfrm>
              <a:off x="4941900" y="4084000"/>
              <a:ext cx="428975" cy="665475"/>
            </a:xfrm>
            <a:custGeom>
              <a:avLst/>
              <a:gdLst/>
              <a:ahLst/>
              <a:cxnLst/>
              <a:rect l="l" t="t" r="r" b="b"/>
              <a:pathLst>
                <a:path w="17159" h="26619" extrusionOk="0">
                  <a:moveTo>
                    <a:pt x="8579" y="0"/>
                  </a:moveTo>
                  <a:cubicBezTo>
                    <a:pt x="8579" y="0"/>
                    <a:pt x="0" y="13277"/>
                    <a:pt x="0" y="18039"/>
                  </a:cubicBezTo>
                  <a:cubicBezTo>
                    <a:pt x="0" y="22769"/>
                    <a:pt x="3850" y="26618"/>
                    <a:pt x="8579" y="26618"/>
                  </a:cubicBezTo>
                  <a:cubicBezTo>
                    <a:pt x="13309" y="26618"/>
                    <a:pt x="17158" y="22769"/>
                    <a:pt x="17158" y="18039"/>
                  </a:cubicBezTo>
                  <a:cubicBezTo>
                    <a:pt x="17158" y="13277"/>
                    <a:pt x="8579" y="0"/>
                    <a:pt x="8579" y="0"/>
                  </a:cubicBezTo>
                  <a:close/>
                </a:path>
              </a:pathLst>
            </a:custGeom>
            <a:solidFill>
              <a:srgbClr val="FFE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615;p21">
              <a:extLst>
                <a:ext uri="{FF2B5EF4-FFF2-40B4-BE49-F238E27FC236}">
                  <a16:creationId xmlns:a16="http://schemas.microsoft.com/office/drawing/2014/main" id="{66C71DF8-4AF7-FF6C-5329-D87A6F22B8F0}"/>
                </a:ext>
              </a:extLst>
            </p:cNvPr>
            <p:cNvSpPr/>
            <p:nvPr/>
          </p:nvSpPr>
          <p:spPr>
            <a:xfrm>
              <a:off x="3592250" y="3811625"/>
              <a:ext cx="413475" cy="414300"/>
            </a:xfrm>
            <a:custGeom>
              <a:avLst/>
              <a:gdLst/>
              <a:ahLst/>
              <a:cxnLst/>
              <a:rect l="l" t="t" r="r" b="b"/>
              <a:pathLst>
                <a:path w="16539" h="16572" extrusionOk="0">
                  <a:moveTo>
                    <a:pt x="8286" y="0"/>
                  </a:moveTo>
                  <a:cubicBezTo>
                    <a:pt x="3719" y="0"/>
                    <a:pt x="1" y="3719"/>
                    <a:pt x="1" y="8286"/>
                  </a:cubicBezTo>
                  <a:cubicBezTo>
                    <a:pt x="1" y="12852"/>
                    <a:pt x="3719" y="16571"/>
                    <a:pt x="8286" y="16571"/>
                  </a:cubicBezTo>
                  <a:cubicBezTo>
                    <a:pt x="12853" y="16571"/>
                    <a:pt x="16539" y="12852"/>
                    <a:pt x="16539" y="8286"/>
                  </a:cubicBezTo>
                  <a:cubicBezTo>
                    <a:pt x="16539" y="3719"/>
                    <a:pt x="12853" y="0"/>
                    <a:pt x="8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616;p21">
              <a:extLst>
                <a:ext uri="{FF2B5EF4-FFF2-40B4-BE49-F238E27FC236}">
                  <a16:creationId xmlns:a16="http://schemas.microsoft.com/office/drawing/2014/main" id="{C3A4C850-A95A-EFB3-2B36-AA8A41D0A2DD}"/>
                </a:ext>
              </a:extLst>
            </p:cNvPr>
            <p:cNvSpPr/>
            <p:nvPr/>
          </p:nvSpPr>
          <p:spPr>
            <a:xfrm>
              <a:off x="4589600" y="3295400"/>
              <a:ext cx="200650" cy="154975"/>
            </a:xfrm>
            <a:custGeom>
              <a:avLst/>
              <a:gdLst/>
              <a:ahLst/>
              <a:cxnLst/>
              <a:rect l="l" t="t" r="r" b="b"/>
              <a:pathLst>
                <a:path w="8026" h="6199" extrusionOk="0">
                  <a:moveTo>
                    <a:pt x="4013" y="1"/>
                  </a:moveTo>
                  <a:cubicBezTo>
                    <a:pt x="33" y="1"/>
                    <a:pt x="1" y="6199"/>
                    <a:pt x="4013" y="6199"/>
                  </a:cubicBezTo>
                  <a:cubicBezTo>
                    <a:pt x="7992" y="6199"/>
                    <a:pt x="8025" y="1"/>
                    <a:pt x="4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617;p21">
              <a:extLst>
                <a:ext uri="{FF2B5EF4-FFF2-40B4-BE49-F238E27FC236}">
                  <a16:creationId xmlns:a16="http://schemas.microsoft.com/office/drawing/2014/main" id="{1DDA410F-B98C-A6CC-CCFF-3579D761B9FB}"/>
                </a:ext>
              </a:extLst>
            </p:cNvPr>
            <p:cNvSpPr/>
            <p:nvPr/>
          </p:nvSpPr>
          <p:spPr>
            <a:xfrm>
              <a:off x="5086250" y="2819150"/>
              <a:ext cx="200625" cy="154975"/>
            </a:xfrm>
            <a:custGeom>
              <a:avLst/>
              <a:gdLst/>
              <a:ahLst/>
              <a:cxnLst/>
              <a:rect l="l" t="t" r="r" b="b"/>
              <a:pathLst>
                <a:path w="8025" h="6199" extrusionOk="0">
                  <a:moveTo>
                    <a:pt x="4012" y="1"/>
                  </a:moveTo>
                  <a:cubicBezTo>
                    <a:pt x="0" y="1"/>
                    <a:pt x="0" y="6199"/>
                    <a:pt x="4012" y="6199"/>
                  </a:cubicBezTo>
                  <a:cubicBezTo>
                    <a:pt x="7992" y="6199"/>
                    <a:pt x="8025" y="1"/>
                    <a:pt x="4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618;p21">
              <a:extLst>
                <a:ext uri="{FF2B5EF4-FFF2-40B4-BE49-F238E27FC236}">
                  <a16:creationId xmlns:a16="http://schemas.microsoft.com/office/drawing/2014/main" id="{6B2CF6B0-1950-809F-61B3-AEE2F837888F}"/>
                </a:ext>
              </a:extLst>
            </p:cNvPr>
            <p:cNvSpPr/>
            <p:nvPr/>
          </p:nvSpPr>
          <p:spPr>
            <a:xfrm>
              <a:off x="5417325" y="3129875"/>
              <a:ext cx="199825" cy="154950"/>
            </a:xfrm>
            <a:custGeom>
              <a:avLst/>
              <a:gdLst/>
              <a:ahLst/>
              <a:cxnLst/>
              <a:rect l="l" t="t" r="r" b="b"/>
              <a:pathLst>
                <a:path w="7993" h="6198" extrusionOk="0">
                  <a:moveTo>
                    <a:pt x="4013" y="0"/>
                  </a:moveTo>
                  <a:cubicBezTo>
                    <a:pt x="1" y="0"/>
                    <a:pt x="1" y="6198"/>
                    <a:pt x="4013" y="6198"/>
                  </a:cubicBezTo>
                  <a:cubicBezTo>
                    <a:pt x="7993" y="6198"/>
                    <a:pt x="7993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4" name="Google Shape;579;p21">
            <a:extLst>
              <a:ext uri="{FF2B5EF4-FFF2-40B4-BE49-F238E27FC236}">
                <a16:creationId xmlns:a16="http://schemas.microsoft.com/office/drawing/2014/main" id="{60D16757-367F-8F8B-50DE-7A3FF4B18824}"/>
              </a:ext>
            </a:extLst>
          </p:cNvPr>
          <p:cNvGrpSpPr/>
          <p:nvPr/>
        </p:nvGrpSpPr>
        <p:grpSpPr>
          <a:xfrm>
            <a:off x="4426329" y="2980603"/>
            <a:ext cx="297480" cy="483189"/>
            <a:chOff x="2344375" y="238125"/>
            <a:chExt cx="2945350" cy="5228350"/>
          </a:xfrm>
        </p:grpSpPr>
        <p:sp>
          <p:nvSpPr>
            <p:cNvPr id="1425" name="Google Shape;580;p21">
              <a:extLst>
                <a:ext uri="{FF2B5EF4-FFF2-40B4-BE49-F238E27FC236}">
                  <a16:creationId xmlns:a16="http://schemas.microsoft.com/office/drawing/2014/main" id="{BCC7420D-BF37-49A8-7A3B-FE1F5B37EA03}"/>
                </a:ext>
              </a:extLst>
            </p:cNvPr>
            <p:cNvSpPr/>
            <p:nvPr/>
          </p:nvSpPr>
          <p:spPr>
            <a:xfrm>
              <a:off x="2580875" y="406600"/>
              <a:ext cx="2049575" cy="4981450"/>
            </a:xfrm>
            <a:custGeom>
              <a:avLst/>
              <a:gdLst/>
              <a:ahLst/>
              <a:cxnLst/>
              <a:rect l="l" t="t" r="r" b="b"/>
              <a:pathLst>
                <a:path w="81983" h="199258" extrusionOk="0">
                  <a:moveTo>
                    <a:pt x="81982" y="1"/>
                  </a:moveTo>
                  <a:lnTo>
                    <a:pt x="0" y="10662"/>
                  </a:lnTo>
                  <a:lnTo>
                    <a:pt x="0" y="160043"/>
                  </a:lnTo>
                  <a:cubicBezTo>
                    <a:pt x="0" y="181684"/>
                    <a:pt x="17573" y="199257"/>
                    <a:pt x="39214" y="199257"/>
                  </a:cubicBezTo>
                  <a:lnTo>
                    <a:pt x="42768" y="199257"/>
                  </a:lnTo>
                  <a:cubicBezTo>
                    <a:pt x="64409" y="199257"/>
                    <a:pt x="81982" y="181684"/>
                    <a:pt x="81982" y="160043"/>
                  </a:cubicBezTo>
                  <a:lnTo>
                    <a:pt x="81982" y="1"/>
                  </a:lnTo>
                  <a:close/>
                </a:path>
              </a:pathLst>
            </a:custGeom>
            <a:solidFill>
              <a:srgbClr val="8FC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581;p21">
              <a:extLst>
                <a:ext uri="{FF2B5EF4-FFF2-40B4-BE49-F238E27FC236}">
                  <a16:creationId xmlns:a16="http://schemas.microsoft.com/office/drawing/2014/main" id="{6D2FB34F-E08B-E1E5-DC76-89316556AC46}"/>
                </a:ext>
              </a:extLst>
            </p:cNvPr>
            <p:cNvSpPr/>
            <p:nvPr/>
          </p:nvSpPr>
          <p:spPr>
            <a:xfrm>
              <a:off x="2580875" y="673150"/>
              <a:ext cx="1003650" cy="4714900"/>
            </a:xfrm>
            <a:custGeom>
              <a:avLst/>
              <a:gdLst/>
              <a:ahLst/>
              <a:cxnLst/>
              <a:rect l="l" t="t" r="r" b="b"/>
              <a:pathLst>
                <a:path w="40146" h="188596" extrusionOk="0">
                  <a:moveTo>
                    <a:pt x="0" y="0"/>
                  </a:moveTo>
                  <a:lnTo>
                    <a:pt x="0" y="149381"/>
                  </a:lnTo>
                  <a:cubicBezTo>
                    <a:pt x="0" y="171022"/>
                    <a:pt x="17549" y="188595"/>
                    <a:pt x="39214" y="188595"/>
                  </a:cubicBezTo>
                  <a:lnTo>
                    <a:pt x="40146" y="188595"/>
                  </a:lnTo>
                  <a:cubicBezTo>
                    <a:pt x="29803" y="188595"/>
                    <a:pt x="21446" y="171022"/>
                    <a:pt x="21446" y="149381"/>
                  </a:cubicBezTo>
                  <a:lnTo>
                    <a:pt x="21446" y="0"/>
                  </a:lnTo>
                  <a:close/>
                </a:path>
              </a:pathLst>
            </a:custGeom>
            <a:solidFill>
              <a:srgbClr val="71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582;p21">
              <a:extLst>
                <a:ext uri="{FF2B5EF4-FFF2-40B4-BE49-F238E27FC236}">
                  <a16:creationId xmlns:a16="http://schemas.microsoft.com/office/drawing/2014/main" id="{408A04C5-34A7-0C9C-39B2-AE8B9CACECCF}"/>
                </a:ext>
              </a:extLst>
            </p:cNvPr>
            <p:cNvSpPr/>
            <p:nvPr/>
          </p:nvSpPr>
          <p:spPr>
            <a:xfrm>
              <a:off x="2580875" y="1796075"/>
              <a:ext cx="2049575" cy="3591975"/>
            </a:xfrm>
            <a:custGeom>
              <a:avLst/>
              <a:gdLst/>
              <a:ahLst/>
              <a:cxnLst/>
              <a:rect l="l" t="t" r="r" b="b"/>
              <a:pathLst>
                <a:path w="81983" h="143679" extrusionOk="0">
                  <a:moveTo>
                    <a:pt x="10720" y="0"/>
                  </a:moveTo>
                  <a:cubicBezTo>
                    <a:pt x="7117" y="0"/>
                    <a:pt x="3513" y="452"/>
                    <a:pt x="0" y="1356"/>
                  </a:cubicBezTo>
                  <a:lnTo>
                    <a:pt x="0" y="104464"/>
                  </a:lnTo>
                  <a:cubicBezTo>
                    <a:pt x="0" y="126105"/>
                    <a:pt x="17573" y="143678"/>
                    <a:pt x="39214" y="143678"/>
                  </a:cubicBezTo>
                  <a:lnTo>
                    <a:pt x="42768" y="143678"/>
                  </a:lnTo>
                  <a:cubicBezTo>
                    <a:pt x="64434" y="143678"/>
                    <a:pt x="81982" y="126105"/>
                    <a:pt x="81982" y="104464"/>
                  </a:cubicBezTo>
                  <a:lnTo>
                    <a:pt x="81982" y="23683"/>
                  </a:lnTo>
                  <a:cubicBezTo>
                    <a:pt x="78457" y="24597"/>
                    <a:pt x="74839" y="25053"/>
                    <a:pt x="71222" y="25053"/>
                  </a:cubicBezTo>
                  <a:cubicBezTo>
                    <a:pt x="60280" y="25053"/>
                    <a:pt x="49348" y="20876"/>
                    <a:pt x="41004" y="12532"/>
                  </a:cubicBezTo>
                  <a:cubicBezTo>
                    <a:pt x="32631" y="4177"/>
                    <a:pt x="21676" y="0"/>
                    <a:pt x="10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583;p21">
              <a:extLst>
                <a:ext uri="{FF2B5EF4-FFF2-40B4-BE49-F238E27FC236}">
                  <a16:creationId xmlns:a16="http://schemas.microsoft.com/office/drawing/2014/main" id="{04933E1C-1AD7-6728-E533-0741037E2B80}"/>
                </a:ext>
              </a:extLst>
            </p:cNvPr>
            <p:cNvSpPr/>
            <p:nvPr/>
          </p:nvSpPr>
          <p:spPr>
            <a:xfrm>
              <a:off x="2580875" y="1796075"/>
              <a:ext cx="2049575" cy="3591975"/>
            </a:xfrm>
            <a:custGeom>
              <a:avLst/>
              <a:gdLst/>
              <a:ahLst/>
              <a:cxnLst/>
              <a:rect l="l" t="t" r="r" b="b"/>
              <a:pathLst>
                <a:path w="81983" h="143679" extrusionOk="0">
                  <a:moveTo>
                    <a:pt x="71262" y="0"/>
                  </a:moveTo>
                  <a:cubicBezTo>
                    <a:pt x="60306" y="0"/>
                    <a:pt x="49352" y="4177"/>
                    <a:pt x="40979" y="12532"/>
                  </a:cubicBezTo>
                  <a:cubicBezTo>
                    <a:pt x="35391" y="18144"/>
                    <a:pt x="28602" y="21870"/>
                    <a:pt x="21446" y="23708"/>
                  </a:cubicBezTo>
                  <a:cubicBezTo>
                    <a:pt x="17941" y="24599"/>
                    <a:pt x="14350" y="25047"/>
                    <a:pt x="10760" y="25047"/>
                  </a:cubicBezTo>
                  <a:cubicBezTo>
                    <a:pt x="7145" y="25047"/>
                    <a:pt x="3529" y="24593"/>
                    <a:pt x="0" y="23683"/>
                  </a:cubicBezTo>
                  <a:lnTo>
                    <a:pt x="0" y="104464"/>
                  </a:lnTo>
                  <a:cubicBezTo>
                    <a:pt x="0" y="126105"/>
                    <a:pt x="17549" y="143654"/>
                    <a:pt x="39214" y="143678"/>
                  </a:cubicBezTo>
                  <a:lnTo>
                    <a:pt x="42768" y="143678"/>
                  </a:lnTo>
                  <a:cubicBezTo>
                    <a:pt x="64409" y="143678"/>
                    <a:pt x="81982" y="126105"/>
                    <a:pt x="81982" y="104464"/>
                  </a:cubicBezTo>
                  <a:lnTo>
                    <a:pt x="81982" y="1356"/>
                  </a:lnTo>
                  <a:cubicBezTo>
                    <a:pt x="78470" y="452"/>
                    <a:pt x="74866" y="0"/>
                    <a:pt x="71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584;p21">
              <a:extLst>
                <a:ext uri="{FF2B5EF4-FFF2-40B4-BE49-F238E27FC236}">
                  <a16:creationId xmlns:a16="http://schemas.microsoft.com/office/drawing/2014/main" id="{E0E202E3-1F76-B463-8181-7F75EB1B2DD8}"/>
                </a:ext>
              </a:extLst>
            </p:cNvPr>
            <p:cNvSpPr/>
            <p:nvPr/>
          </p:nvSpPr>
          <p:spPr>
            <a:xfrm>
              <a:off x="2580875" y="2388150"/>
              <a:ext cx="1003650" cy="2999900"/>
            </a:xfrm>
            <a:custGeom>
              <a:avLst/>
              <a:gdLst/>
              <a:ahLst/>
              <a:cxnLst/>
              <a:rect l="l" t="t" r="r" b="b"/>
              <a:pathLst>
                <a:path w="40146" h="119996" extrusionOk="0">
                  <a:moveTo>
                    <a:pt x="0" y="0"/>
                  </a:moveTo>
                  <a:lnTo>
                    <a:pt x="0" y="80781"/>
                  </a:lnTo>
                  <a:cubicBezTo>
                    <a:pt x="0" y="102422"/>
                    <a:pt x="17549" y="119971"/>
                    <a:pt x="39214" y="119995"/>
                  </a:cubicBezTo>
                  <a:lnTo>
                    <a:pt x="40146" y="119995"/>
                  </a:lnTo>
                  <a:cubicBezTo>
                    <a:pt x="29803" y="119995"/>
                    <a:pt x="21446" y="102422"/>
                    <a:pt x="21446" y="80781"/>
                  </a:cubicBezTo>
                  <a:lnTo>
                    <a:pt x="21446" y="25"/>
                  </a:lnTo>
                  <a:cubicBezTo>
                    <a:pt x="17941" y="916"/>
                    <a:pt x="14350" y="1364"/>
                    <a:pt x="10760" y="1364"/>
                  </a:cubicBezTo>
                  <a:cubicBezTo>
                    <a:pt x="7145" y="1364"/>
                    <a:pt x="3529" y="91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585;p21">
              <a:extLst>
                <a:ext uri="{FF2B5EF4-FFF2-40B4-BE49-F238E27FC236}">
                  <a16:creationId xmlns:a16="http://schemas.microsoft.com/office/drawing/2014/main" id="{20A6EC1D-E8C4-ABD3-D0B7-1671DE32E748}"/>
                </a:ext>
              </a:extLst>
            </p:cNvPr>
            <p:cNvSpPr/>
            <p:nvPr/>
          </p:nvSpPr>
          <p:spPr>
            <a:xfrm>
              <a:off x="2344375" y="238125"/>
              <a:ext cx="2522575" cy="435050"/>
            </a:xfrm>
            <a:custGeom>
              <a:avLst/>
              <a:gdLst/>
              <a:ahLst/>
              <a:cxnLst/>
              <a:rect l="l" t="t" r="r" b="b"/>
              <a:pathLst>
                <a:path w="100903" h="17402" extrusionOk="0">
                  <a:moveTo>
                    <a:pt x="8701" y="0"/>
                  </a:moveTo>
                  <a:cubicBezTo>
                    <a:pt x="3897" y="0"/>
                    <a:pt x="0" y="3897"/>
                    <a:pt x="0" y="8701"/>
                  </a:cubicBezTo>
                  <a:cubicBezTo>
                    <a:pt x="0" y="11102"/>
                    <a:pt x="980" y="13284"/>
                    <a:pt x="2549" y="14852"/>
                  </a:cubicBezTo>
                  <a:cubicBezTo>
                    <a:pt x="4117" y="16421"/>
                    <a:pt x="6299" y="17401"/>
                    <a:pt x="8701" y="17401"/>
                  </a:cubicBezTo>
                  <a:lnTo>
                    <a:pt x="92202" y="17401"/>
                  </a:lnTo>
                  <a:cubicBezTo>
                    <a:pt x="97006" y="17401"/>
                    <a:pt x="100903" y="13504"/>
                    <a:pt x="100903" y="8701"/>
                  </a:cubicBezTo>
                  <a:cubicBezTo>
                    <a:pt x="100903" y="6299"/>
                    <a:pt x="99922" y="4117"/>
                    <a:pt x="98354" y="2549"/>
                  </a:cubicBezTo>
                  <a:cubicBezTo>
                    <a:pt x="96761" y="980"/>
                    <a:pt x="94604" y="0"/>
                    <a:pt x="92202" y="0"/>
                  </a:cubicBezTo>
                  <a:close/>
                </a:path>
              </a:pathLst>
            </a:custGeom>
            <a:solidFill>
              <a:srgbClr val="71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586;p21">
              <a:extLst>
                <a:ext uri="{FF2B5EF4-FFF2-40B4-BE49-F238E27FC236}">
                  <a16:creationId xmlns:a16="http://schemas.microsoft.com/office/drawing/2014/main" id="{4E163D09-B74D-E6C8-6CB0-B1EF80EEEF2C}"/>
                </a:ext>
              </a:extLst>
            </p:cNvPr>
            <p:cNvSpPr/>
            <p:nvPr/>
          </p:nvSpPr>
          <p:spPr>
            <a:xfrm>
              <a:off x="2580875" y="406600"/>
              <a:ext cx="2049575" cy="408725"/>
            </a:xfrm>
            <a:custGeom>
              <a:avLst/>
              <a:gdLst/>
              <a:ahLst/>
              <a:cxnLst/>
              <a:rect l="l" t="t" r="r" b="b"/>
              <a:pathLst>
                <a:path w="81983" h="16349" extrusionOk="0">
                  <a:moveTo>
                    <a:pt x="81982" y="1"/>
                  </a:moveTo>
                  <a:lnTo>
                    <a:pt x="0" y="10662"/>
                  </a:lnTo>
                  <a:lnTo>
                    <a:pt x="0" y="16348"/>
                  </a:lnTo>
                  <a:lnTo>
                    <a:pt x="81982" y="16348"/>
                  </a:lnTo>
                  <a:lnTo>
                    <a:pt x="81982" y="1"/>
                  </a:lnTo>
                  <a:close/>
                </a:path>
              </a:pathLst>
            </a:custGeom>
            <a:solidFill>
              <a:srgbClr val="71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587;p21">
              <a:extLst>
                <a:ext uri="{FF2B5EF4-FFF2-40B4-BE49-F238E27FC236}">
                  <a16:creationId xmlns:a16="http://schemas.microsoft.com/office/drawing/2014/main" id="{AEEB9128-2AF0-12C1-C2F1-947942362602}"/>
                </a:ext>
              </a:extLst>
            </p:cNvPr>
            <p:cNvSpPr/>
            <p:nvPr/>
          </p:nvSpPr>
          <p:spPr>
            <a:xfrm>
              <a:off x="2959525" y="238125"/>
              <a:ext cx="1907425" cy="435050"/>
            </a:xfrm>
            <a:custGeom>
              <a:avLst/>
              <a:gdLst/>
              <a:ahLst/>
              <a:cxnLst/>
              <a:rect l="l" t="t" r="r" b="b"/>
              <a:pathLst>
                <a:path w="76297" h="17402" extrusionOk="0">
                  <a:moveTo>
                    <a:pt x="8701" y="0"/>
                  </a:moveTo>
                  <a:cubicBezTo>
                    <a:pt x="3898" y="0"/>
                    <a:pt x="1" y="3897"/>
                    <a:pt x="1" y="8701"/>
                  </a:cubicBezTo>
                  <a:cubicBezTo>
                    <a:pt x="1" y="11102"/>
                    <a:pt x="957" y="13284"/>
                    <a:pt x="2525" y="14852"/>
                  </a:cubicBezTo>
                  <a:cubicBezTo>
                    <a:pt x="4118" y="16421"/>
                    <a:pt x="6275" y="17401"/>
                    <a:pt x="8701" y="17401"/>
                  </a:cubicBezTo>
                  <a:lnTo>
                    <a:pt x="67596" y="17401"/>
                  </a:lnTo>
                  <a:cubicBezTo>
                    <a:pt x="72400" y="17401"/>
                    <a:pt x="76297" y="13504"/>
                    <a:pt x="76297" y="8701"/>
                  </a:cubicBezTo>
                  <a:cubicBezTo>
                    <a:pt x="76297" y="6299"/>
                    <a:pt x="75316" y="4117"/>
                    <a:pt x="73748" y="2549"/>
                  </a:cubicBezTo>
                  <a:cubicBezTo>
                    <a:pt x="72155" y="980"/>
                    <a:pt x="69998" y="0"/>
                    <a:pt x="67596" y="0"/>
                  </a:cubicBezTo>
                  <a:close/>
                </a:path>
              </a:pathLst>
            </a:custGeom>
            <a:solidFill>
              <a:srgbClr val="8FC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588;p21">
              <a:extLst>
                <a:ext uri="{FF2B5EF4-FFF2-40B4-BE49-F238E27FC236}">
                  <a16:creationId xmlns:a16="http://schemas.microsoft.com/office/drawing/2014/main" id="{2861E63C-CE9C-FCB5-FD78-1B1DE03CC1DC}"/>
                </a:ext>
              </a:extLst>
            </p:cNvPr>
            <p:cNvSpPr/>
            <p:nvPr/>
          </p:nvSpPr>
          <p:spPr>
            <a:xfrm>
              <a:off x="4411075" y="2226375"/>
              <a:ext cx="878650" cy="1147650"/>
            </a:xfrm>
            <a:custGeom>
              <a:avLst/>
              <a:gdLst/>
              <a:ahLst/>
              <a:cxnLst/>
              <a:rect l="l" t="t" r="r" b="b"/>
              <a:pathLst>
                <a:path w="35146" h="45906" extrusionOk="0">
                  <a:moveTo>
                    <a:pt x="30170" y="1"/>
                  </a:moveTo>
                  <a:cubicBezTo>
                    <a:pt x="20048" y="859"/>
                    <a:pt x="10514" y="6618"/>
                    <a:pt x="5269" y="16201"/>
                  </a:cubicBezTo>
                  <a:cubicBezTo>
                    <a:pt x="0" y="25784"/>
                    <a:pt x="270" y="36911"/>
                    <a:pt x="4975" y="45906"/>
                  </a:cubicBezTo>
                  <a:cubicBezTo>
                    <a:pt x="15098" y="45048"/>
                    <a:pt x="24631" y="39289"/>
                    <a:pt x="29876" y="29706"/>
                  </a:cubicBezTo>
                  <a:cubicBezTo>
                    <a:pt x="35146" y="20123"/>
                    <a:pt x="34876" y="8996"/>
                    <a:pt x="30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589;p21">
              <a:extLst>
                <a:ext uri="{FF2B5EF4-FFF2-40B4-BE49-F238E27FC236}">
                  <a16:creationId xmlns:a16="http://schemas.microsoft.com/office/drawing/2014/main" id="{E0153E60-2120-CA6C-9B5C-36630C1A82F2}"/>
                </a:ext>
              </a:extLst>
            </p:cNvPr>
            <p:cNvSpPr/>
            <p:nvPr/>
          </p:nvSpPr>
          <p:spPr>
            <a:xfrm>
              <a:off x="3045325" y="2676150"/>
              <a:ext cx="1026325" cy="956675"/>
            </a:xfrm>
            <a:custGeom>
              <a:avLst/>
              <a:gdLst/>
              <a:ahLst/>
              <a:cxnLst/>
              <a:rect l="l" t="t" r="r" b="b"/>
              <a:pathLst>
                <a:path w="41053" h="38267" extrusionOk="0">
                  <a:moveTo>
                    <a:pt x="8216" y="1"/>
                  </a:moveTo>
                  <a:cubicBezTo>
                    <a:pt x="6137" y="1"/>
                    <a:pt x="4057" y="205"/>
                    <a:pt x="2010" y="612"/>
                  </a:cubicBezTo>
                  <a:cubicBezTo>
                    <a:pt x="0" y="10587"/>
                    <a:pt x="2868" y="21347"/>
                    <a:pt x="10588" y="29067"/>
                  </a:cubicBezTo>
                  <a:cubicBezTo>
                    <a:pt x="16736" y="35196"/>
                    <a:pt x="24769" y="38266"/>
                    <a:pt x="32810" y="38266"/>
                  </a:cubicBezTo>
                  <a:cubicBezTo>
                    <a:pt x="34898" y="38266"/>
                    <a:pt x="36986" y="38059"/>
                    <a:pt x="39043" y="37645"/>
                  </a:cubicBezTo>
                  <a:cubicBezTo>
                    <a:pt x="41052" y="27694"/>
                    <a:pt x="38185" y="16935"/>
                    <a:pt x="30464" y="9215"/>
                  </a:cubicBezTo>
                  <a:cubicBezTo>
                    <a:pt x="24309" y="3060"/>
                    <a:pt x="16266" y="1"/>
                    <a:pt x="8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590;p21">
              <a:extLst>
                <a:ext uri="{FF2B5EF4-FFF2-40B4-BE49-F238E27FC236}">
                  <a16:creationId xmlns:a16="http://schemas.microsoft.com/office/drawing/2014/main" id="{C36E8A26-D6D3-EA7C-3A90-1FAEA3A5DD30}"/>
                </a:ext>
              </a:extLst>
            </p:cNvPr>
            <p:cNvSpPr/>
            <p:nvPr/>
          </p:nvSpPr>
          <p:spPr>
            <a:xfrm>
              <a:off x="4275050" y="2603900"/>
              <a:ext cx="776325" cy="2862575"/>
            </a:xfrm>
            <a:custGeom>
              <a:avLst/>
              <a:gdLst/>
              <a:ahLst/>
              <a:cxnLst/>
              <a:rect l="l" t="t" r="r" b="b"/>
              <a:pathLst>
                <a:path w="31053" h="114503" extrusionOk="0">
                  <a:moveTo>
                    <a:pt x="27585" y="0"/>
                  </a:moveTo>
                  <a:cubicBezTo>
                    <a:pt x="26772" y="0"/>
                    <a:pt x="25958" y="313"/>
                    <a:pt x="25342" y="929"/>
                  </a:cubicBezTo>
                  <a:cubicBezTo>
                    <a:pt x="6127" y="20242"/>
                    <a:pt x="0" y="49309"/>
                    <a:pt x="9706" y="74945"/>
                  </a:cubicBezTo>
                  <a:cubicBezTo>
                    <a:pt x="13701" y="85484"/>
                    <a:pt x="16053" y="96979"/>
                    <a:pt x="6299" y="109405"/>
                  </a:cubicBezTo>
                  <a:cubicBezTo>
                    <a:pt x="5221" y="110777"/>
                    <a:pt x="5466" y="112762"/>
                    <a:pt x="6838" y="113841"/>
                  </a:cubicBezTo>
                  <a:cubicBezTo>
                    <a:pt x="7402" y="114282"/>
                    <a:pt x="8088" y="114502"/>
                    <a:pt x="8774" y="114502"/>
                  </a:cubicBezTo>
                  <a:cubicBezTo>
                    <a:pt x="9706" y="114502"/>
                    <a:pt x="10637" y="114086"/>
                    <a:pt x="11250" y="113301"/>
                  </a:cubicBezTo>
                  <a:cubicBezTo>
                    <a:pt x="22989" y="98351"/>
                    <a:pt x="20048" y="84406"/>
                    <a:pt x="15612" y="72715"/>
                  </a:cubicBezTo>
                  <a:cubicBezTo>
                    <a:pt x="6765" y="49383"/>
                    <a:pt x="12353" y="22938"/>
                    <a:pt x="29827" y="5365"/>
                  </a:cubicBezTo>
                  <a:cubicBezTo>
                    <a:pt x="31053" y="4139"/>
                    <a:pt x="31053" y="2154"/>
                    <a:pt x="29803" y="929"/>
                  </a:cubicBezTo>
                  <a:cubicBezTo>
                    <a:pt x="29193" y="307"/>
                    <a:pt x="28389" y="0"/>
                    <a:pt x="27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591;p21">
              <a:extLst>
                <a:ext uri="{FF2B5EF4-FFF2-40B4-BE49-F238E27FC236}">
                  <a16:creationId xmlns:a16="http://schemas.microsoft.com/office/drawing/2014/main" id="{CE89EA8F-ABF9-A1C5-5E8D-226B4E71CF08}"/>
                </a:ext>
              </a:extLst>
            </p:cNvPr>
            <p:cNvSpPr/>
            <p:nvPr/>
          </p:nvSpPr>
          <p:spPr>
            <a:xfrm>
              <a:off x="3333300" y="2936825"/>
              <a:ext cx="1253025" cy="1238025"/>
            </a:xfrm>
            <a:custGeom>
              <a:avLst/>
              <a:gdLst/>
              <a:ahLst/>
              <a:cxnLst/>
              <a:rect l="l" t="t" r="r" b="b"/>
              <a:pathLst>
                <a:path w="50121" h="49521" extrusionOk="0">
                  <a:moveTo>
                    <a:pt x="3456" y="1"/>
                  </a:moveTo>
                  <a:cubicBezTo>
                    <a:pt x="2647" y="1"/>
                    <a:pt x="1838" y="307"/>
                    <a:pt x="1226" y="920"/>
                  </a:cubicBezTo>
                  <a:cubicBezTo>
                    <a:pt x="0" y="2145"/>
                    <a:pt x="0" y="4155"/>
                    <a:pt x="1226" y="5381"/>
                  </a:cubicBezTo>
                  <a:lnTo>
                    <a:pt x="44435" y="48590"/>
                  </a:lnTo>
                  <a:cubicBezTo>
                    <a:pt x="45047" y="49202"/>
                    <a:pt x="45856" y="49521"/>
                    <a:pt x="46665" y="49521"/>
                  </a:cubicBezTo>
                  <a:cubicBezTo>
                    <a:pt x="47474" y="49521"/>
                    <a:pt x="48282" y="49202"/>
                    <a:pt x="48895" y="48590"/>
                  </a:cubicBezTo>
                  <a:cubicBezTo>
                    <a:pt x="50121" y="47364"/>
                    <a:pt x="50121" y="45354"/>
                    <a:pt x="48895" y="44129"/>
                  </a:cubicBezTo>
                  <a:lnTo>
                    <a:pt x="5686" y="920"/>
                  </a:lnTo>
                  <a:cubicBezTo>
                    <a:pt x="5073" y="307"/>
                    <a:pt x="4265" y="1"/>
                    <a:pt x="3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2260;p39">
            <a:extLst>
              <a:ext uri="{FF2B5EF4-FFF2-40B4-BE49-F238E27FC236}">
                <a16:creationId xmlns:a16="http://schemas.microsoft.com/office/drawing/2014/main" id="{E5522CE1-96DC-8427-D050-0FE42307B0D3}"/>
              </a:ext>
            </a:extLst>
          </p:cNvPr>
          <p:cNvGrpSpPr/>
          <p:nvPr/>
        </p:nvGrpSpPr>
        <p:grpSpPr>
          <a:xfrm>
            <a:off x="5075404" y="1261616"/>
            <a:ext cx="779154" cy="506596"/>
            <a:chOff x="1190625" y="667025"/>
            <a:chExt cx="5228350" cy="4391375"/>
          </a:xfrm>
        </p:grpSpPr>
        <p:sp>
          <p:nvSpPr>
            <p:cNvPr id="1438" name="Google Shape;2261;p39">
              <a:extLst>
                <a:ext uri="{FF2B5EF4-FFF2-40B4-BE49-F238E27FC236}">
                  <a16:creationId xmlns:a16="http://schemas.microsoft.com/office/drawing/2014/main" id="{C9FBAB7D-4854-3828-25C9-69723FA241CA}"/>
                </a:ext>
              </a:extLst>
            </p:cNvPr>
            <p:cNvSpPr/>
            <p:nvPr/>
          </p:nvSpPr>
          <p:spPr>
            <a:xfrm>
              <a:off x="1447350" y="1537075"/>
              <a:ext cx="1344325" cy="3254450"/>
            </a:xfrm>
            <a:custGeom>
              <a:avLst/>
              <a:gdLst/>
              <a:ahLst/>
              <a:cxnLst/>
              <a:rect l="l" t="t" r="r" b="b"/>
              <a:pathLst>
                <a:path w="53773" h="130178" extrusionOk="0">
                  <a:moveTo>
                    <a:pt x="6176" y="1"/>
                  </a:moveTo>
                  <a:cubicBezTo>
                    <a:pt x="2770" y="1"/>
                    <a:pt x="0" y="2770"/>
                    <a:pt x="0" y="6177"/>
                  </a:cubicBezTo>
                  <a:lnTo>
                    <a:pt x="0" y="114310"/>
                  </a:lnTo>
                  <a:cubicBezTo>
                    <a:pt x="0" y="117716"/>
                    <a:pt x="2770" y="120486"/>
                    <a:pt x="6176" y="120486"/>
                  </a:cubicBezTo>
                  <a:lnTo>
                    <a:pt x="40758" y="127348"/>
                  </a:lnTo>
                  <a:cubicBezTo>
                    <a:pt x="40758" y="129384"/>
                    <a:pt x="41153" y="130178"/>
                    <a:pt x="41773" y="130178"/>
                  </a:cubicBezTo>
                  <a:cubicBezTo>
                    <a:pt x="43953" y="130178"/>
                    <a:pt x="48922" y="120374"/>
                    <a:pt x="49361" y="120241"/>
                  </a:cubicBezTo>
                  <a:lnTo>
                    <a:pt x="53772" y="24044"/>
                  </a:lnTo>
                  <a:lnTo>
                    <a:pt x="53772" y="6177"/>
                  </a:lnTo>
                  <a:cubicBezTo>
                    <a:pt x="53772" y="2770"/>
                    <a:pt x="51027" y="1"/>
                    <a:pt x="47621" y="1"/>
                  </a:cubicBezTo>
                  <a:close/>
                </a:path>
              </a:pathLst>
            </a:custGeom>
            <a:solidFill>
              <a:srgbClr val="71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2262;p39">
              <a:extLst>
                <a:ext uri="{FF2B5EF4-FFF2-40B4-BE49-F238E27FC236}">
                  <a16:creationId xmlns:a16="http://schemas.microsoft.com/office/drawing/2014/main" id="{10232F5F-675A-74C3-B92B-6501BD4085A3}"/>
                </a:ext>
              </a:extLst>
            </p:cNvPr>
            <p:cNvSpPr/>
            <p:nvPr/>
          </p:nvSpPr>
          <p:spPr>
            <a:xfrm>
              <a:off x="1911775" y="1537075"/>
              <a:ext cx="880500" cy="3099775"/>
            </a:xfrm>
            <a:custGeom>
              <a:avLst/>
              <a:gdLst/>
              <a:ahLst/>
              <a:cxnLst/>
              <a:rect l="l" t="t" r="r" b="b"/>
              <a:pathLst>
                <a:path w="35220" h="123991" extrusionOk="0">
                  <a:moveTo>
                    <a:pt x="6177" y="1"/>
                  </a:moveTo>
                  <a:cubicBezTo>
                    <a:pt x="2746" y="1"/>
                    <a:pt x="1" y="2770"/>
                    <a:pt x="1" y="6177"/>
                  </a:cubicBezTo>
                  <a:lnTo>
                    <a:pt x="1" y="114310"/>
                  </a:lnTo>
                  <a:cubicBezTo>
                    <a:pt x="1" y="117716"/>
                    <a:pt x="2746" y="120486"/>
                    <a:pt x="6177" y="120486"/>
                  </a:cubicBezTo>
                  <a:lnTo>
                    <a:pt x="27867" y="123990"/>
                  </a:lnTo>
                  <a:cubicBezTo>
                    <a:pt x="28480" y="123990"/>
                    <a:pt x="34681" y="122814"/>
                    <a:pt x="35220" y="122642"/>
                  </a:cubicBezTo>
                  <a:lnTo>
                    <a:pt x="35195" y="24044"/>
                  </a:lnTo>
                  <a:lnTo>
                    <a:pt x="35195" y="6177"/>
                  </a:lnTo>
                  <a:cubicBezTo>
                    <a:pt x="35195" y="2770"/>
                    <a:pt x="32450" y="1"/>
                    <a:pt x="29044" y="1"/>
                  </a:cubicBezTo>
                  <a:close/>
                </a:path>
              </a:pathLst>
            </a:custGeom>
            <a:solidFill>
              <a:srgbClr val="8FC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2263;p39">
              <a:extLst>
                <a:ext uri="{FF2B5EF4-FFF2-40B4-BE49-F238E27FC236}">
                  <a16:creationId xmlns:a16="http://schemas.microsoft.com/office/drawing/2014/main" id="{DD806F02-38B1-A349-AC94-BB798AD550FC}"/>
                </a:ext>
              </a:extLst>
            </p:cNvPr>
            <p:cNvSpPr/>
            <p:nvPr/>
          </p:nvSpPr>
          <p:spPr>
            <a:xfrm>
              <a:off x="2787975" y="2312175"/>
              <a:ext cx="3423900" cy="2324675"/>
            </a:xfrm>
            <a:custGeom>
              <a:avLst/>
              <a:gdLst/>
              <a:ahLst/>
              <a:cxnLst/>
              <a:rect l="l" t="t" r="r" b="b"/>
              <a:pathLst>
                <a:path w="136956" h="92987" extrusionOk="0">
                  <a:moveTo>
                    <a:pt x="39680" y="0"/>
                  </a:moveTo>
                  <a:cubicBezTo>
                    <a:pt x="25637" y="0"/>
                    <a:pt x="14240" y="11372"/>
                    <a:pt x="14240" y="25416"/>
                  </a:cubicBezTo>
                  <a:lnTo>
                    <a:pt x="14240" y="40636"/>
                  </a:lnTo>
                  <a:cubicBezTo>
                    <a:pt x="14240" y="52915"/>
                    <a:pt x="24191" y="62865"/>
                    <a:pt x="36469" y="62865"/>
                  </a:cubicBezTo>
                  <a:lnTo>
                    <a:pt x="14240" y="62865"/>
                  </a:lnTo>
                  <a:lnTo>
                    <a:pt x="0" y="89482"/>
                  </a:lnTo>
                  <a:lnTo>
                    <a:pt x="65708" y="92986"/>
                  </a:lnTo>
                  <a:lnTo>
                    <a:pt x="111515" y="89482"/>
                  </a:lnTo>
                  <a:cubicBezTo>
                    <a:pt x="125559" y="89482"/>
                    <a:pt x="136955" y="78085"/>
                    <a:pt x="136955" y="64042"/>
                  </a:cubicBezTo>
                  <a:lnTo>
                    <a:pt x="136955" y="25416"/>
                  </a:lnTo>
                  <a:cubicBezTo>
                    <a:pt x="136955" y="11372"/>
                    <a:pt x="125559" y="0"/>
                    <a:pt x="111515" y="0"/>
                  </a:cubicBezTo>
                  <a:close/>
                </a:path>
              </a:pathLst>
            </a:custGeom>
            <a:solidFill>
              <a:srgbClr val="91B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2264;p39">
              <a:extLst>
                <a:ext uri="{FF2B5EF4-FFF2-40B4-BE49-F238E27FC236}">
                  <a16:creationId xmlns:a16="http://schemas.microsoft.com/office/drawing/2014/main" id="{1460B9BC-890F-72C5-CDB9-7693C3D2EAFC}"/>
                </a:ext>
              </a:extLst>
            </p:cNvPr>
            <p:cNvSpPr/>
            <p:nvPr/>
          </p:nvSpPr>
          <p:spPr>
            <a:xfrm>
              <a:off x="3613300" y="2312175"/>
              <a:ext cx="2598575" cy="2012800"/>
            </a:xfrm>
            <a:custGeom>
              <a:avLst/>
              <a:gdLst/>
              <a:ahLst/>
              <a:cxnLst/>
              <a:rect l="l" t="t" r="r" b="b"/>
              <a:pathLst>
                <a:path w="103943" h="80512" extrusionOk="0">
                  <a:moveTo>
                    <a:pt x="25441" y="0"/>
                  </a:moveTo>
                  <a:cubicBezTo>
                    <a:pt x="11397" y="0"/>
                    <a:pt x="1" y="11372"/>
                    <a:pt x="1" y="25416"/>
                  </a:cubicBezTo>
                  <a:lnTo>
                    <a:pt x="1" y="40636"/>
                  </a:lnTo>
                  <a:cubicBezTo>
                    <a:pt x="1" y="45611"/>
                    <a:pt x="1643" y="50194"/>
                    <a:pt x="4388" y="53895"/>
                  </a:cubicBezTo>
                  <a:cubicBezTo>
                    <a:pt x="8456" y="59336"/>
                    <a:pt x="14927" y="62865"/>
                    <a:pt x="22230" y="62865"/>
                  </a:cubicBezTo>
                  <a:lnTo>
                    <a:pt x="1" y="62865"/>
                  </a:lnTo>
                  <a:lnTo>
                    <a:pt x="1" y="80512"/>
                  </a:lnTo>
                  <a:lnTo>
                    <a:pt x="78502" y="80512"/>
                  </a:lnTo>
                  <a:cubicBezTo>
                    <a:pt x="92546" y="80512"/>
                    <a:pt x="103942" y="69139"/>
                    <a:pt x="103942" y="55096"/>
                  </a:cubicBezTo>
                  <a:lnTo>
                    <a:pt x="103942" y="25416"/>
                  </a:lnTo>
                  <a:cubicBezTo>
                    <a:pt x="103942" y="11372"/>
                    <a:pt x="92546" y="0"/>
                    <a:pt x="78502" y="0"/>
                  </a:cubicBezTo>
                  <a:close/>
                </a:path>
              </a:pathLst>
            </a:custGeom>
            <a:solidFill>
              <a:srgbClr val="D8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2265;p39">
              <a:extLst>
                <a:ext uri="{FF2B5EF4-FFF2-40B4-BE49-F238E27FC236}">
                  <a16:creationId xmlns:a16="http://schemas.microsoft.com/office/drawing/2014/main" id="{67569A31-8C33-5121-63CE-6F1B2A8CE86F}"/>
                </a:ext>
              </a:extLst>
            </p:cNvPr>
            <p:cNvSpPr/>
            <p:nvPr/>
          </p:nvSpPr>
          <p:spPr>
            <a:xfrm>
              <a:off x="3588800" y="3048650"/>
              <a:ext cx="2037300" cy="914825"/>
            </a:xfrm>
            <a:custGeom>
              <a:avLst/>
              <a:gdLst/>
              <a:ahLst/>
              <a:cxnLst/>
              <a:rect l="l" t="t" r="r" b="b"/>
              <a:pathLst>
                <a:path w="81492" h="36593" extrusionOk="0">
                  <a:moveTo>
                    <a:pt x="9975" y="1"/>
                  </a:moveTo>
                  <a:cubicBezTo>
                    <a:pt x="8211" y="1"/>
                    <a:pt x="6765" y="1422"/>
                    <a:pt x="6765" y="3187"/>
                  </a:cubicBezTo>
                  <a:cubicBezTo>
                    <a:pt x="6765" y="4952"/>
                    <a:pt x="8211" y="6398"/>
                    <a:pt x="9975" y="6398"/>
                  </a:cubicBezTo>
                  <a:lnTo>
                    <a:pt x="65169" y="6398"/>
                  </a:lnTo>
                  <a:cubicBezTo>
                    <a:pt x="70635" y="6398"/>
                    <a:pt x="75095" y="10834"/>
                    <a:pt x="75095" y="16324"/>
                  </a:cubicBezTo>
                  <a:lnTo>
                    <a:pt x="75095" y="20269"/>
                  </a:lnTo>
                  <a:cubicBezTo>
                    <a:pt x="75095" y="25759"/>
                    <a:pt x="70635" y="30196"/>
                    <a:pt x="65169" y="30196"/>
                  </a:cubicBezTo>
                  <a:lnTo>
                    <a:pt x="4436" y="30196"/>
                  </a:lnTo>
                  <a:cubicBezTo>
                    <a:pt x="4093" y="30196"/>
                    <a:pt x="3775" y="30196"/>
                    <a:pt x="3481" y="30171"/>
                  </a:cubicBezTo>
                  <a:cubicBezTo>
                    <a:pt x="3420" y="30168"/>
                    <a:pt x="3360" y="30166"/>
                    <a:pt x="3300" y="30166"/>
                  </a:cubicBezTo>
                  <a:cubicBezTo>
                    <a:pt x="1615" y="30166"/>
                    <a:pt x="217" y="31482"/>
                    <a:pt x="98" y="33186"/>
                  </a:cubicBezTo>
                  <a:cubicBezTo>
                    <a:pt x="0" y="34950"/>
                    <a:pt x="1348" y="36470"/>
                    <a:pt x="3113" y="36568"/>
                  </a:cubicBezTo>
                  <a:cubicBezTo>
                    <a:pt x="3530" y="36592"/>
                    <a:pt x="3971" y="36592"/>
                    <a:pt x="4436" y="36592"/>
                  </a:cubicBezTo>
                  <a:lnTo>
                    <a:pt x="65169" y="36592"/>
                  </a:lnTo>
                  <a:cubicBezTo>
                    <a:pt x="74164" y="36592"/>
                    <a:pt x="81492" y="29289"/>
                    <a:pt x="81492" y="20269"/>
                  </a:cubicBezTo>
                  <a:lnTo>
                    <a:pt x="81492" y="16324"/>
                  </a:lnTo>
                  <a:cubicBezTo>
                    <a:pt x="81492" y="7304"/>
                    <a:pt x="74164" y="1"/>
                    <a:pt x="65169" y="1"/>
                  </a:cubicBezTo>
                  <a:close/>
                </a:path>
              </a:pathLst>
            </a:custGeom>
            <a:solidFill>
              <a:srgbClr val="91B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2266;p39">
              <a:extLst>
                <a:ext uri="{FF2B5EF4-FFF2-40B4-BE49-F238E27FC236}">
                  <a16:creationId xmlns:a16="http://schemas.microsoft.com/office/drawing/2014/main" id="{66524EF4-38CE-890C-1C62-C233E804728B}"/>
                </a:ext>
              </a:extLst>
            </p:cNvPr>
            <p:cNvSpPr/>
            <p:nvPr/>
          </p:nvSpPr>
          <p:spPr>
            <a:xfrm>
              <a:off x="1870125" y="2138150"/>
              <a:ext cx="1836350" cy="2411075"/>
            </a:xfrm>
            <a:custGeom>
              <a:avLst/>
              <a:gdLst/>
              <a:ahLst/>
              <a:cxnLst/>
              <a:rect l="l" t="t" r="r" b="b"/>
              <a:pathLst>
                <a:path w="73454" h="96443" extrusionOk="0">
                  <a:moveTo>
                    <a:pt x="22597" y="1"/>
                  </a:moveTo>
                  <a:lnTo>
                    <a:pt x="22597" y="25808"/>
                  </a:lnTo>
                  <a:cubicBezTo>
                    <a:pt x="9314" y="31347"/>
                    <a:pt x="0" y="44435"/>
                    <a:pt x="0" y="59729"/>
                  </a:cubicBezTo>
                  <a:cubicBezTo>
                    <a:pt x="0" y="79997"/>
                    <a:pt x="16446" y="96443"/>
                    <a:pt x="36714" y="96443"/>
                  </a:cubicBezTo>
                  <a:cubicBezTo>
                    <a:pt x="57008" y="96443"/>
                    <a:pt x="73453" y="79997"/>
                    <a:pt x="73453" y="59729"/>
                  </a:cubicBezTo>
                  <a:cubicBezTo>
                    <a:pt x="73453" y="44435"/>
                    <a:pt x="64115" y="31347"/>
                    <a:pt x="50856" y="25808"/>
                  </a:cubicBezTo>
                  <a:lnTo>
                    <a:pt x="50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2267;p39">
              <a:extLst>
                <a:ext uri="{FF2B5EF4-FFF2-40B4-BE49-F238E27FC236}">
                  <a16:creationId xmlns:a16="http://schemas.microsoft.com/office/drawing/2014/main" id="{9D0A79A9-EC53-AC89-9D86-86DBE96C21EE}"/>
                </a:ext>
              </a:extLst>
            </p:cNvPr>
            <p:cNvSpPr/>
            <p:nvPr/>
          </p:nvSpPr>
          <p:spPr>
            <a:xfrm>
              <a:off x="1870125" y="2138150"/>
              <a:ext cx="917875" cy="2411075"/>
            </a:xfrm>
            <a:custGeom>
              <a:avLst/>
              <a:gdLst/>
              <a:ahLst/>
              <a:cxnLst/>
              <a:rect l="l" t="t" r="r" b="b"/>
              <a:pathLst>
                <a:path w="36715" h="96443" extrusionOk="0">
                  <a:moveTo>
                    <a:pt x="22597" y="1"/>
                  </a:moveTo>
                  <a:lnTo>
                    <a:pt x="22597" y="25808"/>
                  </a:lnTo>
                  <a:cubicBezTo>
                    <a:pt x="9314" y="31347"/>
                    <a:pt x="0" y="44435"/>
                    <a:pt x="0" y="59729"/>
                  </a:cubicBezTo>
                  <a:cubicBezTo>
                    <a:pt x="0" y="79997"/>
                    <a:pt x="16446" y="96443"/>
                    <a:pt x="36714" y="96443"/>
                  </a:cubicBezTo>
                  <a:cubicBezTo>
                    <a:pt x="26494" y="96443"/>
                    <a:pt x="18210" y="79997"/>
                    <a:pt x="18210" y="59729"/>
                  </a:cubicBezTo>
                  <a:cubicBezTo>
                    <a:pt x="18210" y="44435"/>
                    <a:pt x="22916" y="31347"/>
                    <a:pt x="29607" y="25808"/>
                  </a:cubicBezTo>
                  <a:lnTo>
                    <a:pt x="296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2268;p39">
              <a:extLst>
                <a:ext uri="{FF2B5EF4-FFF2-40B4-BE49-F238E27FC236}">
                  <a16:creationId xmlns:a16="http://schemas.microsoft.com/office/drawing/2014/main" id="{73CB4CB0-FED4-C0BF-75F9-F5EB38554755}"/>
                </a:ext>
              </a:extLst>
            </p:cNvPr>
            <p:cNvSpPr/>
            <p:nvPr/>
          </p:nvSpPr>
          <p:spPr>
            <a:xfrm>
              <a:off x="2435050" y="2138150"/>
              <a:ext cx="706475" cy="378700"/>
            </a:xfrm>
            <a:custGeom>
              <a:avLst/>
              <a:gdLst/>
              <a:ahLst/>
              <a:cxnLst/>
              <a:rect l="l" t="t" r="r" b="b"/>
              <a:pathLst>
                <a:path w="28259" h="15148" extrusionOk="0">
                  <a:moveTo>
                    <a:pt x="0" y="1"/>
                  </a:moveTo>
                  <a:lnTo>
                    <a:pt x="0" y="15147"/>
                  </a:lnTo>
                  <a:lnTo>
                    <a:pt x="28259" y="15147"/>
                  </a:lnTo>
                  <a:lnTo>
                    <a:pt x="28259" y="1"/>
                  </a:lnTo>
                  <a:close/>
                </a:path>
              </a:pathLst>
            </a:custGeom>
            <a:solidFill>
              <a:srgbClr val="D8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2269;p39">
              <a:extLst>
                <a:ext uri="{FF2B5EF4-FFF2-40B4-BE49-F238E27FC236}">
                  <a16:creationId xmlns:a16="http://schemas.microsoft.com/office/drawing/2014/main" id="{B2EBEBB3-D69E-50F5-52E3-34CA36963FA1}"/>
                </a:ext>
              </a:extLst>
            </p:cNvPr>
            <p:cNvSpPr/>
            <p:nvPr/>
          </p:nvSpPr>
          <p:spPr>
            <a:xfrm>
              <a:off x="2435050" y="2138150"/>
              <a:ext cx="175250" cy="378700"/>
            </a:xfrm>
            <a:custGeom>
              <a:avLst/>
              <a:gdLst/>
              <a:ahLst/>
              <a:cxnLst/>
              <a:rect l="l" t="t" r="r" b="b"/>
              <a:pathLst>
                <a:path w="7010" h="15148" extrusionOk="0">
                  <a:moveTo>
                    <a:pt x="0" y="1"/>
                  </a:moveTo>
                  <a:lnTo>
                    <a:pt x="0" y="15147"/>
                  </a:lnTo>
                  <a:lnTo>
                    <a:pt x="7010" y="15147"/>
                  </a:lnTo>
                  <a:lnTo>
                    <a:pt x="7010" y="1"/>
                  </a:lnTo>
                  <a:close/>
                </a:path>
              </a:pathLst>
            </a:custGeom>
            <a:solidFill>
              <a:srgbClr val="91B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2270;p39">
              <a:extLst>
                <a:ext uri="{FF2B5EF4-FFF2-40B4-BE49-F238E27FC236}">
                  <a16:creationId xmlns:a16="http://schemas.microsoft.com/office/drawing/2014/main" id="{04B90249-1678-3E18-A2EA-1729C5F1B7C9}"/>
                </a:ext>
              </a:extLst>
            </p:cNvPr>
            <p:cNvSpPr/>
            <p:nvPr/>
          </p:nvSpPr>
          <p:spPr>
            <a:xfrm>
              <a:off x="1190625" y="4549200"/>
              <a:ext cx="5228350" cy="509200"/>
            </a:xfrm>
            <a:custGeom>
              <a:avLst/>
              <a:gdLst/>
              <a:ahLst/>
              <a:cxnLst/>
              <a:rect l="l" t="t" r="r" b="b"/>
              <a:pathLst>
                <a:path w="209134" h="20368" extrusionOk="0">
                  <a:moveTo>
                    <a:pt x="0" y="1"/>
                  </a:moveTo>
                  <a:cubicBezTo>
                    <a:pt x="1789" y="6030"/>
                    <a:pt x="5465" y="11128"/>
                    <a:pt x="10245" y="14706"/>
                  </a:cubicBezTo>
                  <a:cubicBezTo>
                    <a:pt x="15048" y="18284"/>
                    <a:pt x="20980" y="20368"/>
                    <a:pt x="27278" y="20368"/>
                  </a:cubicBezTo>
                  <a:lnTo>
                    <a:pt x="181880" y="20368"/>
                  </a:lnTo>
                  <a:cubicBezTo>
                    <a:pt x="194453" y="20368"/>
                    <a:pt x="205555" y="12084"/>
                    <a:pt x="209133" y="1"/>
                  </a:cubicBezTo>
                  <a:close/>
                </a:path>
              </a:pathLst>
            </a:custGeom>
            <a:solidFill>
              <a:srgbClr val="99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2271;p39">
              <a:extLst>
                <a:ext uri="{FF2B5EF4-FFF2-40B4-BE49-F238E27FC236}">
                  <a16:creationId xmlns:a16="http://schemas.microsoft.com/office/drawing/2014/main" id="{DD937B37-BD1B-3B0D-42C7-09472AC3E04A}"/>
                </a:ext>
              </a:extLst>
            </p:cNvPr>
            <p:cNvSpPr/>
            <p:nvPr/>
          </p:nvSpPr>
          <p:spPr>
            <a:xfrm>
              <a:off x="2320475" y="4549200"/>
              <a:ext cx="4098500" cy="509200"/>
            </a:xfrm>
            <a:custGeom>
              <a:avLst/>
              <a:gdLst/>
              <a:ahLst/>
              <a:cxnLst/>
              <a:rect l="l" t="t" r="r" b="b"/>
              <a:pathLst>
                <a:path w="163940" h="20368" extrusionOk="0">
                  <a:moveTo>
                    <a:pt x="0" y="1"/>
                  </a:moveTo>
                  <a:cubicBezTo>
                    <a:pt x="1789" y="6030"/>
                    <a:pt x="5466" y="11128"/>
                    <a:pt x="10269" y="14706"/>
                  </a:cubicBezTo>
                  <a:cubicBezTo>
                    <a:pt x="15049" y="18284"/>
                    <a:pt x="20980" y="20368"/>
                    <a:pt x="27278" y="20368"/>
                  </a:cubicBezTo>
                  <a:lnTo>
                    <a:pt x="136686" y="20368"/>
                  </a:lnTo>
                  <a:cubicBezTo>
                    <a:pt x="149259" y="20368"/>
                    <a:pt x="160361" y="12084"/>
                    <a:pt x="163939" y="1"/>
                  </a:cubicBezTo>
                  <a:close/>
                </a:path>
              </a:pathLst>
            </a:custGeom>
            <a:solidFill>
              <a:srgbClr val="C2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2272;p39">
              <a:extLst>
                <a:ext uri="{FF2B5EF4-FFF2-40B4-BE49-F238E27FC236}">
                  <a16:creationId xmlns:a16="http://schemas.microsoft.com/office/drawing/2014/main" id="{C0FA51AF-AFD6-3695-6AF0-9F718A233FB5}"/>
                </a:ext>
              </a:extLst>
            </p:cNvPr>
            <p:cNvSpPr/>
            <p:nvPr/>
          </p:nvSpPr>
          <p:spPr>
            <a:xfrm>
              <a:off x="1811900" y="920675"/>
              <a:ext cx="615825" cy="616425"/>
            </a:xfrm>
            <a:custGeom>
              <a:avLst/>
              <a:gdLst/>
              <a:ahLst/>
              <a:cxnLst/>
              <a:rect l="l" t="t" r="r" b="b"/>
              <a:pathLst>
                <a:path w="24633" h="24657" extrusionOk="0">
                  <a:moveTo>
                    <a:pt x="6128" y="1"/>
                  </a:moveTo>
                  <a:cubicBezTo>
                    <a:pt x="2746" y="1"/>
                    <a:pt x="1" y="2746"/>
                    <a:pt x="1" y="6152"/>
                  </a:cubicBezTo>
                  <a:lnTo>
                    <a:pt x="1" y="24657"/>
                  </a:lnTo>
                  <a:lnTo>
                    <a:pt x="24632" y="24657"/>
                  </a:lnTo>
                  <a:lnTo>
                    <a:pt x="24632" y="6152"/>
                  </a:lnTo>
                  <a:cubicBezTo>
                    <a:pt x="24632" y="2746"/>
                    <a:pt x="21887" y="1"/>
                    <a:pt x="18505" y="1"/>
                  </a:cubicBezTo>
                  <a:close/>
                </a:path>
              </a:pathLst>
            </a:custGeom>
            <a:solidFill>
              <a:srgbClr val="EDA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2273;p39">
              <a:extLst>
                <a:ext uri="{FF2B5EF4-FFF2-40B4-BE49-F238E27FC236}">
                  <a16:creationId xmlns:a16="http://schemas.microsoft.com/office/drawing/2014/main" id="{507EB6D8-69C7-138A-25A5-FD4D88E0F7D8}"/>
                </a:ext>
              </a:extLst>
            </p:cNvPr>
            <p:cNvSpPr/>
            <p:nvPr/>
          </p:nvSpPr>
          <p:spPr>
            <a:xfrm>
              <a:off x="2031875" y="920675"/>
              <a:ext cx="395850" cy="616425"/>
            </a:xfrm>
            <a:custGeom>
              <a:avLst/>
              <a:gdLst/>
              <a:ahLst/>
              <a:cxnLst/>
              <a:rect l="l" t="t" r="r" b="b"/>
              <a:pathLst>
                <a:path w="15834" h="24657" extrusionOk="0">
                  <a:moveTo>
                    <a:pt x="6152" y="1"/>
                  </a:moveTo>
                  <a:cubicBezTo>
                    <a:pt x="2746" y="1"/>
                    <a:pt x="1" y="2746"/>
                    <a:pt x="1" y="6152"/>
                  </a:cubicBezTo>
                  <a:lnTo>
                    <a:pt x="1" y="24657"/>
                  </a:lnTo>
                  <a:lnTo>
                    <a:pt x="15833" y="24657"/>
                  </a:lnTo>
                  <a:lnTo>
                    <a:pt x="15833" y="6152"/>
                  </a:lnTo>
                  <a:cubicBezTo>
                    <a:pt x="15833" y="2746"/>
                    <a:pt x="13088" y="1"/>
                    <a:pt x="9706" y="1"/>
                  </a:cubicBezTo>
                  <a:close/>
                </a:path>
              </a:pathLst>
            </a:custGeom>
            <a:solidFill>
              <a:srgbClr val="F7E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2274;p39">
              <a:extLst>
                <a:ext uri="{FF2B5EF4-FFF2-40B4-BE49-F238E27FC236}">
                  <a16:creationId xmlns:a16="http://schemas.microsoft.com/office/drawing/2014/main" id="{69D9763A-75CA-4731-6A38-BD879C39AE16}"/>
                </a:ext>
              </a:extLst>
            </p:cNvPr>
            <p:cNvSpPr/>
            <p:nvPr/>
          </p:nvSpPr>
          <p:spPr>
            <a:xfrm>
              <a:off x="3473600" y="1143075"/>
              <a:ext cx="1215675" cy="1168750"/>
            </a:xfrm>
            <a:custGeom>
              <a:avLst/>
              <a:gdLst/>
              <a:ahLst/>
              <a:cxnLst/>
              <a:rect l="l" t="t" r="r" b="b"/>
              <a:pathLst>
                <a:path w="48627" h="46750" extrusionOk="0">
                  <a:moveTo>
                    <a:pt x="5002" y="0"/>
                  </a:moveTo>
                  <a:cubicBezTo>
                    <a:pt x="3702" y="0"/>
                    <a:pt x="2400" y="57"/>
                    <a:pt x="1104" y="173"/>
                  </a:cubicBezTo>
                  <a:cubicBezTo>
                    <a:pt x="1" y="12354"/>
                    <a:pt x="4094" y="24927"/>
                    <a:pt x="13431" y="34265"/>
                  </a:cubicBezTo>
                  <a:cubicBezTo>
                    <a:pt x="21765" y="42577"/>
                    <a:pt x="32656" y="46750"/>
                    <a:pt x="43561" y="46750"/>
                  </a:cubicBezTo>
                  <a:cubicBezTo>
                    <a:pt x="44875" y="46750"/>
                    <a:pt x="46189" y="46689"/>
                    <a:pt x="47499" y="46568"/>
                  </a:cubicBezTo>
                  <a:cubicBezTo>
                    <a:pt x="48626" y="34387"/>
                    <a:pt x="44509" y="21814"/>
                    <a:pt x="35195" y="12501"/>
                  </a:cubicBezTo>
                  <a:cubicBezTo>
                    <a:pt x="28161" y="5467"/>
                    <a:pt x="19289" y="1398"/>
                    <a:pt x="10147" y="296"/>
                  </a:cubicBezTo>
                  <a:cubicBezTo>
                    <a:pt x="8444" y="100"/>
                    <a:pt x="6724" y="0"/>
                    <a:pt x="5002" y="0"/>
                  </a:cubicBezTo>
                  <a:close/>
                </a:path>
              </a:pathLst>
            </a:custGeom>
            <a:solidFill>
              <a:srgbClr val="55B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2275;p39">
              <a:extLst>
                <a:ext uri="{FF2B5EF4-FFF2-40B4-BE49-F238E27FC236}">
                  <a16:creationId xmlns:a16="http://schemas.microsoft.com/office/drawing/2014/main" id="{ADA71587-DDC3-E193-0ECC-7C3303C69FEB}"/>
                </a:ext>
              </a:extLst>
            </p:cNvPr>
            <p:cNvSpPr/>
            <p:nvPr/>
          </p:nvSpPr>
          <p:spPr>
            <a:xfrm>
              <a:off x="3705825" y="1150450"/>
              <a:ext cx="983450" cy="1156850"/>
            </a:xfrm>
            <a:custGeom>
              <a:avLst/>
              <a:gdLst/>
              <a:ahLst/>
              <a:cxnLst/>
              <a:rect l="l" t="t" r="r" b="b"/>
              <a:pathLst>
                <a:path w="39338" h="46274" extrusionOk="0">
                  <a:moveTo>
                    <a:pt x="858" y="1"/>
                  </a:moveTo>
                  <a:lnTo>
                    <a:pt x="858" y="1"/>
                  </a:lnTo>
                  <a:cubicBezTo>
                    <a:pt x="1" y="9191"/>
                    <a:pt x="2108" y="18725"/>
                    <a:pt x="7500" y="27058"/>
                  </a:cubicBezTo>
                  <a:cubicBezTo>
                    <a:pt x="14657" y="38136"/>
                    <a:pt x="26078" y="44803"/>
                    <a:pt x="38210" y="46273"/>
                  </a:cubicBezTo>
                  <a:cubicBezTo>
                    <a:pt x="39337" y="34092"/>
                    <a:pt x="35220" y="21519"/>
                    <a:pt x="25906" y="12206"/>
                  </a:cubicBezTo>
                  <a:cubicBezTo>
                    <a:pt x="18872" y="5172"/>
                    <a:pt x="10000" y="1103"/>
                    <a:pt x="858" y="1"/>
                  </a:cubicBezTo>
                  <a:close/>
                </a:path>
              </a:pathLst>
            </a:custGeom>
            <a:solidFill>
              <a:srgbClr val="9FD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2276;p39">
              <a:extLst>
                <a:ext uri="{FF2B5EF4-FFF2-40B4-BE49-F238E27FC236}">
                  <a16:creationId xmlns:a16="http://schemas.microsoft.com/office/drawing/2014/main" id="{27C4399D-B81D-F869-1201-919642443232}"/>
                </a:ext>
              </a:extLst>
            </p:cNvPr>
            <p:cNvSpPr/>
            <p:nvPr/>
          </p:nvSpPr>
          <p:spPr>
            <a:xfrm>
              <a:off x="4633475" y="1142900"/>
              <a:ext cx="1215675" cy="1168925"/>
            </a:xfrm>
            <a:custGeom>
              <a:avLst/>
              <a:gdLst/>
              <a:ahLst/>
              <a:cxnLst/>
              <a:rect l="l" t="t" r="r" b="b"/>
              <a:pathLst>
                <a:path w="48627" h="46757" extrusionOk="0">
                  <a:moveTo>
                    <a:pt x="43603" y="1"/>
                  </a:moveTo>
                  <a:cubicBezTo>
                    <a:pt x="36333" y="1"/>
                    <a:pt x="29075" y="1846"/>
                    <a:pt x="22573" y="5523"/>
                  </a:cubicBezTo>
                  <a:cubicBezTo>
                    <a:pt x="19314" y="7386"/>
                    <a:pt x="16226" y="9714"/>
                    <a:pt x="13432" y="12508"/>
                  </a:cubicBezTo>
                  <a:cubicBezTo>
                    <a:pt x="4118" y="21821"/>
                    <a:pt x="1" y="34394"/>
                    <a:pt x="1104" y="46575"/>
                  </a:cubicBezTo>
                  <a:cubicBezTo>
                    <a:pt x="2414" y="46696"/>
                    <a:pt x="3728" y="46757"/>
                    <a:pt x="5042" y="46757"/>
                  </a:cubicBezTo>
                  <a:cubicBezTo>
                    <a:pt x="15951" y="46757"/>
                    <a:pt x="26862" y="42584"/>
                    <a:pt x="35195" y="34272"/>
                  </a:cubicBezTo>
                  <a:cubicBezTo>
                    <a:pt x="44533" y="24934"/>
                    <a:pt x="48626" y="12361"/>
                    <a:pt x="47523" y="180"/>
                  </a:cubicBezTo>
                  <a:cubicBezTo>
                    <a:pt x="46219" y="60"/>
                    <a:pt x="44911" y="1"/>
                    <a:pt x="43603" y="1"/>
                  </a:cubicBezTo>
                  <a:close/>
                </a:path>
              </a:pathLst>
            </a:custGeom>
            <a:solidFill>
              <a:srgbClr val="9FD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2277;p39">
              <a:extLst>
                <a:ext uri="{FF2B5EF4-FFF2-40B4-BE49-F238E27FC236}">
                  <a16:creationId xmlns:a16="http://schemas.microsoft.com/office/drawing/2014/main" id="{6BA7B5F7-0B7A-AFD5-FE18-4154DBEE9B50}"/>
                </a:ext>
              </a:extLst>
            </p:cNvPr>
            <p:cNvSpPr/>
            <p:nvPr/>
          </p:nvSpPr>
          <p:spPr>
            <a:xfrm>
              <a:off x="4633475" y="1280950"/>
              <a:ext cx="572925" cy="1026350"/>
            </a:xfrm>
            <a:custGeom>
              <a:avLst/>
              <a:gdLst/>
              <a:ahLst/>
              <a:cxnLst/>
              <a:rect l="l" t="t" r="r" b="b"/>
              <a:pathLst>
                <a:path w="22917" h="41054" extrusionOk="0">
                  <a:moveTo>
                    <a:pt x="22573" y="1"/>
                  </a:moveTo>
                  <a:lnTo>
                    <a:pt x="22573" y="1"/>
                  </a:lnTo>
                  <a:cubicBezTo>
                    <a:pt x="19314" y="1864"/>
                    <a:pt x="16226" y="4192"/>
                    <a:pt x="13432" y="6986"/>
                  </a:cubicBezTo>
                  <a:cubicBezTo>
                    <a:pt x="4118" y="16299"/>
                    <a:pt x="1" y="28872"/>
                    <a:pt x="1104" y="41053"/>
                  </a:cubicBezTo>
                  <a:cubicBezTo>
                    <a:pt x="11765" y="35024"/>
                    <a:pt x="19730" y="24485"/>
                    <a:pt x="22083" y="11496"/>
                  </a:cubicBezTo>
                  <a:cubicBezTo>
                    <a:pt x="22769" y="7623"/>
                    <a:pt x="22916" y="3751"/>
                    <a:pt x="22573" y="1"/>
                  </a:cubicBezTo>
                  <a:close/>
                </a:path>
              </a:pathLst>
            </a:custGeom>
            <a:solidFill>
              <a:srgbClr val="55B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2278;p39">
              <a:extLst>
                <a:ext uri="{FF2B5EF4-FFF2-40B4-BE49-F238E27FC236}">
                  <a16:creationId xmlns:a16="http://schemas.microsoft.com/office/drawing/2014/main" id="{499E0A75-042A-6777-2EF0-F2829F9ACB36}"/>
                </a:ext>
              </a:extLst>
            </p:cNvPr>
            <p:cNvSpPr/>
            <p:nvPr/>
          </p:nvSpPr>
          <p:spPr>
            <a:xfrm>
              <a:off x="4276875" y="667025"/>
              <a:ext cx="769000" cy="1640275"/>
            </a:xfrm>
            <a:custGeom>
              <a:avLst/>
              <a:gdLst/>
              <a:ahLst/>
              <a:cxnLst/>
              <a:rect l="l" t="t" r="r" b="b"/>
              <a:pathLst>
                <a:path w="30760" h="65611" extrusionOk="0">
                  <a:moveTo>
                    <a:pt x="15368" y="0"/>
                  </a:moveTo>
                  <a:cubicBezTo>
                    <a:pt x="5981" y="7818"/>
                    <a:pt x="1" y="19607"/>
                    <a:pt x="1" y="32817"/>
                  </a:cubicBezTo>
                  <a:cubicBezTo>
                    <a:pt x="1" y="46003"/>
                    <a:pt x="5981" y="57792"/>
                    <a:pt x="15368" y="65610"/>
                  </a:cubicBezTo>
                  <a:cubicBezTo>
                    <a:pt x="24779" y="57792"/>
                    <a:pt x="30759" y="46003"/>
                    <a:pt x="30759" y="32817"/>
                  </a:cubicBezTo>
                  <a:cubicBezTo>
                    <a:pt x="30759" y="19607"/>
                    <a:pt x="24779" y="7818"/>
                    <a:pt x="15368" y="0"/>
                  </a:cubicBezTo>
                  <a:close/>
                </a:path>
              </a:pathLst>
            </a:custGeom>
            <a:solidFill>
              <a:srgbClr val="9FD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2279;p39">
              <a:extLst>
                <a:ext uri="{FF2B5EF4-FFF2-40B4-BE49-F238E27FC236}">
                  <a16:creationId xmlns:a16="http://schemas.microsoft.com/office/drawing/2014/main" id="{A1740343-62EA-D665-C781-424C0D894E98}"/>
                </a:ext>
              </a:extLst>
            </p:cNvPr>
            <p:cNvSpPr/>
            <p:nvPr/>
          </p:nvSpPr>
          <p:spPr>
            <a:xfrm>
              <a:off x="4276875" y="667025"/>
              <a:ext cx="384200" cy="1640275"/>
            </a:xfrm>
            <a:custGeom>
              <a:avLst/>
              <a:gdLst/>
              <a:ahLst/>
              <a:cxnLst/>
              <a:rect l="l" t="t" r="r" b="b"/>
              <a:pathLst>
                <a:path w="15368" h="65611" extrusionOk="0">
                  <a:moveTo>
                    <a:pt x="15368" y="0"/>
                  </a:moveTo>
                  <a:cubicBezTo>
                    <a:pt x="5981" y="7818"/>
                    <a:pt x="1" y="19607"/>
                    <a:pt x="1" y="32817"/>
                  </a:cubicBezTo>
                  <a:cubicBezTo>
                    <a:pt x="1" y="46003"/>
                    <a:pt x="5981" y="57792"/>
                    <a:pt x="15368" y="65610"/>
                  </a:cubicBezTo>
                  <a:cubicBezTo>
                    <a:pt x="10000" y="57792"/>
                    <a:pt x="6594" y="46003"/>
                    <a:pt x="6594" y="32817"/>
                  </a:cubicBezTo>
                  <a:cubicBezTo>
                    <a:pt x="6594" y="19607"/>
                    <a:pt x="10000" y="7818"/>
                    <a:pt x="15368" y="0"/>
                  </a:cubicBezTo>
                  <a:close/>
                </a:path>
              </a:pathLst>
            </a:custGeom>
            <a:solidFill>
              <a:srgbClr val="55B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16"/>
          <p:cNvCxnSpPr>
            <a:cxnSpLocks/>
            <a:stCxn id="172" idx="0"/>
          </p:cNvCxnSpPr>
          <p:nvPr/>
        </p:nvCxnSpPr>
        <p:spPr>
          <a:xfrm>
            <a:off x="3474254" y="1786875"/>
            <a:ext cx="0" cy="27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73" name="Google Shape;173;p16"/>
          <p:cNvGrpSpPr/>
          <p:nvPr/>
        </p:nvGrpSpPr>
        <p:grpSpPr>
          <a:xfrm flipH="1">
            <a:off x="1788460" y="1256802"/>
            <a:ext cx="1410227" cy="2109437"/>
            <a:chOff x="3362300" y="1917550"/>
            <a:chExt cx="575650" cy="861100"/>
          </a:xfrm>
        </p:grpSpPr>
        <p:sp>
          <p:nvSpPr>
            <p:cNvPr id="174" name="Google Shape;174;p16"/>
            <p:cNvSpPr/>
            <p:nvPr/>
          </p:nvSpPr>
          <p:spPr>
            <a:xfrm>
              <a:off x="3483925" y="2028000"/>
              <a:ext cx="446075" cy="750650"/>
            </a:xfrm>
            <a:custGeom>
              <a:avLst/>
              <a:gdLst/>
              <a:ahLst/>
              <a:cxnLst/>
              <a:rect l="l" t="t" r="r" b="b"/>
              <a:pathLst>
                <a:path w="17843" h="30026" fill="none" extrusionOk="0">
                  <a:moveTo>
                    <a:pt x="1" y="0"/>
                  </a:moveTo>
                  <a:cubicBezTo>
                    <a:pt x="1" y="0"/>
                    <a:pt x="17843" y="13815"/>
                    <a:pt x="16024" y="30026"/>
                  </a:cubicBezTo>
                </a:path>
              </a:pathLst>
            </a:custGeom>
            <a:noFill/>
            <a:ln w="6850" cap="flat" cmpd="sng">
              <a:solidFill>
                <a:srgbClr val="6A913D"/>
              </a:solidFill>
              <a:prstDash val="solid"/>
              <a:miter lim="144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610225" y="2052900"/>
              <a:ext cx="125275" cy="245425"/>
            </a:xfrm>
            <a:custGeom>
              <a:avLst/>
              <a:gdLst/>
              <a:ahLst/>
              <a:cxnLst/>
              <a:rect l="l" t="t" r="r" b="b"/>
              <a:pathLst>
                <a:path w="5011" h="9817" fill="none" extrusionOk="0">
                  <a:moveTo>
                    <a:pt x="5010" y="9816"/>
                  </a:moveTo>
                  <a:cubicBezTo>
                    <a:pt x="5010" y="9816"/>
                    <a:pt x="1" y="708"/>
                    <a:pt x="1271" y="0"/>
                  </a:cubicBezTo>
                </a:path>
              </a:pathLst>
            </a:custGeom>
            <a:noFill/>
            <a:ln w="6850" cap="flat" cmpd="sng">
              <a:solidFill>
                <a:srgbClr val="6A913D"/>
              </a:solidFill>
              <a:prstDash val="solid"/>
              <a:miter lim="144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612400" y="2271225"/>
              <a:ext cx="207900" cy="171800"/>
            </a:xfrm>
            <a:custGeom>
              <a:avLst/>
              <a:gdLst/>
              <a:ahLst/>
              <a:cxnLst/>
              <a:rect l="l" t="t" r="r" b="b"/>
              <a:pathLst>
                <a:path w="8316" h="6872" fill="none" extrusionOk="0">
                  <a:moveTo>
                    <a:pt x="8315" y="6872"/>
                  </a:moveTo>
                  <a:cubicBezTo>
                    <a:pt x="8315" y="6872"/>
                    <a:pt x="2671" y="795"/>
                    <a:pt x="1" y="1"/>
                  </a:cubicBezTo>
                </a:path>
              </a:pathLst>
            </a:custGeom>
            <a:noFill/>
            <a:ln w="6850" cap="flat" cmpd="sng">
              <a:solidFill>
                <a:srgbClr val="6A913D"/>
              </a:solidFill>
              <a:prstDash val="solid"/>
              <a:miter lim="144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861425" y="2333675"/>
              <a:ext cx="13000" cy="206075"/>
            </a:xfrm>
            <a:custGeom>
              <a:avLst/>
              <a:gdLst/>
              <a:ahLst/>
              <a:cxnLst/>
              <a:rect l="l" t="t" r="r" b="b"/>
              <a:pathLst>
                <a:path w="520" h="8243" fill="none" extrusionOk="0">
                  <a:moveTo>
                    <a:pt x="0" y="8243"/>
                  </a:moveTo>
                  <a:cubicBezTo>
                    <a:pt x="0" y="8243"/>
                    <a:pt x="520" y="2526"/>
                    <a:pt x="101" y="0"/>
                  </a:cubicBezTo>
                </a:path>
              </a:pathLst>
            </a:custGeom>
            <a:noFill/>
            <a:ln w="6850" cap="flat" cmpd="sng">
              <a:solidFill>
                <a:srgbClr val="6A913D"/>
              </a:solidFill>
              <a:prstDash val="solid"/>
              <a:miter lim="144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562600" y="1917550"/>
              <a:ext cx="117675" cy="251225"/>
            </a:xfrm>
            <a:custGeom>
              <a:avLst/>
              <a:gdLst/>
              <a:ahLst/>
              <a:cxnLst/>
              <a:rect l="l" t="t" r="r" b="b"/>
              <a:pathLst>
                <a:path w="4707" h="10049" extrusionOk="0">
                  <a:moveTo>
                    <a:pt x="304" y="1"/>
                  </a:moveTo>
                  <a:lnTo>
                    <a:pt x="304" y="1"/>
                  </a:lnTo>
                  <a:cubicBezTo>
                    <a:pt x="304" y="1"/>
                    <a:pt x="1" y="1156"/>
                    <a:pt x="419" y="3971"/>
                  </a:cubicBezTo>
                  <a:cubicBezTo>
                    <a:pt x="838" y="6800"/>
                    <a:pt x="4288" y="10048"/>
                    <a:pt x="4288" y="10048"/>
                  </a:cubicBezTo>
                  <a:cubicBezTo>
                    <a:pt x="4706" y="4144"/>
                    <a:pt x="304" y="1"/>
                    <a:pt x="304" y="1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83900" y="1946075"/>
              <a:ext cx="85900" cy="222700"/>
            </a:xfrm>
            <a:custGeom>
              <a:avLst/>
              <a:gdLst/>
              <a:ahLst/>
              <a:cxnLst/>
              <a:rect l="l" t="t" r="r" b="b"/>
              <a:pathLst>
                <a:path w="3436" h="8908" extrusionOk="0">
                  <a:moveTo>
                    <a:pt x="0" y="0"/>
                  </a:moveTo>
                  <a:cubicBezTo>
                    <a:pt x="43" y="809"/>
                    <a:pt x="231" y="1603"/>
                    <a:pt x="448" y="2368"/>
                  </a:cubicBezTo>
                  <a:cubicBezTo>
                    <a:pt x="664" y="3147"/>
                    <a:pt x="938" y="3898"/>
                    <a:pt x="1242" y="4634"/>
                  </a:cubicBezTo>
                  <a:cubicBezTo>
                    <a:pt x="1559" y="5385"/>
                    <a:pt x="1891" y="6107"/>
                    <a:pt x="2252" y="6828"/>
                  </a:cubicBezTo>
                  <a:cubicBezTo>
                    <a:pt x="2627" y="7536"/>
                    <a:pt x="3003" y="8243"/>
                    <a:pt x="3436" y="8907"/>
                  </a:cubicBezTo>
                  <a:lnTo>
                    <a:pt x="2945" y="7824"/>
                  </a:lnTo>
                  <a:cubicBezTo>
                    <a:pt x="2772" y="7463"/>
                    <a:pt x="2613" y="7088"/>
                    <a:pt x="2454" y="6727"/>
                  </a:cubicBezTo>
                  <a:cubicBezTo>
                    <a:pt x="2122" y="6006"/>
                    <a:pt x="1805" y="5269"/>
                    <a:pt x="1501" y="4533"/>
                  </a:cubicBezTo>
                  <a:cubicBezTo>
                    <a:pt x="1198" y="3797"/>
                    <a:pt x="910" y="3061"/>
                    <a:pt x="650" y="2310"/>
                  </a:cubicBezTo>
                  <a:cubicBezTo>
                    <a:pt x="578" y="2122"/>
                    <a:pt x="520" y="1935"/>
                    <a:pt x="462" y="1733"/>
                  </a:cubicBezTo>
                  <a:cubicBezTo>
                    <a:pt x="404" y="1545"/>
                    <a:pt x="332" y="1357"/>
                    <a:pt x="289" y="1170"/>
                  </a:cubicBezTo>
                  <a:cubicBezTo>
                    <a:pt x="231" y="982"/>
                    <a:pt x="173" y="780"/>
                    <a:pt x="130" y="592"/>
                  </a:cubicBezTo>
                  <a:cubicBezTo>
                    <a:pt x="87" y="390"/>
                    <a:pt x="43" y="202"/>
                    <a:pt x="0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605550" y="2057950"/>
              <a:ext cx="37200" cy="57050"/>
            </a:xfrm>
            <a:custGeom>
              <a:avLst/>
              <a:gdLst/>
              <a:ahLst/>
              <a:cxnLst/>
              <a:rect l="l" t="t" r="r" b="b"/>
              <a:pathLst>
                <a:path w="1488" h="2282" extrusionOk="0">
                  <a:moveTo>
                    <a:pt x="1487" y="0"/>
                  </a:moveTo>
                  <a:cubicBezTo>
                    <a:pt x="1343" y="73"/>
                    <a:pt x="1271" y="231"/>
                    <a:pt x="1213" y="390"/>
                  </a:cubicBezTo>
                  <a:cubicBezTo>
                    <a:pt x="1155" y="549"/>
                    <a:pt x="1126" y="708"/>
                    <a:pt x="1112" y="866"/>
                  </a:cubicBezTo>
                  <a:cubicBezTo>
                    <a:pt x="1088" y="1042"/>
                    <a:pt x="1082" y="1218"/>
                    <a:pt x="1086" y="1393"/>
                  </a:cubicBezTo>
                  <a:lnTo>
                    <a:pt x="1086" y="1393"/>
                  </a:lnTo>
                  <a:cubicBezTo>
                    <a:pt x="984" y="1283"/>
                    <a:pt x="877" y="1179"/>
                    <a:pt x="765" y="1083"/>
                  </a:cubicBezTo>
                  <a:cubicBezTo>
                    <a:pt x="650" y="982"/>
                    <a:pt x="534" y="895"/>
                    <a:pt x="405" y="823"/>
                  </a:cubicBezTo>
                  <a:cubicBezTo>
                    <a:pt x="275" y="751"/>
                    <a:pt x="145" y="679"/>
                    <a:pt x="0" y="664"/>
                  </a:cubicBezTo>
                  <a:lnTo>
                    <a:pt x="0" y="664"/>
                  </a:lnTo>
                  <a:cubicBezTo>
                    <a:pt x="130" y="722"/>
                    <a:pt x="231" y="823"/>
                    <a:pt x="332" y="924"/>
                  </a:cubicBezTo>
                  <a:cubicBezTo>
                    <a:pt x="433" y="1025"/>
                    <a:pt x="520" y="1126"/>
                    <a:pt x="607" y="1227"/>
                  </a:cubicBezTo>
                  <a:cubicBezTo>
                    <a:pt x="794" y="1444"/>
                    <a:pt x="967" y="1660"/>
                    <a:pt x="1141" y="1877"/>
                  </a:cubicBezTo>
                  <a:lnTo>
                    <a:pt x="1444" y="2281"/>
                  </a:lnTo>
                  <a:lnTo>
                    <a:pt x="1386" y="1790"/>
                  </a:lnTo>
                  <a:cubicBezTo>
                    <a:pt x="1357" y="1487"/>
                    <a:pt x="1343" y="1170"/>
                    <a:pt x="1328" y="866"/>
                  </a:cubicBezTo>
                  <a:cubicBezTo>
                    <a:pt x="1328" y="722"/>
                    <a:pt x="1328" y="563"/>
                    <a:pt x="1343" y="419"/>
                  </a:cubicBezTo>
                  <a:cubicBezTo>
                    <a:pt x="1372" y="275"/>
                    <a:pt x="1386" y="116"/>
                    <a:pt x="1487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581000" y="1998750"/>
              <a:ext cx="35750" cy="46950"/>
            </a:xfrm>
            <a:custGeom>
              <a:avLst/>
              <a:gdLst/>
              <a:ahLst/>
              <a:cxnLst/>
              <a:rect l="l" t="t" r="r" b="b"/>
              <a:pathLst>
                <a:path w="1430" h="1878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314" y="73"/>
                    <a:pt x="1257" y="217"/>
                    <a:pt x="1213" y="347"/>
                  </a:cubicBezTo>
                  <a:cubicBezTo>
                    <a:pt x="1170" y="477"/>
                    <a:pt x="1127" y="607"/>
                    <a:pt x="1098" y="737"/>
                  </a:cubicBezTo>
                  <a:cubicBezTo>
                    <a:pt x="1062" y="896"/>
                    <a:pt x="1033" y="1055"/>
                    <a:pt x="1008" y="1214"/>
                  </a:cubicBezTo>
                  <a:lnTo>
                    <a:pt x="1008" y="1214"/>
                  </a:lnTo>
                  <a:cubicBezTo>
                    <a:pt x="900" y="1098"/>
                    <a:pt x="788" y="987"/>
                    <a:pt x="665" y="882"/>
                  </a:cubicBezTo>
                  <a:cubicBezTo>
                    <a:pt x="578" y="795"/>
                    <a:pt x="477" y="723"/>
                    <a:pt x="362" y="636"/>
                  </a:cubicBezTo>
                  <a:cubicBezTo>
                    <a:pt x="304" y="607"/>
                    <a:pt x="246" y="564"/>
                    <a:pt x="188" y="535"/>
                  </a:cubicBezTo>
                  <a:cubicBezTo>
                    <a:pt x="141" y="511"/>
                    <a:pt x="84" y="488"/>
                    <a:pt x="34" y="488"/>
                  </a:cubicBezTo>
                  <a:cubicBezTo>
                    <a:pt x="22" y="488"/>
                    <a:pt x="11" y="489"/>
                    <a:pt x="1" y="492"/>
                  </a:cubicBezTo>
                  <a:cubicBezTo>
                    <a:pt x="58" y="506"/>
                    <a:pt x="102" y="564"/>
                    <a:pt x="145" y="607"/>
                  </a:cubicBezTo>
                  <a:cubicBezTo>
                    <a:pt x="188" y="651"/>
                    <a:pt x="232" y="694"/>
                    <a:pt x="275" y="737"/>
                  </a:cubicBezTo>
                  <a:lnTo>
                    <a:pt x="520" y="1040"/>
                  </a:lnTo>
                  <a:cubicBezTo>
                    <a:pt x="679" y="1228"/>
                    <a:pt x="838" y="1430"/>
                    <a:pt x="1011" y="1618"/>
                  </a:cubicBezTo>
                  <a:lnTo>
                    <a:pt x="1228" y="1878"/>
                  </a:lnTo>
                  <a:lnTo>
                    <a:pt x="1257" y="1546"/>
                  </a:lnTo>
                  <a:lnTo>
                    <a:pt x="1314" y="766"/>
                  </a:lnTo>
                  <a:cubicBezTo>
                    <a:pt x="1329" y="636"/>
                    <a:pt x="1329" y="506"/>
                    <a:pt x="1343" y="376"/>
                  </a:cubicBezTo>
                  <a:cubicBezTo>
                    <a:pt x="1358" y="246"/>
                    <a:pt x="1358" y="116"/>
                    <a:pt x="1430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362300" y="1960150"/>
              <a:ext cx="217275" cy="160625"/>
            </a:xfrm>
            <a:custGeom>
              <a:avLst/>
              <a:gdLst/>
              <a:ahLst/>
              <a:cxnLst/>
              <a:rect l="l" t="t" r="r" b="b"/>
              <a:pathLst>
                <a:path w="8691" h="6425" extrusionOk="0">
                  <a:moveTo>
                    <a:pt x="1" y="0"/>
                  </a:moveTo>
                  <a:cubicBezTo>
                    <a:pt x="1" y="0"/>
                    <a:pt x="347" y="1141"/>
                    <a:pt x="2195" y="3321"/>
                  </a:cubicBezTo>
                  <a:cubicBezTo>
                    <a:pt x="4043" y="5500"/>
                    <a:pt x="8691" y="6424"/>
                    <a:pt x="8691" y="6424"/>
                  </a:cubicBezTo>
                  <a:cubicBezTo>
                    <a:pt x="5919" y="119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389025" y="1977100"/>
              <a:ext cx="190550" cy="143675"/>
            </a:xfrm>
            <a:custGeom>
              <a:avLst/>
              <a:gdLst/>
              <a:ahLst/>
              <a:cxnLst/>
              <a:rect l="l" t="t" r="r" b="b"/>
              <a:pathLst>
                <a:path w="7622" h="5747" extrusionOk="0">
                  <a:moveTo>
                    <a:pt x="0" y="1"/>
                  </a:moveTo>
                  <a:lnTo>
                    <a:pt x="0" y="1"/>
                  </a:lnTo>
                  <a:cubicBezTo>
                    <a:pt x="462" y="665"/>
                    <a:pt x="1039" y="1242"/>
                    <a:pt x="1631" y="1776"/>
                  </a:cubicBezTo>
                  <a:cubicBezTo>
                    <a:pt x="2223" y="2325"/>
                    <a:pt x="2858" y="2816"/>
                    <a:pt x="3508" y="3278"/>
                  </a:cubicBezTo>
                  <a:cubicBezTo>
                    <a:pt x="4157" y="3754"/>
                    <a:pt x="4836" y="4187"/>
                    <a:pt x="5514" y="4606"/>
                  </a:cubicBezTo>
                  <a:cubicBezTo>
                    <a:pt x="6207" y="5010"/>
                    <a:pt x="6900" y="5400"/>
                    <a:pt x="7622" y="5746"/>
                  </a:cubicBezTo>
                  <a:lnTo>
                    <a:pt x="6626" y="5082"/>
                  </a:lnTo>
                  <a:cubicBezTo>
                    <a:pt x="6294" y="4866"/>
                    <a:pt x="5962" y="4649"/>
                    <a:pt x="5630" y="4418"/>
                  </a:cubicBezTo>
                  <a:cubicBezTo>
                    <a:pt x="4980" y="3971"/>
                    <a:pt x="4316" y="3523"/>
                    <a:pt x="3667" y="3061"/>
                  </a:cubicBezTo>
                  <a:cubicBezTo>
                    <a:pt x="3017" y="2599"/>
                    <a:pt x="2382" y="2123"/>
                    <a:pt x="1761" y="1618"/>
                  </a:cubicBezTo>
                  <a:cubicBezTo>
                    <a:pt x="1602" y="1502"/>
                    <a:pt x="1458" y="1372"/>
                    <a:pt x="1299" y="1242"/>
                  </a:cubicBezTo>
                  <a:cubicBezTo>
                    <a:pt x="1155" y="1112"/>
                    <a:pt x="996" y="982"/>
                    <a:pt x="852" y="838"/>
                  </a:cubicBezTo>
                  <a:cubicBezTo>
                    <a:pt x="707" y="708"/>
                    <a:pt x="563" y="578"/>
                    <a:pt x="419" y="434"/>
                  </a:cubicBezTo>
                  <a:cubicBezTo>
                    <a:pt x="289" y="290"/>
                    <a:pt x="144" y="145"/>
                    <a:pt x="0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474900" y="2040975"/>
              <a:ext cx="52000" cy="49125"/>
            </a:xfrm>
            <a:custGeom>
              <a:avLst/>
              <a:gdLst/>
              <a:ahLst/>
              <a:cxnLst/>
              <a:rect l="l" t="t" r="r" b="b"/>
              <a:pathLst>
                <a:path w="2080" h="1965" extrusionOk="0">
                  <a:moveTo>
                    <a:pt x="925" y="1"/>
                  </a:moveTo>
                  <a:lnTo>
                    <a:pt x="925" y="1"/>
                  </a:lnTo>
                  <a:cubicBezTo>
                    <a:pt x="838" y="145"/>
                    <a:pt x="867" y="318"/>
                    <a:pt x="896" y="477"/>
                  </a:cubicBezTo>
                  <a:cubicBezTo>
                    <a:pt x="939" y="636"/>
                    <a:pt x="997" y="780"/>
                    <a:pt x="1054" y="939"/>
                  </a:cubicBezTo>
                  <a:cubicBezTo>
                    <a:pt x="1135" y="1099"/>
                    <a:pt x="1223" y="1251"/>
                    <a:pt x="1319" y="1398"/>
                  </a:cubicBezTo>
                  <a:lnTo>
                    <a:pt x="1319" y="1398"/>
                  </a:lnTo>
                  <a:cubicBezTo>
                    <a:pt x="1175" y="1356"/>
                    <a:pt x="1030" y="1322"/>
                    <a:pt x="881" y="1300"/>
                  </a:cubicBezTo>
                  <a:cubicBezTo>
                    <a:pt x="737" y="1271"/>
                    <a:pt x="593" y="1271"/>
                    <a:pt x="434" y="1271"/>
                  </a:cubicBezTo>
                  <a:cubicBezTo>
                    <a:pt x="289" y="1271"/>
                    <a:pt x="145" y="1286"/>
                    <a:pt x="1" y="1343"/>
                  </a:cubicBezTo>
                  <a:cubicBezTo>
                    <a:pt x="145" y="1343"/>
                    <a:pt x="289" y="1372"/>
                    <a:pt x="419" y="1401"/>
                  </a:cubicBezTo>
                  <a:cubicBezTo>
                    <a:pt x="564" y="1430"/>
                    <a:pt x="694" y="1473"/>
                    <a:pt x="838" y="1502"/>
                  </a:cubicBezTo>
                  <a:cubicBezTo>
                    <a:pt x="1098" y="1589"/>
                    <a:pt x="1372" y="1690"/>
                    <a:pt x="1632" y="1791"/>
                  </a:cubicBezTo>
                  <a:lnTo>
                    <a:pt x="2079" y="1964"/>
                  </a:lnTo>
                  <a:lnTo>
                    <a:pt x="1776" y="1574"/>
                  </a:lnTo>
                  <a:cubicBezTo>
                    <a:pt x="1603" y="1329"/>
                    <a:pt x="1415" y="1084"/>
                    <a:pt x="1257" y="824"/>
                  </a:cubicBezTo>
                  <a:cubicBezTo>
                    <a:pt x="1170" y="694"/>
                    <a:pt x="1098" y="564"/>
                    <a:pt x="1026" y="434"/>
                  </a:cubicBezTo>
                  <a:cubicBezTo>
                    <a:pt x="968" y="290"/>
                    <a:pt x="910" y="160"/>
                    <a:pt x="925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420775" y="2004525"/>
              <a:ext cx="44400" cy="42625"/>
            </a:xfrm>
            <a:custGeom>
              <a:avLst/>
              <a:gdLst/>
              <a:ahLst/>
              <a:cxnLst/>
              <a:rect l="l" t="t" r="r" b="b"/>
              <a:pathLst>
                <a:path w="1776" h="1705" extrusionOk="0">
                  <a:moveTo>
                    <a:pt x="953" y="1"/>
                  </a:moveTo>
                  <a:cubicBezTo>
                    <a:pt x="895" y="131"/>
                    <a:pt x="939" y="275"/>
                    <a:pt x="953" y="405"/>
                  </a:cubicBezTo>
                  <a:cubicBezTo>
                    <a:pt x="982" y="535"/>
                    <a:pt x="1011" y="665"/>
                    <a:pt x="1054" y="795"/>
                  </a:cubicBezTo>
                  <a:cubicBezTo>
                    <a:pt x="1107" y="954"/>
                    <a:pt x="1171" y="1102"/>
                    <a:pt x="1239" y="1249"/>
                  </a:cubicBezTo>
                  <a:lnTo>
                    <a:pt x="1239" y="1249"/>
                  </a:lnTo>
                  <a:cubicBezTo>
                    <a:pt x="1087" y="1213"/>
                    <a:pt x="936" y="1182"/>
                    <a:pt x="780" y="1156"/>
                  </a:cubicBezTo>
                  <a:cubicBezTo>
                    <a:pt x="650" y="1127"/>
                    <a:pt x="520" y="1112"/>
                    <a:pt x="390" y="1112"/>
                  </a:cubicBezTo>
                  <a:cubicBezTo>
                    <a:pt x="342" y="1112"/>
                    <a:pt x="300" y="1106"/>
                    <a:pt x="256" y="1106"/>
                  </a:cubicBezTo>
                  <a:cubicBezTo>
                    <a:pt x="235" y="1106"/>
                    <a:pt x="212" y="1108"/>
                    <a:pt x="188" y="1112"/>
                  </a:cubicBezTo>
                  <a:cubicBezTo>
                    <a:pt x="130" y="1112"/>
                    <a:pt x="44" y="1127"/>
                    <a:pt x="0" y="1170"/>
                  </a:cubicBezTo>
                  <a:cubicBezTo>
                    <a:pt x="18" y="1161"/>
                    <a:pt x="38" y="1158"/>
                    <a:pt x="57" y="1158"/>
                  </a:cubicBezTo>
                  <a:cubicBezTo>
                    <a:pt x="101" y="1158"/>
                    <a:pt x="148" y="1175"/>
                    <a:pt x="188" y="1185"/>
                  </a:cubicBezTo>
                  <a:cubicBezTo>
                    <a:pt x="246" y="1199"/>
                    <a:pt x="304" y="1213"/>
                    <a:pt x="361" y="1242"/>
                  </a:cubicBezTo>
                  <a:lnTo>
                    <a:pt x="722" y="1358"/>
                  </a:lnTo>
                  <a:cubicBezTo>
                    <a:pt x="968" y="1444"/>
                    <a:pt x="1213" y="1517"/>
                    <a:pt x="1458" y="1603"/>
                  </a:cubicBezTo>
                  <a:lnTo>
                    <a:pt x="1776" y="1704"/>
                  </a:lnTo>
                  <a:lnTo>
                    <a:pt x="1776" y="1704"/>
                  </a:lnTo>
                  <a:lnTo>
                    <a:pt x="1617" y="1401"/>
                  </a:lnTo>
                  <a:lnTo>
                    <a:pt x="1256" y="708"/>
                  </a:lnTo>
                  <a:cubicBezTo>
                    <a:pt x="1199" y="593"/>
                    <a:pt x="1141" y="477"/>
                    <a:pt x="1083" y="362"/>
                  </a:cubicBezTo>
                  <a:cubicBezTo>
                    <a:pt x="1025" y="246"/>
                    <a:pt x="953" y="131"/>
                    <a:pt x="953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513525" y="2196875"/>
              <a:ext cx="217625" cy="160625"/>
            </a:xfrm>
            <a:custGeom>
              <a:avLst/>
              <a:gdLst/>
              <a:ahLst/>
              <a:cxnLst/>
              <a:rect l="l" t="t" r="r" b="b"/>
              <a:pathLst>
                <a:path w="8705" h="6425" extrusionOk="0">
                  <a:moveTo>
                    <a:pt x="0" y="1"/>
                  </a:moveTo>
                  <a:cubicBezTo>
                    <a:pt x="0" y="1"/>
                    <a:pt x="361" y="1127"/>
                    <a:pt x="2209" y="3307"/>
                  </a:cubicBezTo>
                  <a:cubicBezTo>
                    <a:pt x="4057" y="5486"/>
                    <a:pt x="8705" y="6425"/>
                    <a:pt x="8705" y="6425"/>
                  </a:cubicBezTo>
                  <a:cubicBezTo>
                    <a:pt x="5933" y="11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540575" y="2213850"/>
              <a:ext cx="190575" cy="143650"/>
            </a:xfrm>
            <a:custGeom>
              <a:avLst/>
              <a:gdLst/>
              <a:ahLst/>
              <a:cxnLst/>
              <a:rect l="l" t="t" r="r" b="b"/>
              <a:pathLst>
                <a:path w="7623" h="5746" extrusionOk="0">
                  <a:moveTo>
                    <a:pt x="1" y="0"/>
                  </a:moveTo>
                  <a:lnTo>
                    <a:pt x="1" y="0"/>
                  </a:lnTo>
                  <a:cubicBezTo>
                    <a:pt x="463" y="664"/>
                    <a:pt x="1026" y="1227"/>
                    <a:pt x="1618" y="1776"/>
                  </a:cubicBezTo>
                  <a:cubicBezTo>
                    <a:pt x="2210" y="2325"/>
                    <a:pt x="2859" y="2801"/>
                    <a:pt x="3509" y="3277"/>
                  </a:cubicBezTo>
                  <a:cubicBezTo>
                    <a:pt x="4158" y="3739"/>
                    <a:pt x="4822" y="4187"/>
                    <a:pt x="5515" y="4591"/>
                  </a:cubicBezTo>
                  <a:cubicBezTo>
                    <a:pt x="6208" y="5010"/>
                    <a:pt x="6901" y="5399"/>
                    <a:pt x="7623" y="5746"/>
                  </a:cubicBezTo>
                  <a:lnTo>
                    <a:pt x="6627" y="5082"/>
                  </a:lnTo>
                  <a:cubicBezTo>
                    <a:pt x="6295" y="4865"/>
                    <a:pt x="5963" y="4649"/>
                    <a:pt x="5631" y="4418"/>
                  </a:cubicBezTo>
                  <a:cubicBezTo>
                    <a:pt x="4967" y="3970"/>
                    <a:pt x="4303" y="3523"/>
                    <a:pt x="3668" y="3046"/>
                  </a:cubicBezTo>
                  <a:cubicBezTo>
                    <a:pt x="3018" y="2584"/>
                    <a:pt x="2383" y="2108"/>
                    <a:pt x="1762" y="1617"/>
                  </a:cubicBezTo>
                  <a:cubicBezTo>
                    <a:pt x="1603" y="1487"/>
                    <a:pt x="1459" y="1357"/>
                    <a:pt x="1300" y="1227"/>
                  </a:cubicBezTo>
                  <a:cubicBezTo>
                    <a:pt x="1156" y="1098"/>
                    <a:pt x="997" y="982"/>
                    <a:pt x="853" y="838"/>
                  </a:cubicBezTo>
                  <a:cubicBezTo>
                    <a:pt x="708" y="708"/>
                    <a:pt x="564" y="578"/>
                    <a:pt x="420" y="434"/>
                  </a:cubicBezTo>
                  <a:cubicBezTo>
                    <a:pt x="275" y="289"/>
                    <a:pt x="145" y="145"/>
                    <a:pt x="1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626475" y="2277375"/>
              <a:ext cx="52000" cy="49450"/>
            </a:xfrm>
            <a:custGeom>
              <a:avLst/>
              <a:gdLst/>
              <a:ahLst/>
              <a:cxnLst/>
              <a:rect l="l" t="t" r="r" b="b"/>
              <a:pathLst>
                <a:path w="2080" h="1978" extrusionOk="0">
                  <a:moveTo>
                    <a:pt x="924" y="0"/>
                  </a:moveTo>
                  <a:lnTo>
                    <a:pt x="924" y="0"/>
                  </a:lnTo>
                  <a:cubicBezTo>
                    <a:pt x="838" y="144"/>
                    <a:pt x="852" y="332"/>
                    <a:pt x="896" y="491"/>
                  </a:cubicBezTo>
                  <a:cubicBezTo>
                    <a:pt x="924" y="650"/>
                    <a:pt x="982" y="794"/>
                    <a:pt x="1054" y="938"/>
                  </a:cubicBezTo>
                  <a:cubicBezTo>
                    <a:pt x="1136" y="1101"/>
                    <a:pt x="1222" y="1260"/>
                    <a:pt x="1318" y="1411"/>
                  </a:cubicBezTo>
                  <a:lnTo>
                    <a:pt x="1318" y="1411"/>
                  </a:lnTo>
                  <a:cubicBezTo>
                    <a:pt x="1175" y="1370"/>
                    <a:pt x="1030" y="1336"/>
                    <a:pt x="881" y="1314"/>
                  </a:cubicBezTo>
                  <a:cubicBezTo>
                    <a:pt x="737" y="1285"/>
                    <a:pt x="578" y="1285"/>
                    <a:pt x="434" y="1285"/>
                  </a:cubicBezTo>
                  <a:cubicBezTo>
                    <a:pt x="289" y="1285"/>
                    <a:pt x="130" y="1299"/>
                    <a:pt x="1" y="1357"/>
                  </a:cubicBezTo>
                  <a:cubicBezTo>
                    <a:pt x="145" y="1357"/>
                    <a:pt x="289" y="1371"/>
                    <a:pt x="419" y="1415"/>
                  </a:cubicBezTo>
                  <a:cubicBezTo>
                    <a:pt x="564" y="1444"/>
                    <a:pt x="693" y="1473"/>
                    <a:pt x="823" y="1516"/>
                  </a:cubicBezTo>
                  <a:cubicBezTo>
                    <a:pt x="1098" y="1602"/>
                    <a:pt x="1358" y="1689"/>
                    <a:pt x="1617" y="1790"/>
                  </a:cubicBezTo>
                  <a:lnTo>
                    <a:pt x="2079" y="1978"/>
                  </a:lnTo>
                  <a:lnTo>
                    <a:pt x="1776" y="1574"/>
                  </a:lnTo>
                  <a:cubicBezTo>
                    <a:pt x="1588" y="1343"/>
                    <a:pt x="1415" y="1083"/>
                    <a:pt x="1242" y="837"/>
                  </a:cubicBezTo>
                  <a:cubicBezTo>
                    <a:pt x="1170" y="707"/>
                    <a:pt x="1083" y="578"/>
                    <a:pt x="1025" y="448"/>
                  </a:cubicBezTo>
                  <a:cubicBezTo>
                    <a:pt x="953" y="303"/>
                    <a:pt x="896" y="159"/>
                    <a:pt x="924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572350" y="2241275"/>
              <a:ext cx="44400" cy="42600"/>
            </a:xfrm>
            <a:custGeom>
              <a:avLst/>
              <a:gdLst/>
              <a:ahLst/>
              <a:cxnLst/>
              <a:rect l="l" t="t" r="r" b="b"/>
              <a:pathLst>
                <a:path w="1776" h="1704" extrusionOk="0">
                  <a:moveTo>
                    <a:pt x="953" y="1"/>
                  </a:moveTo>
                  <a:cubicBezTo>
                    <a:pt x="895" y="130"/>
                    <a:pt x="924" y="275"/>
                    <a:pt x="953" y="405"/>
                  </a:cubicBezTo>
                  <a:cubicBezTo>
                    <a:pt x="967" y="535"/>
                    <a:pt x="1011" y="665"/>
                    <a:pt x="1054" y="794"/>
                  </a:cubicBezTo>
                  <a:cubicBezTo>
                    <a:pt x="1107" y="944"/>
                    <a:pt x="1165" y="1094"/>
                    <a:pt x="1232" y="1244"/>
                  </a:cubicBezTo>
                  <a:lnTo>
                    <a:pt x="1232" y="1244"/>
                  </a:lnTo>
                  <a:cubicBezTo>
                    <a:pt x="1084" y="1205"/>
                    <a:pt x="935" y="1173"/>
                    <a:pt x="780" y="1155"/>
                  </a:cubicBezTo>
                  <a:cubicBezTo>
                    <a:pt x="650" y="1127"/>
                    <a:pt x="520" y="1112"/>
                    <a:pt x="390" y="1098"/>
                  </a:cubicBezTo>
                  <a:cubicBezTo>
                    <a:pt x="318" y="1098"/>
                    <a:pt x="246" y="1098"/>
                    <a:pt x="188" y="1112"/>
                  </a:cubicBezTo>
                  <a:cubicBezTo>
                    <a:pt x="116" y="1112"/>
                    <a:pt x="44" y="1112"/>
                    <a:pt x="0" y="1170"/>
                  </a:cubicBezTo>
                  <a:cubicBezTo>
                    <a:pt x="18" y="1161"/>
                    <a:pt x="36" y="1157"/>
                    <a:pt x="54" y="1157"/>
                  </a:cubicBezTo>
                  <a:cubicBezTo>
                    <a:pt x="94" y="1157"/>
                    <a:pt x="134" y="1174"/>
                    <a:pt x="173" y="1184"/>
                  </a:cubicBezTo>
                  <a:cubicBezTo>
                    <a:pt x="246" y="1199"/>
                    <a:pt x="303" y="1213"/>
                    <a:pt x="361" y="1242"/>
                  </a:cubicBezTo>
                  <a:lnTo>
                    <a:pt x="722" y="1357"/>
                  </a:lnTo>
                  <a:cubicBezTo>
                    <a:pt x="967" y="1444"/>
                    <a:pt x="1213" y="1516"/>
                    <a:pt x="1444" y="1603"/>
                  </a:cubicBezTo>
                  <a:lnTo>
                    <a:pt x="1776" y="1704"/>
                  </a:lnTo>
                  <a:lnTo>
                    <a:pt x="1776" y="1704"/>
                  </a:lnTo>
                  <a:lnTo>
                    <a:pt x="1617" y="1401"/>
                  </a:lnTo>
                  <a:lnTo>
                    <a:pt x="1256" y="708"/>
                  </a:lnTo>
                  <a:cubicBezTo>
                    <a:pt x="1198" y="592"/>
                    <a:pt x="1126" y="477"/>
                    <a:pt x="1083" y="361"/>
                  </a:cubicBezTo>
                  <a:cubicBezTo>
                    <a:pt x="1025" y="246"/>
                    <a:pt x="953" y="130"/>
                    <a:pt x="953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645250" y="2383825"/>
              <a:ext cx="217275" cy="160625"/>
            </a:xfrm>
            <a:custGeom>
              <a:avLst/>
              <a:gdLst/>
              <a:ahLst/>
              <a:cxnLst/>
              <a:rect l="l" t="t" r="r" b="b"/>
              <a:pathLst>
                <a:path w="8691" h="6425" extrusionOk="0">
                  <a:moveTo>
                    <a:pt x="0" y="1"/>
                  </a:moveTo>
                  <a:cubicBezTo>
                    <a:pt x="0" y="1"/>
                    <a:pt x="347" y="1141"/>
                    <a:pt x="2194" y="3321"/>
                  </a:cubicBezTo>
                  <a:cubicBezTo>
                    <a:pt x="4042" y="5500"/>
                    <a:pt x="8690" y="6424"/>
                    <a:pt x="8690" y="6424"/>
                  </a:cubicBezTo>
                  <a:cubicBezTo>
                    <a:pt x="5919" y="119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671950" y="2400775"/>
              <a:ext cx="190575" cy="143675"/>
            </a:xfrm>
            <a:custGeom>
              <a:avLst/>
              <a:gdLst/>
              <a:ahLst/>
              <a:cxnLst/>
              <a:rect l="l" t="t" r="r" b="b"/>
              <a:pathLst>
                <a:path w="7623" h="5747" extrusionOk="0">
                  <a:moveTo>
                    <a:pt x="0" y="1"/>
                  </a:moveTo>
                  <a:cubicBezTo>
                    <a:pt x="462" y="665"/>
                    <a:pt x="1040" y="1242"/>
                    <a:pt x="1632" y="1777"/>
                  </a:cubicBezTo>
                  <a:cubicBezTo>
                    <a:pt x="2224" y="2325"/>
                    <a:pt x="2859" y="2816"/>
                    <a:pt x="3508" y="3278"/>
                  </a:cubicBezTo>
                  <a:cubicBezTo>
                    <a:pt x="4158" y="3754"/>
                    <a:pt x="4836" y="4187"/>
                    <a:pt x="5515" y="4606"/>
                  </a:cubicBezTo>
                  <a:cubicBezTo>
                    <a:pt x="6208" y="5010"/>
                    <a:pt x="6901" y="5414"/>
                    <a:pt x="7622" y="5746"/>
                  </a:cubicBezTo>
                  <a:lnTo>
                    <a:pt x="6626" y="5082"/>
                  </a:lnTo>
                  <a:cubicBezTo>
                    <a:pt x="6294" y="4866"/>
                    <a:pt x="5962" y="4649"/>
                    <a:pt x="5630" y="4418"/>
                  </a:cubicBezTo>
                  <a:cubicBezTo>
                    <a:pt x="4981" y="3971"/>
                    <a:pt x="4317" y="3523"/>
                    <a:pt x="3667" y="3061"/>
                  </a:cubicBezTo>
                  <a:cubicBezTo>
                    <a:pt x="3017" y="2599"/>
                    <a:pt x="2382" y="2123"/>
                    <a:pt x="1762" y="1618"/>
                  </a:cubicBezTo>
                  <a:cubicBezTo>
                    <a:pt x="1603" y="1502"/>
                    <a:pt x="1458" y="1372"/>
                    <a:pt x="1300" y="1242"/>
                  </a:cubicBezTo>
                  <a:cubicBezTo>
                    <a:pt x="1155" y="1113"/>
                    <a:pt x="996" y="983"/>
                    <a:pt x="852" y="838"/>
                  </a:cubicBezTo>
                  <a:cubicBezTo>
                    <a:pt x="708" y="708"/>
                    <a:pt x="563" y="578"/>
                    <a:pt x="419" y="434"/>
                  </a:cubicBezTo>
                  <a:cubicBezTo>
                    <a:pt x="289" y="290"/>
                    <a:pt x="145" y="145"/>
                    <a:pt x="0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757850" y="2464675"/>
              <a:ext cx="51975" cy="49100"/>
            </a:xfrm>
            <a:custGeom>
              <a:avLst/>
              <a:gdLst/>
              <a:ahLst/>
              <a:cxnLst/>
              <a:rect l="l" t="t" r="r" b="b"/>
              <a:pathLst>
                <a:path w="2079" h="1964" extrusionOk="0">
                  <a:moveTo>
                    <a:pt x="924" y="0"/>
                  </a:moveTo>
                  <a:cubicBezTo>
                    <a:pt x="837" y="144"/>
                    <a:pt x="866" y="318"/>
                    <a:pt x="895" y="476"/>
                  </a:cubicBezTo>
                  <a:cubicBezTo>
                    <a:pt x="938" y="635"/>
                    <a:pt x="996" y="794"/>
                    <a:pt x="1054" y="938"/>
                  </a:cubicBezTo>
                  <a:cubicBezTo>
                    <a:pt x="1134" y="1099"/>
                    <a:pt x="1223" y="1250"/>
                    <a:pt x="1321" y="1398"/>
                  </a:cubicBezTo>
                  <a:lnTo>
                    <a:pt x="1321" y="1398"/>
                  </a:lnTo>
                  <a:cubicBezTo>
                    <a:pt x="1177" y="1356"/>
                    <a:pt x="1031" y="1322"/>
                    <a:pt x="881" y="1299"/>
                  </a:cubicBezTo>
                  <a:cubicBezTo>
                    <a:pt x="736" y="1285"/>
                    <a:pt x="592" y="1270"/>
                    <a:pt x="433" y="1270"/>
                  </a:cubicBezTo>
                  <a:cubicBezTo>
                    <a:pt x="289" y="1270"/>
                    <a:pt x="144" y="1285"/>
                    <a:pt x="0" y="1343"/>
                  </a:cubicBezTo>
                  <a:cubicBezTo>
                    <a:pt x="144" y="1343"/>
                    <a:pt x="289" y="1371"/>
                    <a:pt x="433" y="1400"/>
                  </a:cubicBezTo>
                  <a:cubicBezTo>
                    <a:pt x="563" y="1429"/>
                    <a:pt x="693" y="1472"/>
                    <a:pt x="837" y="1516"/>
                  </a:cubicBezTo>
                  <a:cubicBezTo>
                    <a:pt x="1097" y="1588"/>
                    <a:pt x="1371" y="1689"/>
                    <a:pt x="1631" y="1790"/>
                  </a:cubicBezTo>
                  <a:lnTo>
                    <a:pt x="2079" y="1963"/>
                  </a:lnTo>
                  <a:lnTo>
                    <a:pt x="1776" y="1574"/>
                  </a:lnTo>
                  <a:cubicBezTo>
                    <a:pt x="1602" y="1328"/>
                    <a:pt x="1415" y="1083"/>
                    <a:pt x="1256" y="823"/>
                  </a:cubicBezTo>
                  <a:cubicBezTo>
                    <a:pt x="1169" y="693"/>
                    <a:pt x="1097" y="563"/>
                    <a:pt x="1025" y="433"/>
                  </a:cubicBezTo>
                  <a:cubicBezTo>
                    <a:pt x="967" y="289"/>
                    <a:pt x="910" y="159"/>
                    <a:pt x="924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03700" y="2428225"/>
              <a:ext cx="44425" cy="42600"/>
            </a:xfrm>
            <a:custGeom>
              <a:avLst/>
              <a:gdLst/>
              <a:ahLst/>
              <a:cxnLst/>
              <a:rect l="l" t="t" r="r" b="b"/>
              <a:pathLst>
                <a:path w="1777" h="1704" extrusionOk="0">
                  <a:moveTo>
                    <a:pt x="954" y="0"/>
                  </a:moveTo>
                  <a:cubicBezTo>
                    <a:pt x="896" y="130"/>
                    <a:pt x="939" y="274"/>
                    <a:pt x="954" y="404"/>
                  </a:cubicBezTo>
                  <a:cubicBezTo>
                    <a:pt x="982" y="534"/>
                    <a:pt x="1011" y="664"/>
                    <a:pt x="1055" y="794"/>
                  </a:cubicBezTo>
                  <a:cubicBezTo>
                    <a:pt x="1108" y="953"/>
                    <a:pt x="1171" y="1101"/>
                    <a:pt x="1239" y="1249"/>
                  </a:cubicBezTo>
                  <a:lnTo>
                    <a:pt x="1239" y="1249"/>
                  </a:lnTo>
                  <a:cubicBezTo>
                    <a:pt x="1087" y="1212"/>
                    <a:pt x="936" y="1181"/>
                    <a:pt x="780" y="1155"/>
                  </a:cubicBezTo>
                  <a:cubicBezTo>
                    <a:pt x="650" y="1126"/>
                    <a:pt x="520" y="1112"/>
                    <a:pt x="391" y="1112"/>
                  </a:cubicBezTo>
                  <a:cubicBezTo>
                    <a:pt x="342" y="1112"/>
                    <a:pt x="301" y="1105"/>
                    <a:pt x="257" y="1105"/>
                  </a:cubicBezTo>
                  <a:cubicBezTo>
                    <a:pt x="235" y="1105"/>
                    <a:pt x="212" y="1107"/>
                    <a:pt x="188" y="1112"/>
                  </a:cubicBezTo>
                  <a:cubicBezTo>
                    <a:pt x="131" y="1126"/>
                    <a:pt x="44" y="1126"/>
                    <a:pt x="1" y="1169"/>
                  </a:cubicBezTo>
                  <a:cubicBezTo>
                    <a:pt x="18" y="1165"/>
                    <a:pt x="36" y="1163"/>
                    <a:pt x="54" y="1163"/>
                  </a:cubicBezTo>
                  <a:cubicBezTo>
                    <a:pt x="100" y="1163"/>
                    <a:pt x="148" y="1174"/>
                    <a:pt x="188" y="1184"/>
                  </a:cubicBezTo>
                  <a:cubicBezTo>
                    <a:pt x="246" y="1198"/>
                    <a:pt x="304" y="1227"/>
                    <a:pt x="362" y="1242"/>
                  </a:cubicBezTo>
                  <a:lnTo>
                    <a:pt x="723" y="1357"/>
                  </a:lnTo>
                  <a:cubicBezTo>
                    <a:pt x="968" y="1444"/>
                    <a:pt x="1213" y="1516"/>
                    <a:pt x="1459" y="1602"/>
                  </a:cubicBezTo>
                  <a:lnTo>
                    <a:pt x="1776" y="1703"/>
                  </a:lnTo>
                  <a:lnTo>
                    <a:pt x="1618" y="1400"/>
                  </a:lnTo>
                  <a:lnTo>
                    <a:pt x="1257" y="707"/>
                  </a:lnTo>
                  <a:cubicBezTo>
                    <a:pt x="1199" y="592"/>
                    <a:pt x="1141" y="476"/>
                    <a:pt x="1083" y="361"/>
                  </a:cubicBezTo>
                  <a:cubicBezTo>
                    <a:pt x="1026" y="245"/>
                    <a:pt x="968" y="130"/>
                    <a:pt x="954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679525" y="2001650"/>
              <a:ext cx="115150" cy="270325"/>
            </a:xfrm>
            <a:custGeom>
              <a:avLst/>
              <a:gdLst/>
              <a:ahLst/>
              <a:cxnLst/>
              <a:rect l="l" t="t" r="r" b="b"/>
              <a:pathLst>
                <a:path w="4606" h="10813" extrusionOk="0">
                  <a:moveTo>
                    <a:pt x="2267" y="0"/>
                  </a:moveTo>
                  <a:lnTo>
                    <a:pt x="2267" y="0"/>
                  </a:lnTo>
                  <a:cubicBezTo>
                    <a:pt x="2267" y="1"/>
                    <a:pt x="1516" y="939"/>
                    <a:pt x="766" y="3696"/>
                  </a:cubicBezTo>
                  <a:cubicBezTo>
                    <a:pt x="1" y="6453"/>
                    <a:pt x="1848" y="10813"/>
                    <a:pt x="1848" y="10813"/>
                  </a:cubicBezTo>
                  <a:cubicBezTo>
                    <a:pt x="4605" y="5573"/>
                    <a:pt x="2267" y="1"/>
                    <a:pt x="2267" y="0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718150" y="2033400"/>
              <a:ext cx="18775" cy="238575"/>
            </a:xfrm>
            <a:custGeom>
              <a:avLst/>
              <a:gdLst/>
              <a:ahLst/>
              <a:cxnLst/>
              <a:rect l="l" t="t" r="r" b="b"/>
              <a:pathLst>
                <a:path w="751" h="9543" extrusionOk="0">
                  <a:moveTo>
                    <a:pt x="751" y="1"/>
                  </a:moveTo>
                  <a:lnTo>
                    <a:pt x="751" y="1"/>
                  </a:lnTo>
                  <a:cubicBezTo>
                    <a:pt x="462" y="766"/>
                    <a:pt x="318" y="1560"/>
                    <a:pt x="202" y="2354"/>
                  </a:cubicBezTo>
                  <a:cubicBezTo>
                    <a:pt x="87" y="3148"/>
                    <a:pt x="43" y="3942"/>
                    <a:pt x="15" y="4750"/>
                  </a:cubicBezTo>
                  <a:cubicBezTo>
                    <a:pt x="0" y="5558"/>
                    <a:pt x="15" y="6352"/>
                    <a:pt x="58" y="7161"/>
                  </a:cubicBezTo>
                  <a:cubicBezTo>
                    <a:pt x="116" y="7955"/>
                    <a:pt x="173" y="8749"/>
                    <a:pt x="303" y="9543"/>
                  </a:cubicBezTo>
                  <a:lnTo>
                    <a:pt x="289" y="8344"/>
                  </a:lnTo>
                  <a:cubicBezTo>
                    <a:pt x="274" y="7940"/>
                    <a:pt x="274" y="7550"/>
                    <a:pt x="274" y="7146"/>
                  </a:cubicBezTo>
                  <a:cubicBezTo>
                    <a:pt x="274" y="6352"/>
                    <a:pt x="274" y="5558"/>
                    <a:pt x="303" y="4750"/>
                  </a:cubicBezTo>
                  <a:cubicBezTo>
                    <a:pt x="318" y="3956"/>
                    <a:pt x="347" y="3162"/>
                    <a:pt x="419" y="2368"/>
                  </a:cubicBezTo>
                  <a:cubicBezTo>
                    <a:pt x="433" y="2181"/>
                    <a:pt x="448" y="1978"/>
                    <a:pt x="477" y="1776"/>
                  </a:cubicBezTo>
                  <a:cubicBezTo>
                    <a:pt x="491" y="1574"/>
                    <a:pt x="505" y="1387"/>
                    <a:pt x="549" y="1184"/>
                  </a:cubicBezTo>
                  <a:cubicBezTo>
                    <a:pt x="578" y="997"/>
                    <a:pt x="592" y="795"/>
                    <a:pt x="635" y="593"/>
                  </a:cubicBezTo>
                  <a:cubicBezTo>
                    <a:pt x="679" y="405"/>
                    <a:pt x="722" y="203"/>
                    <a:pt x="751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704800" y="2159350"/>
              <a:ext cx="41150" cy="51625"/>
            </a:xfrm>
            <a:custGeom>
              <a:avLst/>
              <a:gdLst/>
              <a:ahLst/>
              <a:cxnLst/>
              <a:rect l="l" t="t" r="r" b="b"/>
              <a:pathLst>
                <a:path w="1646" h="2065" extrusionOk="0">
                  <a:moveTo>
                    <a:pt x="1646" y="1"/>
                  </a:moveTo>
                  <a:lnTo>
                    <a:pt x="1646" y="1"/>
                  </a:lnTo>
                  <a:cubicBezTo>
                    <a:pt x="1472" y="15"/>
                    <a:pt x="1343" y="131"/>
                    <a:pt x="1227" y="246"/>
                  </a:cubicBezTo>
                  <a:cubicBezTo>
                    <a:pt x="1112" y="376"/>
                    <a:pt x="1025" y="506"/>
                    <a:pt x="938" y="650"/>
                  </a:cubicBezTo>
                  <a:cubicBezTo>
                    <a:pt x="850" y="802"/>
                    <a:pt x="771" y="958"/>
                    <a:pt x="704" y="1119"/>
                  </a:cubicBezTo>
                  <a:lnTo>
                    <a:pt x="704" y="1119"/>
                  </a:lnTo>
                  <a:cubicBezTo>
                    <a:pt x="656" y="978"/>
                    <a:pt x="601" y="841"/>
                    <a:pt x="534" y="708"/>
                  </a:cubicBezTo>
                  <a:cubicBezTo>
                    <a:pt x="476" y="564"/>
                    <a:pt x="404" y="448"/>
                    <a:pt x="318" y="318"/>
                  </a:cubicBezTo>
                  <a:cubicBezTo>
                    <a:pt x="231" y="203"/>
                    <a:pt x="130" y="87"/>
                    <a:pt x="0" y="15"/>
                  </a:cubicBezTo>
                  <a:lnTo>
                    <a:pt x="0" y="15"/>
                  </a:lnTo>
                  <a:cubicBezTo>
                    <a:pt x="87" y="131"/>
                    <a:pt x="144" y="246"/>
                    <a:pt x="202" y="376"/>
                  </a:cubicBezTo>
                  <a:cubicBezTo>
                    <a:pt x="245" y="506"/>
                    <a:pt x="289" y="650"/>
                    <a:pt x="332" y="780"/>
                  </a:cubicBezTo>
                  <a:cubicBezTo>
                    <a:pt x="419" y="1054"/>
                    <a:pt x="491" y="1314"/>
                    <a:pt x="549" y="1589"/>
                  </a:cubicBezTo>
                  <a:lnTo>
                    <a:pt x="664" y="2065"/>
                  </a:lnTo>
                  <a:lnTo>
                    <a:pt x="823" y="1603"/>
                  </a:lnTo>
                  <a:cubicBezTo>
                    <a:pt x="910" y="1314"/>
                    <a:pt x="1025" y="1026"/>
                    <a:pt x="1140" y="737"/>
                  </a:cubicBezTo>
                  <a:cubicBezTo>
                    <a:pt x="1198" y="607"/>
                    <a:pt x="1256" y="463"/>
                    <a:pt x="1343" y="333"/>
                  </a:cubicBezTo>
                  <a:cubicBezTo>
                    <a:pt x="1415" y="203"/>
                    <a:pt x="1501" y="73"/>
                    <a:pt x="1646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708025" y="2091875"/>
              <a:ext cx="37575" cy="44050"/>
            </a:xfrm>
            <a:custGeom>
              <a:avLst/>
              <a:gdLst/>
              <a:ahLst/>
              <a:cxnLst/>
              <a:rect l="l" t="t" r="r" b="b"/>
              <a:pathLst>
                <a:path w="1503" h="1762" extrusionOk="0">
                  <a:moveTo>
                    <a:pt x="1" y="0"/>
                  </a:moveTo>
                  <a:cubicBezTo>
                    <a:pt x="59" y="29"/>
                    <a:pt x="73" y="101"/>
                    <a:pt x="102" y="159"/>
                  </a:cubicBezTo>
                  <a:cubicBezTo>
                    <a:pt x="116" y="217"/>
                    <a:pt x="131" y="275"/>
                    <a:pt x="145" y="332"/>
                  </a:cubicBezTo>
                  <a:lnTo>
                    <a:pt x="261" y="708"/>
                  </a:lnTo>
                  <a:cubicBezTo>
                    <a:pt x="319" y="953"/>
                    <a:pt x="405" y="1198"/>
                    <a:pt x="463" y="1429"/>
                  </a:cubicBezTo>
                  <a:lnTo>
                    <a:pt x="564" y="1761"/>
                  </a:lnTo>
                  <a:lnTo>
                    <a:pt x="723" y="1458"/>
                  </a:lnTo>
                  <a:lnTo>
                    <a:pt x="1098" y="780"/>
                  </a:lnTo>
                  <a:cubicBezTo>
                    <a:pt x="1156" y="664"/>
                    <a:pt x="1214" y="549"/>
                    <a:pt x="1286" y="433"/>
                  </a:cubicBezTo>
                  <a:cubicBezTo>
                    <a:pt x="1343" y="318"/>
                    <a:pt x="1401" y="202"/>
                    <a:pt x="1502" y="116"/>
                  </a:cubicBezTo>
                  <a:lnTo>
                    <a:pt x="1502" y="116"/>
                  </a:lnTo>
                  <a:cubicBezTo>
                    <a:pt x="1372" y="145"/>
                    <a:pt x="1271" y="260"/>
                    <a:pt x="1170" y="347"/>
                  </a:cubicBezTo>
                  <a:cubicBezTo>
                    <a:pt x="1084" y="448"/>
                    <a:pt x="997" y="549"/>
                    <a:pt x="910" y="650"/>
                  </a:cubicBezTo>
                  <a:cubicBezTo>
                    <a:pt x="812" y="784"/>
                    <a:pt x="720" y="923"/>
                    <a:pt x="633" y="1064"/>
                  </a:cubicBezTo>
                  <a:lnTo>
                    <a:pt x="633" y="1064"/>
                  </a:lnTo>
                  <a:cubicBezTo>
                    <a:pt x="579" y="916"/>
                    <a:pt x="524" y="769"/>
                    <a:pt x="463" y="621"/>
                  </a:cubicBezTo>
                  <a:cubicBezTo>
                    <a:pt x="405" y="506"/>
                    <a:pt x="347" y="390"/>
                    <a:pt x="275" y="275"/>
                  </a:cubicBezTo>
                  <a:cubicBezTo>
                    <a:pt x="246" y="217"/>
                    <a:pt x="203" y="159"/>
                    <a:pt x="160" y="116"/>
                  </a:cubicBezTo>
                  <a:cubicBezTo>
                    <a:pt x="116" y="72"/>
                    <a:pt x="73" y="0"/>
                    <a:pt x="1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822800" y="2188950"/>
              <a:ext cx="115150" cy="270325"/>
            </a:xfrm>
            <a:custGeom>
              <a:avLst/>
              <a:gdLst/>
              <a:ahLst/>
              <a:cxnLst/>
              <a:rect l="l" t="t" r="r" b="b"/>
              <a:pathLst>
                <a:path w="4606" h="10813" extrusionOk="0">
                  <a:moveTo>
                    <a:pt x="2267" y="0"/>
                  </a:moveTo>
                  <a:cubicBezTo>
                    <a:pt x="2267" y="1"/>
                    <a:pt x="1516" y="939"/>
                    <a:pt x="766" y="3681"/>
                  </a:cubicBezTo>
                  <a:cubicBezTo>
                    <a:pt x="0" y="6439"/>
                    <a:pt x="1848" y="10813"/>
                    <a:pt x="1848" y="10813"/>
                  </a:cubicBezTo>
                  <a:cubicBezTo>
                    <a:pt x="4605" y="5573"/>
                    <a:pt x="2267" y="1"/>
                    <a:pt x="2267" y="0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861425" y="2220700"/>
              <a:ext cx="18775" cy="238575"/>
            </a:xfrm>
            <a:custGeom>
              <a:avLst/>
              <a:gdLst/>
              <a:ahLst/>
              <a:cxnLst/>
              <a:rect l="l" t="t" r="r" b="b"/>
              <a:pathLst>
                <a:path w="751" h="9543" extrusionOk="0">
                  <a:moveTo>
                    <a:pt x="751" y="1"/>
                  </a:moveTo>
                  <a:cubicBezTo>
                    <a:pt x="462" y="751"/>
                    <a:pt x="318" y="1545"/>
                    <a:pt x="202" y="2339"/>
                  </a:cubicBezTo>
                  <a:cubicBezTo>
                    <a:pt x="87" y="3148"/>
                    <a:pt x="43" y="3942"/>
                    <a:pt x="14" y="4750"/>
                  </a:cubicBezTo>
                  <a:cubicBezTo>
                    <a:pt x="0" y="5544"/>
                    <a:pt x="14" y="6352"/>
                    <a:pt x="58" y="7146"/>
                  </a:cubicBezTo>
                  <a:cubicBezTo>
                    <a:pt x="116" y="7955"/>
                    <a:pt x="173" y="8749"/>
                    <a:pt x="303" y="9543"/>
                  </a:cubicBezTo>
                  <a:lnTo>
                    <a:pt x="289" y="8344"/>
                  </a:lnTo>
                  <a:cubicBezTo>
                    <a:pt x="274" y="7940"/>
                    <a:pt x="274" y="7536"/>
                    <a:pt x="274" y="7146"/>
                  </a:cubicBezTo>
                  <a:cubicBezTo>
                    <a:pt x="274" y="6352"/>
                    <a:pt x="274" y="5544"/>
                    <a:pt x="303" y="4750"/>
                  </a:cubicBezTo>
                  <a:cubicBezTo>
                    <a:pt x="318" y="3956"/>
                    <a:pt x="347" y="3162"/>
                    <a:pt x="419" y="2368"/>
                  </a:cubicBezTo>
                  <a:cubicBezTo>
                    <a:pt x="433" y="2166"/>
                    <a:pt x="448" y="1978"/>
                    <a:pt x="476" y="1776"/>
                  </a:cubicBezTo>
                  <a:cubicBezTo>
                    <a:pt x="491" y="1574"/>
                    <a:pt x="505" y="1372"/>
                    <a:pt x="549" y="1184"/>
                  </a:cubicBezTo>
                  <a:cubicBezTo>
                    <a:pt x="577" y="982"/>
                    <a:pt x="592" y="780"/>
                    <a:pt x="635" y="593"/>
                  </a:cubicBezTo>
                  <a:cubicBezTo>
                    <a:pt x="679" y="390"/>
                    <a:pt x="722" y="203"/>
                    <a:pt x="751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848050" y="2346650"/>
              <a:ext cx="41175" cy="51625"/>
            </a:xfrm>
            <a:custGeom>
              <a:avLst/>
              <a:gdLst/>
              <a:ahLst/>
              <a:cxnLst/>
              <a:rect l="l" t="t" r="r" b="b"/>
              <a:pathLst>
                <a:path w="1647" h="2065" extrusionOk="0">
                  <a:moveTo>
                    <a:pt x="1647" y="1"/>
                  </a:moveTo>
                  <a:lnTo>
                    <a:pt x="1647" y="1"/>
                  </a:lnTo>
                  <a:cubicBezTo>
                    <a:pt x="1473" y="15"/>
                    <a:pt x="1343" y="131"/>
                    <a:pt x="1228" y="246"/>
                  </a:cubicBezTo>
                  <a:cubicBezTo>
                    <a:pt x="1112" y="362"/>
                    <a:pt x="1026" y="506"/>
                    <a:pt x="939" y="636"/>
                  </a:cubicBezTo>
                  <a:cubicBezTo>
                    <a:pt x="851" y="796"/>
                    <a:pt x="772" y="955"/>
                    <a:pt x="705" y="1117"/>
                  </a:cubicBezTo>
                  <a:lnTo>
                    <a:pt x="705" y="1117"/>
                  </a:lnTo>
                  <a:cubicBezTo>
                    <a:pt x="657" y="975"/>
                    <a:pt x="602" y="834"/>
                    <a:pt x="535" y="694"/>
                  </a:cubicBezTo>
                  <a:cubicBezTo>
                    <a:pt x="477" y="564"/>
                    <a:pt x="405" y="434"/>
                    <a:pt x="319" y="318"/>
                  </a:cubicBezTo>
                  <a:cubicBezTo>
                    <a:pt x="232" y="203"/>
                    <a:pt x="131" y="73"/>
                    <a:pt x="1" y="1"/>
                  </a:cubicBezTo>
                  <a:lnTo>
                    <a:pt x="1" y="1"/>
                  </a:lnTo>
                  <a:cubicBezTo>
                    <a:pt x="88" y="116"/>
                    <a:pt x="145" y="246"/>
                    <a:pt x="203" y="376"/>
                  </a:cubicBezTo>
                  <a:cubicBezTo>
                    <a:pt x="246" y="506"/>
                    <a:pt x="290" y="636"/>
                    <a:pt x="333" y="780"/>
                  </a:cubicBezTo>
                  <a:cubicBezTo>
                    <a:pt x="420" y="1040"/>
                    <a:pt x="492" y="1314"/>
                    <a:pt x="549" y="1589"/>
                  </a:cubicBezTo>
                  <a:lnTo>
                    <a:pt x="665" y="2065"/>
                  </a:lnTo>
                  <a:lnTo>
                    <a:pt x="824" y="1603"/>
                  </a:lnTo>
                  <a:cubicBezTo>
                    <a:pt x="910" y="1314"/>
                    <a:pt x="1026" y="1026"/>
                    <a:pt x="1141" y="737"/>
                  </a:cubicBezTo>
                  <a:cubicBezTo>
                    <a:pt x="1199" y="607"/>
                    <a:pt x="1257" y="463"/>
                    <a:pt x="1343" y="333"/>
                  </a:cubicBezTo>
                  <a:cubicBezTo>
                    <a:pt x="1416" y="203"/>
                    <a:pt x="1502" y="73"/>
                    <a:pt x="1647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851300" y="2278800"/>
              <a:ext cx="37575" cy="44425"/>
            </a:xfrm>
            <a:custGeom>
              <a:avLst/>
              <a:gdLst/>
              <a:ahLst/>
              <a:cxnLst/>
              <a:rect l="l" t="t" r="r" b="b"/>
              <a:pathLst>
                <a:path w="1503" h="1777" extrusionOk="0">
                  <a:moveTo>
                    <a:pt x="1" y="1"/>
                  </a:moveTo>
                  <a:cubicBezTo>
                    <a:pt x="59" y="44"/>
                    <a:pt x="73" y="102"/>
                    <a:pt x="87" y="160"/>
                  </a:cubicBezTo>
                  <a:cubicBezTo>
                    <a:pt x="116" y="217"/>
                    <a:pt x="131" y="290"/>
                    <a:pt x="145" y="347"/>
                  </a:cubicBezTo>
                  <a:lnTo>
                    <a:pt x="261" y="708"/>
                  </a:lnTo>
                  <a:cubicBezTo>
                    <a:pt x="318" y="954"/>
                    <a:pt x="391" y="1199"/>
                    <a:pt x="463" y="1444"/>
                  </a:cubicBezTo>
                  <a:lnTo>
                    <a:pt x="564" y="1776"/>
                  </a:lnTo>
                  <a:lnTo>
                    <a:pt x="723" y="1473"/>
                  </a:lnTo>
                  <a:lnTo>
                    <a:pt x="1098" y="780"/>
                  </a:lnTo>
                  <a:cubicBezTo>
                    <a:pt x="1156" y="665"/>
                    <a:pt x="1213" y="549"/>
                    <a:pt x="1286" y="448"/>
                  </a:cubicBezTo>
                  <a:cubicBezTo>
                    <a:pt x="1343" y="333"/>
                    <a:pt x="1401" y="217"/>
                    <a:pt x="1502" y="131"/>
                  </a:cubicBezTo>
                  <a:lnTo>
                    <a:pt x="1502" y="131"/>
                  </a:lnTo>
                  <a:cubicBezTo>
                    <a:pt x="1372" y="160"/>
                    <a:pt x="1271" y="275"/>
                    <a:pt x="1170" y="362"/>
                  </a:cubicBezTo>
                  <a:cubicBezTo>
                    <a:pt x="1084" y="463"/>
                    <a:pt x="997" y="564"/>
                    <a:pt x="910" y="665"/>
                  </a:cubicBezTo>
                  <a:cubicBezTo>
                    <a:pt x="813" y="798"/>
                    <a:pt x="721" y="936"/>
                    <a:pt x="634" y="1077"/>
                  </a:cubicBezTo>
                  <a:lnTo>
                    <a:pt x="634" y="1077"/>
                  </a:lnTo>
                  <a:cubicBezTo>
                    <a:pt x="580" y="929"/>
                    <a:pt x="524" y="785"/>
                    <a:pt x="463" y="636"/>
                  </a:cubicBezTo>
                  <a:cubicBezTo>
                    <a:pt x="405" y="521"/>
                    <a:pt x="347" y="405"/>
                    <a:pt x="275" y="290"/>
                  </a:cubicBezTo>
                  <a:cubicBezTo>
                    <a:pt x="246" y="232"/>
                    <a:pt x="203" y="174"/>
                    <a:pt x="160" y="131"/>
                  </a:cubicBezTo>
                  <a:cubicBezTo>
                    <a:pt x="116" y="73"/>
                    <a:pt x="73" y="15"/>
                    <a:pt x="1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6"/>
          <p:cNvSpPr/>
          <p:nvPr/>
        </p:nvSpPr>
        <p:spPr>
          <a:xfrm>
            <a:off x="917338" y="3981150"/>
            <a:ext cx="1843800" cy="2652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Cuprins</a:t>
            </a:r>
            <a:endParaRPr dirty="0"/>
          </a:p>
        </p:txBody>
      </p:sp>
      <p:sp>
        <p:nvSpPr>
          <p:cNvPr id="204" name="Google Shape;204;p16"/>
          <p:cNvSpPr/>
          <p:nvPr/>
        </p:nvSpPr>
        <p:spPr>
          <a:xfrm>
            <a:off x="1356896" y="2612585"/>
            <a:ext cx="164158" cy="1214817"/>
          </a:xfrm>
          <a:custGeom>
            <a:avLst/>
            <a:gdLst/>
            <a:ahLst/>
            <a:cxnLst/>
            <a:rect l="l" t="t" r="r" b="b"/>
            <a:pathLst>
              <a:path w="4292" h="31762" extrusionOk="0">
                <a:moveTo>
                  <a:pt x="2149" y="1"/>
                </a:moveTo>
                <a:cubicBezTo>
                  <a:pt x="1747" y="1"/>
                  <a:pt x="1347" y="195"/>
                  <a:pt x="1142" y="583"/>
                </a:cubicBezTo>
                <a:cubicBezTo>
                  <a:pt x="1" y="2591"/>
                  <a:pt x="617" y="5627"/>
                  <a:pt x="617" y="7864"/>
                </a:cubicBezTo>
                <a:cubicBezTo>
                  <a:pt x="640" y="10466"/>
                  <a:pt x="617" y="13068"/>
                  <a:pt x="617" y="15670"/>
                </a:cubicBezTo>
                <a:cubicBezTo>
                  <a:pt x="640" y="18295"/>
                  <a:pt x="640" y="20897"/>
                  <a:pt x="594" y="23499"/>
                </a:cubicBezTo>
                <a:cubicBezTo>
                  <a:pt x="549" y="26033"/>
                  <a:pt x="320" y="28635"/>
                  <a:pt x="708" y="31146"/>
                </a:cubicBezTo>
                <a:cubicBezTo>
                  <a:pt x="754" y="31420"/>
                  <a:pt x="1028" y="31648"/>
                  <a:pt x="1279" y="31716"/>
                </a:cubicBezTo>
                <a:cubicBezTo>
                  <a:pt x="1302" y="31716"/>
                  <a:pt x="1416" y="31762"/>
                  <a:pt x="1484" y="31762"/>
                </a:cubicBezTo>
                <a:cubicBezTo>
                  <a:pt x="1553" y="31739"/>
                  <a:pt x="1621" y="31716"/>
                  <a:pt x="1713" y="31716"/>
                </a:cubicBezTo>
                <a:cubicBezTo>
                  <a:pt x="1964" y="31671"/>
                  <a:pt x="2215" y="31397"/>
                  <a:pt x="2260" y="31146"/>
                </a:cubicBezTo>
                <a:cubicBezTo>
                  <a:pt x="2877" y="28658"/>
                  <a:pt x="2831" y="26033"/>
                  <a:pt x="2968" y="23499"/>
                </a:cubicBezTo>
                <a:cubicBezTo>
                  <a:pt x="3105" y="20897"/>
                  <a:pt x="3242" y="18295"/>
                  <a:pt x="3356" y="15670"/>
                </a:cubicBezTo>
                <a:cubicBezTo>
                  <a:pt x="3493" y="13068"/>
                  <a:pt x="3562" y="10466"/>
                  <a:pt x="3607" y="7864"/>
                </a:cubicBezTo>
                <a:cubicBezTo>
                  <a:pt x="3653" y="5627"/>
                  <a:pt x="4292" y="2568"/>
                  <a:pt x="3173" y="583"/>
                </a:cubicBezTo>
                <a:cubicBezTo>
                  <a:pt x="2957" y="195"/>
                  <a:pt x="2551" y="1"/>
                  <a:pt x="21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914445" y="1323985"/>
            <a:ext cx="1849611" cy="2845424"/>
            <a:chOff x="5773275" y="1842150"/>
            <a:chExt cx="1238275" cy="1904950"/>
          </a:xfrm>
        </p:grpSpPr>
        <p:sp>
          <p:nvSpPr>
            <p:cNvPr id="206" name="Google Shape;206;p16"/>
            <p:cNvSpPr/>
            <p:nvPr/>
          </p:nvSpPr>
          <p:spPr>
            <a:xfrm>
              <a:off x="5773275" y="2639925"/>
              <a:ext cx="1238275" cy="1107175"/>
            </a:xfrm>
            <a:custGeom>
              <a:avLst/>
              <a:gdLst/>
              <a:ahLst/>
              <a:cxnLst/>
              <a:rect l="l" t="t" r="r" b="b"/>
              <a:pathLst>
                <a:path w="49531" h="44287" extrusionOk="0">
                  <a:moveTo>
                    <a:pt x="9038" y="1"/>
                  </a:moveTo>
                  <a:cubicBezTo>
                    <a:pt x="7227" y="4746"/>
                    <a:pt x="5035" y="9490"/>
                    <a:pt x="2464" y="14271"/>
                  </a:cubicBezTo>
                  <a:cubicBezTo>
                    <a:pt x="888" y="17006"/>
                    <a:pt x="1" y="20084"/>
                    <a:pt x="1" y="23326"/>
                  </a:cubicBezTo>
                  <a:cubicBezTo>
                    <a:pt x="1" y="34753"/>
                    <a:pt x="10993" y="44043"/>
                    <a:pt x="24630" y="44278"/>
                  </a:cubicBezTo>
                  <a:cubicBezTo>
                    <a:pt x="24666" y="44278"/>
                    <a:pt x="24694" y="44287"/>
                    <a:pt x="24725" y="44287"/>
                  </a:cubicBezTo>
                  <a:cubicBezTo>
                    <a:pt x="24741" y="44287"/>
                    <a:pt x="24757" y="44285"/>
                    <a:pt x="24775" y="44278"/>
                  </a:cubicBezTo>
                  <a:cubicBezTo>
                    <a:pt x="24787" y="44285"/>
                    <a:pt x="24801" y="44287"/>
                    <a:pt x="24816" y="44287"/>
                  </a:cubicBezTo>
                  <a:cubicBezTo>
                    <a:pt x="24845" y="44287"/>
                    <a:pt x="24877" y="44278"/>
                    <a:pt x="24901" y="44278"/>
                  </a:cubicBezTo>
                  <a:cubicBezTo>
                    <a:pt x="38556" y="44043"/>
                    <a:pt x="49530" y="34753"/>
                    <a:pt x="49530" y="23326"/>
                  </a:cubicBezTo>
                  <a:cubicBezTo>
                    <a:pt x="49530" y="20084"/>
                    <a:pt x="48643" y="17006"/>
                    <a:pt x="47068" y="14271"/>
                  </a:cubicBezTo>
                  <a:cubicBezTo>
                    <a:pt x="44496" y="9490"/>
                    <a:pt x="42305" y="4746"/>
                    <a:pt x="40512" y="1"/>
                  </a:cubicBezTo>
                  <a:cubicBezTo>
                    <a:pt x="40512" y="1703"/>
                    <a:pt x="33467" y="3080"/>
                    <a:pt x="24775" y="3080"/>
                  </a:cubicBezTo>
                  <a:cubicBezTo>
                    <a:pt x="16082" y="3080"/>
                    <a:pt x="9038" y="1703"/>
                    <a:pt x="9038" y="1"/>
                  </a:cubicBezTo>
                  <a:close/>
                </a:path>
              </a:pathLst>
            </a:custGeom>
            <a:solidFill>
              <a:srgbClr val="FFE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838025" y="3041050"/>
              <a:ext cx="1109225" cy="654700"/>
            </a:xfrm>
            <a:custGeom>
              <a:avLst/>
              <a:gdLst/>
              <a:ahLst/>
              <a:cxnLst/>
              <a:rect l="l" t="t" r="r" b="b"/>
              <a:pathLst>
                <a:path w="44369" h="26188" extrusionOk="0">
                  <a:moveTo>
                    <a:pt x="1812" y="1"/>
                  </a:moveTo>
                  <a:cubicBezTo>
                    <a:pt x="653" y="2283"/>
                    <a:pt x="1" y="4782"/>
                    <a:pt x="1" y="7408"/>
                  </a:cubicBezTo>
                  <a:cubicBezTo>
                    <a:pt x="1" y="17658"/>
                    <a:pt x="9834" y="25988"/>
                    <a:pt x="22058" y="26187"/>
                  </a:cubicBezTo>
                  <a:lnTo>
                    <a:pt x="22293" y="26187"/>
                  </a:lnTo>
                  <a:cubicBezTo>
                    <a:pt x="34535" y="25988"/>
                    <a:pt x="44369" y="17658"/>
                    <a:pt x="44369" y="7408"/>
                  </a:cubicBezTo>
                  <a:cubicBezTo>
                    <a:pt x="44369" y="4782"/>
                    <a:pt x="43717" y="2283"/>
                    <a:pt x="42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884200" y="2992175"/>
              <a:ext cx="1013700" cy="97800"/>
            </a:xfrm>
            <a:custGeom>
              <a:avLst/>
              <a:gdLst/>
              <a:ahLst/>
              <a:cxnLst/>
              <a:rect l="l" t="t" r="r" b="b"/>
              <a:pathLst>
                <a:path w="40548" h="3912" extrusionOk="0">
                  <a:moveTo>
                    <a:pt x="20283" y="0"/>
                  </a:moveTo>
                  <a:cubicBezTo>
                    <a:pt x="9074" y="0"/>
                    <a:pt x="1" y="887"/>
                    <a:pt x="1" y="1956"/>
                  </a:cubicBezTo>
                  <a:cubicBezTo>
                    <a:pt x="1" y="3042"/>
                    <a:pt x="9074" y="3912"/>
                    <a:pt x="20283" y="3912"/>
                  </a:cubicBezTo>
                  <a:cubicBezTo>
                    <a:pt x="31475" y="3912"/>
                    <a:pt x="40548" y="3042"/>
                    <a:pt x="40548" y="1956"/>
                  </a:cubicBezTo>
                  <a:cubicBezTo>
                    <a:pt x="40548" y="887"/>
                    <a:pt x="31475" y="0"/>
                    <a:pt x="20283" y="0"/>
                  </a:cubicBezTo>
                  <a:close/>
                </a:path>
              </a:pathLst>
            </a:custGeom>
            <a:solidFill>
              <a:srgbClr val="F2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996025" y="2563425"/>
              <a:ext cx="786900" cy="153500"/>
            </a:xfrm>
            <a:custGeom>
              <a:avLst/>
              <a:gdLst/>
              <a:ahLst/>
              <a:cxnLst/>
              <a:rect l="l" t="t" r="r" b="b"/>
              <a:pathLst>
                <a:path w="31476" h="6140" extrusionOk="0">
                  <a:moveTo>
                    <a:pt x="15738" y="0"/>
                  </a:moveTo>
                  <a:cubicBezTo>
                    <a:pt x="7045" y="0"/>
                    <a:pt x="1" y="1377"/>
                    <a:pt x="1" y="3061"/>
                  </a:cubicBezTo>
                  <a:cubicBezTo>
                    <a:pt x="1" y="4763"/>
                    <a:pt x="7045" y="6140"/>
                    <a:pt x="15738" y="6140"/>
                  </a:cubicBezTo>
                  <a:cubicBezTo>
                    <a:pt x="24431" y="6140"/>
                    <a:pt x="31475" y="4763"/>
                    <a:pt x="31475" y="3061"/>
                  </a:cubicBezTo>
                  <a:cubicBezTo>
                    <a:pt x="31475" y="1377"/>
                    <a:pt x="24431" y="0"/>
                    <a:pt x="15738" y="0"/>
                  </a:cubicBezTo>
                  <a:close/>
                </a:path>
              </a:pathLst>
            </a:custGeom>
            <a:solidFill>
              <a:srgbClr val="FAE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5866550" y="2726725"/>
              <a:ext cx="666475" cy="877625"/>
            </a:xfrm>
            <a:custGeom>
              <a:avLst/>
              <a:gdLst/>
              <a:ahLst/>
              <a:cxnLst/>
              <a:rect l="l" t="t" r="r" b="b"/>
              <a:pathLst>
                <a:path w="26659" h="35105" extrusionOk="0">
                  <a:moveTo>
                    <a:pt x="7945" y="0"/>
                  </a:moveTo>
                  <a:cubicBezTo>
                    <a:pt x="6771" y="0"/>
                    <a:pt x="5662" y="782"/>
                    <a:pt x="5125" y="2070"/>
                  </a:cubicBezTo>
                  <a:cubicBezTo>
                    <a:pt x="3242" y="6489"/>
                    <a:pt x="0" y="15290"/>
                    <a:pt x="852" y="21574"/>
                  </a:cubicBezTo>
                  <a:cubicBezTo>
                    <a:pt x="1930" y="29453"/>
                    <a:pt x="10033" y="35104"/>
                    <a:pt x="14144" y="35104"/>
                  </a:cubicBezTo>
                  <a:cubicBezTo>
                    <a:pt x="14587" y="35104"/>
                    <a:pt x="14984" y="35039"/>
                    <a:pt x="15321" y="34903"/>
                  </a:cubicBezTo>
                  <a:cubicBezTo>
                    <a:pt x="18798" y="33490"/>
                    <a:pt x="5958" y="25884"/>
                    <a:pt x="6520" y="17518"/>
                  </a:cubicBezTo>
                  <a:cubicBezTo>
                    <a:pt x="7073" y="9269"/>
                    <a:pt x="11447" y="3643"/>
                    <a:pt x="17454" y="3643"/>
                  </a:cubicBezTo>
                  <a:cubicBezTo>
                    <a:pt x="17540" y="3643"/>
                    <a:pt x="17625" y="3644"/>
                    <a:pt x="17712" y="3646"/>
                  </a:cubicBezTo>
                  <a:cubicBezTo>
                    <a:pt x="19876" y="3697"/>
                    <a:pt x="21691" y="3748"/>
                    <a:pt x="23071" y="3748"/>
                  </a:cubicBezTo>
                  <a:cubicBezTo>
                    <a:pt x="25593" y="3748"/>
                    <a:pt x="26659" y="3577"/>
                    <a:pt x="25734" y="2922"/>
                  </a:cubicBezTo>
                  <a:cubicBezTo>
                    <a:pt x="24539" y="2070"/>
                    <a:pt x="13601" y="1237"/>
                    <a:pt x="8584" y="78"/>
                  </a:cubicBezTo>
                  <a:cubicBezTo>
                    <a:pt x="8371" y="26"/>
                    <a:pt x="8157" y="0"/>
                    <a:pt x="7945" y="0"/>
                  </a:cubicBezTo>
                  <a:close/>
                </a:path>
              </a:pathLst>
            </a:custGeom>
            <a:solidFill>
              <a:srgbClr val="FAE6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599525" y="2938175"/>
              <a:ext cx="295675" cy="625000"/>
            </a:xfrm>
            <a:custGeom>
              <a:avLst/>
              <a:gdLst/>
              <a:ahLst/>
              <a:cxnLst/>
              <a:rect l="l" t="t" r="r" b="b"/>
              <a:pathLst>
                <a:path w="11827" h="25000" extrusionOk="0">
                  <a:moveTo>
                    <a:pt x="8862" y="1"/>
                  </a:moveTo>
                  <a:cubicBezTo>
                    <a:pt x="8181" y="1"/>
                    <a:pt x="8149" y="4705"/>
                    <a:pt x="8132" y="5094"/>
                  </a:cubicBezTo>
                  <a:cubicBezTo>
                    <a:pt x="8078" y="8172"/>
                    <a:pt x="8041" y="11323"/>
                    <a:pt x="7226" y="14293"/>
                  </a:cubicBezTo>
                  <a:cubicBezTo>
                    <a:pt x="6285" y="17752"/>
                    <a:pt x="4528" y="18984"/>
                    <a:pt x="2391" y="21302"/>
                  </a:cubicBezTo>
                  <a:cubicBezTo>
                    <a:pt x="1993" y="21736"/>
                    <a:pt x="1" y="23909"/>
                    <a:pt x="870" y="24688"/>
                  </a:cubicBezTo>
                  <a:cubicBezTo>
                    <a:pt x="924" y="24724"/>
                    <a:pt x="961" y="24761"/>
                    <a:pt x="1033" y="24797"/>
                  </a:cubicBezTo>
                  <a:cubicBezTo>
                    <a:pt x="1285" y="24938"/>
                    <a:pt x="1568" y="25000"/>
                    <a:pt x="1870" y="25000"/>
                  </a:cubicBezTo>
                  <a:cubicBezTo>
                    <a:pt x="3346" y="25000"/>
                    <a:pt x="5274" y="23526"/>
                    <a:pt x="6267" y="22714"/>
                  </a:cubicBezTo>
                  <a:cubicBezTo>
                    <a:pt x="9653" y="19962"/>
                    <a:pt x="11826" y="15688"/>
                    <a:pt x="11772" y="10726"/>
                  </a:cubicBezTo>
                  <a:cubicBezTo>
                    <a:pt x="11736" y="7702"/>
                    <a:pt x="11211" y="2160"/>
                    <a:pt x="9019" y="77"/>
                  </a:cubicBezTo>
                  <a:cubicBezTo>
                    <a:pt x="8963" y="25"/>
                    <a:pt x="8911" y="1"/>
                    <a:pt x="8862" y="1"/>
                  </a:cubicBezTo>
                  <a:close/>
                </a:path>
              </a:pathLst>
            </a:custGeom>
            <a:solidFill>
              <a:srgbClr val="FAE6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6112375" y="1842475"/>
              <a:ext cx="155775" cy="861775"/>
            </a:xfrm>
            <a:custGeom>
              <a:avLst/>
              <a:gdLst/>
              <a:ahLst/>
              <a:cxnLst/>
              <a:rect l="l" t="t" r="r" b="b"/>
              <a:pathLst>
                <a:path w="6231" h="34471" extrusionOk="0">
                  <a:moveTo>
                    <a:pt x="1150" y="0"/>
                  </a:moveTo>
                  <a:cubicBezTo>
                    <a:pt x="1117" y="0"/>
                    <a:pt x="1085" y="3"/>
                    <a:pt x="1051" y="8"/>
                  </a:cubicBezTo>
                  <a:lnTo>
                    <a:pt x="562" y="63"/>
                  </a:lnTo>
                  <a:cubicBezTo>
                    <a:pt x="236" y="117"/>
                    <a:pt x="1" y="425"/>
                    <a:pt x="37" y="751"/>
                  </a:cubicBezTo>
                  <a:lnTo>
                    <a:pt x="4492" y="34398"/>
                  </a:lnTo>
                  <a:cubicBezTo>
                    <a:pt x="4684" y="34381"/>
                    <a:pt x="4872" y="34372"/>
                    <a:pt x="5057" y="34372"/>
                  </a:cubicBezTo>
                  <a:cubicBezTo>
                    <a:pt x="5451" y="34372"/>
                    <a:pt x="5837" y="34409"/>
                    <a:pt x="6231" y="34470"/>
                  </a:cubicBezTo>
                  <a:lnTo>
                    <a:pt x="1739" y="533"/>
                  </a:lnTo>
                  <a:cubicBezTo>
                    <a:pt x="1707" y="223"/>
                    <a:pt x="1452" y="0"/>
                    <a:pt x="1150" y="0"/>
                  </a:cubicBezTo>
                  <a:close/>
                </a:path>
              </a:pathLst>
            </a:custGeom>
            <a:solidFill>
              <a:srgbClr val="AA9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6224675" y="2701775"/>
              <a:ext cx="119525" cy="588400"/>
            </a:xfrm>
            <a:custGeom>
              <a:avLst/>
              <a:gdLst/>
              <a:ahLst/>
              <a:cxnLst/>
              <a:rect l="l" t="t" r="r" b="b"/>
              <a:pathLst>
                <a:path w="4781" h="23536" extrusionOk="0">
                  <a:moveTo>
                    <a:pt x="565" y="0"/>
                  </a:moveTo>
                  <a:cubicBezTo>
                    <a:pt x="380" y="0"/>
                    <a:pt x="192" y="9"/>
                    <a:pt x="0" y="26"/>
                  </a:cubicBezTo>
                  <a:lnTo>
                    <a:pt x="3024" y="23007"/>
                  </a:lnTo>
                  <a:cubicBezTo>
                    <a:pt x="3075" y="23311"/>
                    <a:pt x="3346" y="23536"/>
                    <a:pt x="3646" y="23536"/>
                  </a:cubicBezTo>
                  <a:cubicBezTo>
                    <a:pt x="3668" y="23536"/>
                    <a:pt x="3690" y="23535"/>
                    <a:pt x="3713" y="23532"/>
                  </a:cubicBezTo>
                  <a:lnTo>
                    <a:pt x="4202" y="23460"/>
                  </a:lnTo>
                  <a:cubicBezTo>
                    <a:pt x="4546" y="23423"/>
                    <a:pt x="4781" y="23116"/>
                    <a:pt x="4727" y="22790"/>
                  </a:cubicBezTo>
                  <a:lnTo>
                    <a:pt x="1739" y="98"/>
                  </a:lnTo>
                  <a:cubicBezTo>
                    <a:pt x="1345" y="37"/>
                    <a:pt x="959" y="0"/>
                    <a:pt x="565" y="0"/>
                  </a:cubicBezTo>
                  <a:close/>
                </a:path>
              </a:pathLst>
            </a:custGeom>
            <a:solidFill>
              <a:srgbClr val="AA9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6117375" y="1842150"/>
              <a:ext cx="125875" cy="859825"/>
            </a:xfrm>
            <a:custGeom>
              <a:avLst/>
              <a:gdLst/>
              <a:ahLst/>
              <a:cxnLst/>
              <a:rect l="l" t="t" r="r" b="b"/>
              <a:pathLst>
                <a:path w="5035" h="34393" extrusionOk="0">
                  <a:moveTo>
                    <a:pt x="272" y="1"/>
                  </a:moveTo>
                  <a:cubicBezTo>
                    <a:pt x="260" y="1"/>
                    <a:pt x="248" y="2"/>
                    <a:pt x="236" y="3"/>
                  </a:cubicBezTo>
                  <a:cubicBezTo>
                    <a:pt x="91" y="21"/>
                    <a:pt x="0" y="148"/>
                    <a:pt x="18" y="293"/>
                  </a:cubicBezTo>
                  <a:lnTo>
                    <a:pt x="4528" y="34393"/>
                  </a:lnTo>
                  <a:cubicBezTo>
                    <a:pt x="4609" y="34384"/>
                    <a:pt x="4695" y="34379"/>
                    <a:pt x="4781" y="34379"/>
                  </a:cubicBezTo>
                  <a:cubicBezTo>
                    <a:pt x="4867" y="34379"/>
                    <a:pt x="4953" y="34384"/>
                    <a:pt x="5035" y="34393"/>
                  </a:cubicBezTo>
                  <a:lnTo>
                    <a:pt x="525" y="220"/>
                  </a:lnTo>
                  <a:cubicBezTo>
                    <a:pt x="509" y="88"/>
                    <a:pt x="401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6230550" y="2701625"/>
              <a:ext cx="89675" cy="586700"/>
            </a:xfrm>
            <a:custGeom>
              <a:avLst/>
              <a:gdLst/>
              <a:ahLst/>
              <a:cxnLst/>
              <a:rect l="l" t="t" r="r" b="b"/>
              <a:pathLst>
                <a:path w="3587" h="23468" extrusionOk="0">
                  <a:moveTo>
                    <a:pt x="254" y="0"/>
                  </a:moveTo>
                  <a:cubicBezTo>
                    <a:pt x="168" y="0"/>
                    <a:pt x="82" y="5"/>
                    <a:pt x="1" y="14"/>
                  </a:cubicBezTo>
                  <a:lnTo>
                    <a:pt x="3061" y="23248"/>
                  </a:lnTo>
                  <a:cubicBezTo>
                    <a:pt x="3078" y="23366"/>
                    <a:pt x="3188" y="23468"/>
                    <a:pt x="3319" y="23468"/>
                  </a:cubicBezTo>
                  <a:cubicBezTo>
                    <a:pt x="3330" y="23468"/>
                    <a:pt x="3340" y="23467"/>
                    <a:pt x="3351" y="23466"/>
                  </a:cubicBezTo>
                  <a:cubicBezTo>
                    <a:pt x="3496" y="23448"/>
                    <a:pt x="3586" y="23321"/>
                    <a:pt x="3568" y="23176"/>
                  </a:cubicBezTo>
                  <a:lnTo>
                    <a:pt x="508" y="14"/>
                  </a:lnTo>
                  <a:cubicBezTo>
                    <a:pt x="426" y="5"/>
                    <a:pt x="340" y="0"/>
                    <a:pt x="2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6350075" y="1847650"/>
              <a:ext cx="45300" cy="871550"/>
            </a:xfrm>
            <a:custGeom>
              <a:avLst/>
              <a:gdLst/>
              <a:ahLst/>
              <a:cxnLst/>
              <a:rect l="l" t="t" r="r" b="b"/>
              <a:pathLst>
                <a:path w="1812" h="34862" extrusionOk="0">
                  <a:moveTo>
                    <a:pt x="707" y="0"/>
                  </a:moveTo>
                  <a:cubicBezTo>
                    <a:pt x="363" y="0"/>
                    <a:pt x="91" y="272"/>
                    <a:pt x="91" y="616"/>
                  </a:cubicBezTo>
                  <a:lnTo>
                    <a:pt x="0" y="34553"/>
                  </a:lnTo>
                  <a:cubicBezTo>
                    <a:pt x="616" y="34571"/>
                    <a:pt x="1178" y="34698"/>
                    <a:pt x="1721" y="34861"/>
                  </a:cubicBezTo>
                  <a:lnTo>
                    <a:pt x="1811" y="616"/>
                  </a:lnTo>
                  <a:cubicBezTo>
                    <a:pt x="1811" y="272"/>
                    <a:pt x="1540" y="0"/>
                    <a:pt x="1196" y="0"/>
                  </a:cubicBezTo>
                  <a:close/>
                </a:path>
              </a:pathLst>
            </a:custGeom>
            <a:solidFill>
              <a:srgbClr val="AA9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6348725" y="2711475"/>
              <a:ext cx="44375" cy="594900"/>
            </a:xfrm>
            <a:custGeom>
              <a:avLst/>
              <a:gdLst/>
              <a:ahLst/>
              <a:cxnLst/>
              <a:rect l="l" t="t" r="r" b="b"/>
              <a:pathLst>
                <a:path w="1775" h="23796" extrusionOk="0">
                  <a:moveTo>
                    <a:pt x="54" y="0"/>
                  </a:moveTo>
                  <a:lnTo>
                    <a:pt x="0" y="23180"/>
                  </a:lnTo>
                  <a:cubicBezTo>
                    <a:pt x="0" y="23524"/>
                    <a:pt x="272" y="23796"/>
                    <a:pt x="616" y="23796"/>
                  </a:cubicBezTo>
                  <a:lnTo>
                    <a:pt x="1105" y="23796"/>
                  </a:lnTo>
                  <a:cubicBezTo>
                    <a:pt x="1449" y="23796"/>
                    <a:pt x="1721" y="23524"/>
                    <a:pt x="1721" y="23180"/>
                  </a:cubicBezTo>
                  <a:lnTo>
                    <a:pt x="1775" y="308"/>
                  </a:lnTo>
                  <a:cubicBezTo>
                    <a:pt x="1232" y="145"/>
                    <a:pt x="670" y="18"/>
                    <a:pt x="54" y="0"/>
                  </a:cubicBezTo>
                  <a:close/>
                </a:path>
              </a:pathLst>
            </a:custGeom>
            <a:solidFill>
              <a:srgbClr val="AA9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6355950" y="1845375"/>
              <a:ext cx="15425" cy="867925"/>
            </a:xfrm>
            <a:custGeom>
              <a:avLst/>
              <a:gdLst/>
              <a:ahLst/>
              <a:cxnLst/>
              <a:rect l="l" t="t" r="r" b="b"/>
              <a:pathLst>
                <a:path w="617" h="34717" extrusionOk="0">
                  <a:moveTo>
                    <a:pt x="345" y="1"/>
                  </a:moveTo>
                  <a:cubicBezTo>
                    <a:pt x="218" y="1"/>
                    <a:pt x="91" y="110"/>
                    <a:pt x="91" y="254"/>
                  </a:cubicBezTo>
                  <a:lnTo>
                    <a:pt x="1" y="34644"/>
                  </a:lnTo>
                  <a:cubicBezTo>
                    <a:pt x="182" y="34662"/>
                    <a:pt x="345" y="34680"/>
                    <a:pt x="526" y="34717"/>
                  </a:cubicBezTo>
                  <a:lnTo>
                    <a:pt x="617" y="254"/>
                  </a:lnTo>
                  <a:cubicBezTo>
                    <a:pt x="617" y="110"/>
                    <a:pt x="490" y="1"/>
                    <a:pt x="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6354600" y="2711475"/>
              <a:ext cx="14525" cy="592650"/>
            </a:xfrm>
            <a:custGeom>
              <a:avLst/>
              <a:gdLst/>
              <a:ahLst/>
              <a:cxnLst/>
              <a:rect l="l" t="t" r="r" b="b"/>
              <a:pathLst>
                <a:path w="581" h="23706" extrusionOk="0">
                  <a:moveTo>
                    <a:pt x="55" y="0"/>
                  </a:moveTo>
                  <a:lnTo>
                    <a:pt x="1" y="23434"/>
                  </a:lnTo>
                  <a:cubicBezTo>
                    <a:pt x="1" y="23579"/>
                    <a:pt x="109" y="23705"/>
                    <a:pt x="254" y="23705"/>
                  </a:cubicBezTo>
                  <a:cubicBezTo>
                    <a:pt x="399" y="23705"/>
                    <a:pt x="508" y="23579"/>
                    <a:pt x="508" y="23434"/>
                  </a:cubicBezTo>
                  <a:lnTo>
                    <a:pt x="580" y="73"/>
                  </a:lnTo>
                  <a:cubicBezTo>
                    <a:pt x="399" y="36"/>
                    <a:pt x="236" y="18"/>
                    <a:pt x="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6381300" y="1863825"/>
              <a:ext cx="288425" cy="842675"/>
            </a:xfrm>
            <a:custGeom>
              <a:avLst/>
              <a:gdLst/>
              <a:ahLst/>
              <a:cxnLst/>
              <a:rect l="l" t="t" r="r" b="b"/>
              <a:pathLst>
                <a:path w="11537" h="33707" extrusionOk="0">
                  <a:moveTo>
                    <a:pt x="10389" y="0"/>
                  </a:moveTo>
                  <a:cubicBezTo>
                    <a:pt x="10121" y="0"/>
                    <a:pt x="9873" y="171"/>
                    <a:pt x="9798" y="440"/>
                  </a:cubicBezTo>
                  <a:lnTo>
                    <a:pt x="1" y="32928"/>
                  </a:lnTo>
                  <a:cubicBezTo>
                    <a:pt x="580" y="33128"/>
                    <a:pt x="1088" y="33399"/>
                    <a:pt x="1558" y="33707"/>
                  </a:cubicBezTo>
                  <a:lnTo>
                    <a:pt x="11446" y="929"/>
                  </a:lnTo>
                  <a:cubicBezTo>
                    <a:pt x="11537" y="603"/>
                    <a:pt x="11356" y="277"/>
                    <a:pt x="11030" y="168"/>
                  </a:cubicBezTo>
                  <a:lnTo>
                    <a:pt x="10559" y="23"/>
                  </a:lnTo>
                  <a:cubicBezTo>
                    <a:pt x="10502" y="8"/>
                    <a:pt x="10445" y="0"/>
                    <a:pt x="10389" y="0"/>
                  </a:cubicBezTo>
                  <a:close/>
                </a:path>
              </a:pathLst>
            </a:custGeom>
            <a:solidFill>
              <a:srgbClr val="AA9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6212000" y="2687025"/>
              <a:ext cx="208275" cy="578300"/>
            </a:xfrm>
            <a:custGeom>
              <a:avLst/>
              <a:gdLst/>
              <a:ahLst/>
              <a:cxnLst/>
              <a:rect l="l" t="t" r="r" b="b"/>
              <a:pathLst>
                <a:path w="8331" h="23132" extrusionOk="0">
                  <a:moveTo>
                    <a:pt x="6773" y="0"/>
                  </a:moveTo>
                  <a:lnTo>
                    <a:pt x="91" y="22202"/>
                  </a:lnTo>
                  <a:cubicBezTo>
                    <a:pt x="0" y="22528"/>
                    <a:pt x="181" y="22873"/>
                    <a:pt x="507" y="22963"/>
                  </a:cubicBezTo>
                  <a:lnTo>
                    <a:pt x="978" y="23108"/>
                  </a:lnTo>
                  <a:cubicBezTo>
                    <a:pt x="1035" y="23124"/>
                    <a:pt x="1091" y="23131"/>
                    <a:pt x="1147" y="23131"/>
                  </a:cubicBezTo>
                  <a:cubicBezTo>
                    <a:pt x="1411" y="23131"/>
                    <a:pt x="1649" y="22961"/>
                    <a:pt x="1739" y="22691"/>
                  </a:cubicBezTo>
                  <a:lnTo>
                    <a:pt x="8330" y="779"/>
                  </a:lnTo>
                  <a:cubicBezTo>
                    <a:pt x="7860" y="471"/>
                    <a:pt x="7352" y="200"/>
                    <a:pt x="6773" y="0"/>
                  </a:cubicBezTo>
                  <a:close/>
                </a:path>
              </a:pathLst>
            </a:custGeom>
            <a:solidFill>
              <a:srgbClr val="AA9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387200" y="1861275"/>
              <a:ext cx="261250" cy="833025"/>
            </a:xfrm>
            <a:custGeom>
              <a:avLst/>
              <a:gdLst/>
              <a:ahLst/>
              <a:cxnLst/>
              <a:rect l="l" t="t" r="r" b="b"/>
              <a:pathLst>
                <a:path w="10450" h="33321" extrusionOk="0">
                  <a:moveTo>
                    <a:pt x="10154" y="1"/>
                  </a:moveTo>
                  <a:cubicBezTo>
                    <a:pt x="10051" y="1"/>
                    <a:pt x="9953" y="79"/>
                    <a:pt x="9924" y="180"/>
                  </a:cubicBezTo>
                  <a:lnTo>
                    <a:pt x="0" y="33103"/>
                  </a:lnTo>
                  <a:cubicBezTo>
                    <a:pt x="163" y="33175"/>
                    <a:pt x="308" y="33248"/>
                    <a:pt x="471" y="33320"/>
                  </a:cubicBezTo>
                  <a:lnTo>
                    <a:pt x="10413" y="325"/>
                  </a:lnTo>
                  <a:cubicBezTo>
                    <a:pt x="10450" y="198"/>
                    <a:pt x="10377" y="53"/>
                    <a:pt x="10232" y="17"/>
                  </a:cubicBezTo>
                  <a:cubicBezTo>
                    <a:pt x="10207" y="6"/>
                    <a:pt x="10180" y="1"/>
                    <a:pt x="101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216975" y="2689275"/>
              <a:ext cx="182025" cy="568900"/>
            </a:xfrm>
            <a:custGeom>
              <a:avLst/>
              <a:gdLst/>
              <a:ahLst/>
              <a:cxnLst/>
              <a:rect l="l" t="t" r="r" b="b"/>
              <a:pathLst>
                <a:path w="7281" h="22756" extrusionOk="0">
                  <a:moveTo>
                    <a:pt x="6809" y="1"/>
                  </a:moveTo>
                  <a:lnTo>
                    <a:pt x="36" y="22420"/>
                  </a:lnTo>
                  <a:cubicBezTo>
                    <a:pt x="0" y="22565"/>
                    <a:pt x="73" y="22710"/>
                    <a:pt x="218" y="22746"/>
                  </a:cubicBezTo>
                  <a:cubicBezTo>
                    <a:pt x="240" y="22753"/>
                    <a:pt x="262" y="22756"/>
                    <a:pt x="285" y="22756"/>
                  </a:cubicBezTo>
                  <a:cubicBezTo>
                    <a:pt x="392" y="22756"/>
                    <a:pt x="499" y="22688"/>
                    <a:pt x="544" y="22583"/>
                  </a:cubicBezTo>
                  <a:lnTo>
                    <a:pt x="7280" y="200"/>
                  </a:lnTo>
                  <a:cubicBezTo>
                    <a:pt x="7117" y="128"/>
                    <a:pt x="6972" y="55"/>
                    <a:pt x="6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5999200" y="2629525"/>
              <a:ext cx="786875" cy="87400"/>
            </a:xfrm>
            <a:custGeom>
              <a:avLst/>
              <a:gdLst/>
              <a:ahLst/>
              <a:cxnLst/>
              <a:rect l="l" t="t" r="r" b="b"/>
              <a:pathLst>
                <a:path w="31475" h="3496" extrusionOk="0">
                  <a:moveTo>
                    <a:pt x="145" y="0"/>
                  </a:moveTo>
                  <a:cubicBezTo>
                    <a:pt x="55" y="145"/>
                    <a:pt x="1" y="272"/>
                    <a:pt x="1" y="417"/>
                  </a:cubicBezTo>
                  <a:cubicBezTo>
                    <a:pt x="1" y="2119"/>
                    <a:pt x="7045" y="3496"/>
                    <a:pt x="15738" y="3496"/>
                  </a:cubicBezTo>
                  <a:cubicBezTo>
                    <a:pt x="24430" y="3496"/>
                    <a:pt x="31475" y="2119"/>
                    <a:pt x="31475" y="417"/>
                  </a:cubicBezTo>
                  <a:cubicBezTo>
                    <a:pt x="31475" y="272"/>
                    <a:pt x="31421" y="145"/>
                    <a:pt x="31312" y="0"/>
                  </a:cubicBezTo>
                  <a:cubicBezTo>
                    <a:pt x="30262" y="1503"/>
                    <a:pt x="23688" y="2644"/>
                    <a:pt x="15738" y="2644"/>
                  </a:cubicBezTo>
                  <a:cubicBezTo>
                    <a:pt x="7788" y="2644"/>
                    <a:pt x="1214" y="1503"/>
                    <a:pt x="145" y="0"/>
                  </a:cubicBezTo>
                  <a:close/>
                </a:path>
              </a:pathLst>
            </a:custGeom>
            <a:solidFill>
              <a:srgbClr val="EBF7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3269954" y="1780125"/>
            <a:ext cx="2558671" cy="422100"/>
            <a:chOff x="3269954" y="1780125"/>
            <a:chExt cx="2558671" cy="422100"/>
          </a:xfrm>
        </p:grpSpPr>
        <p:sp>
          <p:nvSpPr>
            <p:cNvPr id="226" name="Google Shape;226;p16"/>
            <p:cNvSpPr/>
            <p:nvPr/>
          </p:nvSpPr>
          <p:spPr>
            <a:xfrm>
              <a:off x="3788325" y="1780125"/>
              <a:ext cx="20403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Prezentarea generală a proiectului</a:t>
              </a:r>
              <a:endParaRPr sz="16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269954" y="1786875"/>
              <a:ext cx="408600" cy="40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3269954" y="2329069"/>
            <a:ext cx="2558671" cy="422100"/>
            <a:chOff x="3269954" y="2329069"/>
            <a:chExt cx="2558671" cy="422100"/>
          </a:xfrm>
        </p:grpSpPr>
        <p:sp>
          <p:nvSpPr>
            <p:cNvPr id="229" name="Google Shape;229;p16"/>
            <p:cNvSpPr/>
            <p:nvPr/>
          </p:nvSpPr>
          <p:spPr>
            <a:xfrm>
              <a:off x="3788325" y="2329069"/>
              <a:ext cx="20403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Etapele proiectului</a:t>
              </a:r>
              <a:endParaRPr sz="16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69954" y="2335819"/>
              <a:ext cx="408600" cy="40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2" name="Google Shape;232;p16"/>
          <p:cNvGrpSpPr/>
          <p:nvPr/>
        </p:nvGrpSpPr>
        <p:grpSpPr>
          <a:xfrm>
            <a:off x="3269954" y="2878013"/>
            <a:ext cx="2558671" cy="422100"/>
            <a:chOff x="3269954" y="2878013"/>
            <a:chExt cx="2558671" cy="422100"/>
          </a:xfrm>
        </p:grpSpPr>
        <p:sp>
          <p:nvSpPr>
            <p:cNvPr id="233" name="Google Shape;233;p16"/>
            <p:cNvSpPr/>
            <p:nvPr/>
          </p:nvSpPr>
          <p:spPr>
            <a:xfrm>
              <a:off x="3788325" y="2878013"/>
              <a:ext cx="20403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Personalul implicat</a:t>
              </a: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269954" y="2884750"/>
              <a:ext cx="408600" cy="40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3269954" y="3350006"/>
            <a:ext cx="4969121" cy="576000"/>
            <a:chOff x="3269954" y="3350006"/>
            <a:chExt cx="4969121" cy="576000"/>
          </a:xfrm>
        </p:grpSpPr>
        <p:sp>
          <p:nvSpPr>
            <p:cNvPr id="237" name="Google Shape;237;p16"/>
            <p:cNvSpPr/>
            <p:nvPr/>
          </p:nvSpPr>
          <p:spPr>
            <a:xfrm>
              <a:off x="3788325" y="3426956"/>
              <a:ext cx="20403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Management</a:t>
              </a:r>
              <a:r>
                <a:rPr lang="en" sz="16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 </a:t>
              </a:r>
              <a:endParaRPr sz="16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5844175" y="3350006"/>
              <a:ext cx="2394900" cy="576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o-RO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Managementul comunicării cu clientul, riscului, resurselor, activităților, calității</a:t>
              </a:r>
              <a:endParaRPr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269954" y="3433694"/>
              <a:ext cx="408600" cy="40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0" name="Google Shape;240;p16"/>
          <p:cNvGrpSpPr/>
          <p:nvPr/>
        </p:nvGrpSpPr>
        <p:grpSpPr>
          <a:xfrm>
            <a:off x="3269954" y="3975900"/>
            <a:ext cx="2558671" cy="422100"/>
            <a:chOff x="3269954" y="3975900"/>
            <a:chExt cx="2558671" cy="422100"/>
          </a:xfrm>
        </p:grpSpPr>
        <p:sp>
          <p:nvSpPr>
            <p:cNvPr id="241" name="Google Shape;241;p16"/>
            <p:cNvSpPr/>
            <p:nvPr/>
          </p:nvSpPr>
          <p:spPr>
            <a:xfrm>
              <a:off x="3788325" y="3975900"/>
              <a:ext cx="20403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Diagrama Gantt</a:t>
              </a: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269954" y="3982638"/>
              <a:ext cx="408600" cy="40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905160" y="3366253"/>
            <a:ext cx="684942" cy="829049"/>
            <a:chOff x="3365200" y="2683725"/>
            <a:chExt cx="416125" cy="503675"/>
          </a:xfrm>
        </p:grpSpPr>
        <p:sp>
          <p:nvSpPr>
            <p:cNvPr id="245" name="Google Shape;245;p16"/>
            <p:cNvSpPr/>
            <p:nvPr/>
          </p:nvSpPr>
          <p:spPr>
            <a:xfrm>
              <a:off x="3365200" y="2946925"/>
              <a:ext cx="416125" cy="240475"/>
            </a:xfrm>
            <a:custGeom>
              <a:avLst/>
              <a:gdLst/>
              <a:ahLst/>
              <a:cxnLst/>
              <a:rect l="l" t="t" r="r" b="b"/>
              <a:pathLst>
                <a:path w="16645" h="9619" extrusionOk="0">
                  <a:moveTo>
                    <a:pt x="5701" y="1"/>
                  </a:moveTo>
                  <a:cubicBezTo>
                    <a:pt x="2507" y="1"/>
                    <a:pt x="0" y="1410"/>
                    <a:pt x="0" y="1410"/>
                  </a:cubicBezTo>
                  <a:cubicBezTo>
                    <a:pt x="0" y="1410"/>
                    <a:pt x="3378" y="4500"/>
                    <a:pt x="7564" y="7964"/>
                  </a:cubicBezTo>
                  <a:cubicBezTo>
                    <a:pt x="9087" y="9219"/>
                    <a:pt x="10704" y="9618"/>
                    <a:pt x="12144" y="9618"/>
                  </a:cubicBezTo>
                  <a:cubicBezTo>
                    <a:pt x="14664" y="9618"/>
                    <a:pt x="16644" y="8397"/>
                    <a:pt x="16644" y="8397"/>
                  </a:cubicBezTo>
                  <a:cubicBezTo>
                    <a:pt x="16644" y="8397"/>
                    <a:pt x="12501" y="1439"/>
                    <a:pt x="8214" y="313"/>
                  </a:cubicBezTo>
                  <a:cubicBezTo>
                    <a:pt x="7352" y="90"/>
                    <a:pt x="6505" y="1"/>
                    <a:pt x="5701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365200" y="2982175"/>
              <a:ext cx="416125" cy="174700"/>
            </a:xfrm>
            <a:custGeom>
              <a:avLst/>
              <a:gdLst/>
              <a:ahLst/>
              <a:cxnLst/>
              <a:rect l="l" t="t" r="r" b="b"/>
              <a:pathLst>
                <a:path w="16645" h="6988" extrusionOk="0">
                  <a:moveTo>
                    <a:pt x="0" y="0"/>
                  </a:moveTo>
                  <a:cubicBezTo>
                    <a:pt x="1487" y="318"/>
                    <a:pt x="2960" y="708"/>
                    <a:pt x="4403" y="1184"/>
                  </a:cubicBezTo>
                  <a:cubicBezTo>
                    <a:pt x="5818" y="1689"/>
                    <a:pt x="7247" y="2267"/>
                    <a:pt x="8373" y="3205"/>
                  </a:cubicBezTo>
                  <a:lnTo>
                    <a:pt x="8777" y="3580"/>
                  </a:lnTo>
                  <a:lnTo>
                    <a:pt x="9196" y="3985"/>
                  </a:lnTo>
                  <a:cubicBezTo>
                    <a:pt x="9340" y="4129"/>
                    <a:pt x="9513" y="4244"/>
                    <a:pt x="9658" y="4360"/>
                  </a:cubicBezTo>
                  <a:cubicBezTo>
                    <a:pt x="9816" y="4490"/>
                    <a:pt x="9975" y="4591"/>
                    <a:pt x="10134" y="4706"/>
                  </a:cubicBezTo>
                  <a:cubicBezTo>
                    <a:pt x="10798" y="5125"/>
                    <a:pt x="11476" y="5500"/>
                    <a:pt x="12198" y="5789"/>
                  </a:cubicBezTo>
                  <a:cubicBezTo>
                    <a:pt x="13627" y="6381"/>
                    <a:pt x="15129" y="6771"/>
                    <a:pt x="16644" y="6987"/>
                  </a:cubicBezTo>
                  <a:cubicBezTo>
                    <a:pt x="15908" y="6785"/>
                    <a:pt x="15172" y="6554"/>
                    <a:pt x="14465" y="6280"/>
                  </a:cubicBezTo>
                  <a:cubicBezTo>
                    <a:pt x="13757" y="6020"/>
                    <a:pt x="13050" y="5731"/>
                    <a:pt x="12371" y="5414"/>
                  </a:cubicBezTo>
                  <a:cubicBezTo>
                    <a:pt x="11693" y="5082"/>
                    <a:pt x="11029" y="4721"/>
                    <a:pt x="10423" y="4288"/>
                  </a:cubicBezTo>
                  <a:cubicBezTo>
                    <a:pt x="10105" y="4086"/>
                    <a:pt x="9816" y="3855"/>
                    <a:pt x="9542" y="3609"/>
                  </a:cubicBezTo>
                  <a:lnTo>
                    <a:pt x="9152" y="3220"/>
                  </a:lnTo>
                  <a:lnTo>
                    <a:pt x="8719" y="2815"/>
                  </a:lnTo>
                  <a:cubicBezTo>
                    <a:pt x="8099" y="2296"/>
                    <a:pt x="7420" y="1906"/>
                    <a:pt x="6713" y="1574"/>
                  </a:cubicBezTo>
                  <a:cubicBezTo>
                    <a:pt x="5991" y="1271"/>
                    <a:pt x="5269" y="996"/>
                    <a:pt x="4519" y="794"/>
                  </a:cubicBezTo>
                  <a:cubicBezTo>
                    <a:pt x="3046" y="376"/>
                    <a:pt x="1516" y="116"/>
                    <a:pt x="0" y="0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612775" y="3024025"/>
              <a:ext cx="115850" cy="123450"/>
            </a:xfrm>
            <a:custGeom>
              <a:avLst/>
              <a:gdLst/>
              <a:ahLst/>
              <a:cxnLst/>
              <a:rect l="l" t="t" r="r" b="b"/>
              <a:pathLst>
                <a:path w="4634" h="4938" extrusionOk="0">
                  <a:moveTo>
                    <a:pt x="1631" y="1"/>
                  </a:moveTo>
                  <a:cubicBezTo>
                    <a:pt x="1472" y="420"/>
                    <a:pt x="1516" y="910"/>
                    <a:pt x="1617" y="1343"/>
                  </a:cubicBezTo>
                  <a:cubicBezTo>
                    <a:pt x="1732" y="1791"/>
                    <a:pt x="1920" y="2210"/>
                    <a:pt x="2136" y="2599"/>
                  </a:cubicBezTo>
                  <a:cubicBezTo>
                    <a:pt x="2353" y="2989"/>
                    <a:pt x="2598" y="3364"/>
                    <a:pt x="2873" y="3711"/>
                  </a:cubicBezTo>
                  <a:cubicBezTo>
                    <a:pt x="3011" y="3893"/>
                    <a:pt x="3153" y="4067"/>
                    <a:pt x="3302" y="4236"/>
                  </a:cubicBezTo>
                  <a:lnTo>
                    <a:pt x="3302" y="4236"/>
                  </a:lnTo>
                  <a:cubicBezTo>
                    <a:pt x="3186" y="4232"/>
                    <a:pt x="3072" y="4231"/>
                    <a:pt x="2959" y="4231"/>
                  </a:cubicBezTo>
                  <a:cubicBezTo>
                    <a:pt x="2896" y="4228"/>
                    <a:pt x="2832" y="4227"/>
                    <a:pt x="2769" y="4227"/>
                  </a:cubicBezTo>
                  <a:cubicBezTo>
                    <a:pt x="2486" y="4227"/>
                    <a:pt x="2203" y="4250"/>
                    <a:pt x="1920" y="4274"/>
                  </a:cubicBezTo>
                  <a:cubicBezTo>
                    <a:pt x="1588" y="4317"/>
                    <a:pt x="1241" y="4375"/>
                    <a:pt x="909" y="4476"/>
                  </a:cubicBezTo>
                  <a:cubicBezTo>
                    <a:pt x="592" y="4577"/>
                    <a:pt x="260" y="4707"/>
                    <a:pt x="0" y="4938"/>
                  </a:cubicBezTo>
                  <a:cubicBezTo>
                    <a:pt x="303" y="4793"/>
                    <a:pt x="635" y="4736"/>
                    <a:pt x="967" y="4692"/>
                  </a:cubicBezTo>
                  <a:cubicBezTo>
                    <a:pt x="1285" y="4664"/>
                    <a:pt x="1617" y="4649"/>
                    <a:pt x="1949" y="4649"/>
                  </a:cubicBezTo>
                  <a:cubicBezTo>
                    <a:pt x="2281" y="4664"/>
                    <a:pt x="2598" y="4678"/>
                    <a:pt x="2930" y="4692"/>
                  </a:cubicBezTo>
                  <a:cubicBezTo>
                    <a:pt x="3262" y="4721"/>
                    <a:pt x="3594" y="4765"/>
                    <a:pt x="3912" y="4793"/>
                  </a:cubicBezTo>
                  <a:lnTo>
                    <a:pt x="4634" y="4880"/>
                  </a:lnTo>
                  <a:lnTo>
                    <a:pt x="4129" y="4360"/>
                  </a:lnTo>
                  <a:cubicBezTo>
                    <a:pt x="3840" y="4057"/>
                    <a:pt x="3551" y="3725"/>
                    <a:pt x="3277" y="3393"/>
                  </a:cubicBezTo>
                  <a:cubicBezTo>
                    <a:pt x="3017" y="3061"/>
                    <a:pt x="2743" y="2729"/>
                    <a:pt x="2512" y="2368"/>
                  </a:cubicBezTo>
                  <a:cubicBezTo>
                    <a:pt x="2266" y="2022"/>
                    <a:pt x="2050" y="1647"/>
                    <a:pt x="1891" y="1257"/>
                  </a:cubicBezTo>
                  <a:cubicBezTo>
                    <a:pt x="1732" y="867"/>
                    <a:pt x="1602" y="448"/>
                    <a:pt x="1631" y="1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550700" y="2984350"/>
              <a:ext cx="67525" cy="113325"/>
            </a:xfrm>
            <a:custGeom>
              <a:avLst/>
              <a:gdLst/>
              <a:ahLst/>
              <a:cxnLst/>
              <a:rect l="l" t="t" r="r" b="b"/>
              <a:pathLst>
                <a:path w="2701" h="4533" extrusionOk="0">
                  <a:moveTo>
                    <a:pt x="1574" y="0"/>
                  </a:moveTo>
                  <a:cubicBezTo>
                    <a:pt x="1415" y="332"/>
                    <a:pt x="1343" y="707"/>
                    <a:pt x="1343" y="1083"/>
                  </a:cubicBezTo>
                  <a:cubicBezTo>
                    <a:pt x="1328" y="1472"/>
                    <a:pt x="1386" y="1848"/>
                    <a:pt x="1458" y="2209"/>
                  </a:cubicBezTo>
                  <a:cubicBezTo>
                    <a:pt x="1501" y="2396"/>
                    <a:pt x="1559" y="2570"/>
                    <a:pt x="1602" y="2757"/>
                  </a:cubicBezTo>
                  <a:cubicBezTo>
                    <a:pt x="1660" y="2930"/>
                    <a:pt x="1718" y="3104"/>
                    <a:pt x="1790" y="3277"/>
                  </a:cubicBezTo>
                  <a:cubicBezTo>
                    <a:pt x="1862" y="3450"/>
                    <a:pt x="1934" y="3623"/>
                    <a:pt x="2021" y="3797"/>
                  </a:cubicBezTo>
                  <a:lnTo>
                    <a:pt x="2054" y="3867"/>
                  </a:lnTo>
                  <a:lnTo>
                    <a:pt x="2054" y="3867"/>
                  </a:lnTo>
                  <a:cubicBezTo>
                    <a:pt x="1990" y="3862"/>
                    <a:pt x="1926" y="3858"/>
                    <a:pt x="1862" y="3854"/>
                  </a:cubicBezTo>
                  <a:cubicBezTo>
                    <a:pt x="1795" y="3850"/>
                    <a:pt x="1727" y="3848"/>
                    <a:pt x="1659" y="3848"/>
                  </a:cubicBezTo>
                  <a:cubicBezTo>
                    <a:pt x="1496" y="3848"/>
                    <a:pt x="1333" y="3859"/>
                    <a:pt x="1169" y="3869"/>
                  </a:cubicBezTo>
                  <a:cubicBezTo>
                    <a:pt x="938" y="3898"/>
                    <a:pt x="707" y="3941"/>
                    <a:pt x="491" y="4042"/>
                  </a:cubicBezTo>
                  <a:cubicBezTo>
                    <a:pt x="274" y="4129"/>
                    <a:pt x="58" y="4302"/>
                    <a:pt x="0" y="4533"/>
                  </a:cubicBezTo>
                  <a:cubicBezTo>
                    <a:pt x="130" y="4345"/>
                    <a:pt x="347" y="4273"/>
                    <a:pt x="549" y="4244"/>
                  </a:cubicBezTo>
                  <a:cubicBezTo>
                    <a:pt x="697" y="4223"/>
                    <a:pt x="852" y="4210"/>
                    <a:pt x="1010" y="4210"/>
                  </a:cubicBezTo>
                  <a:cubicBezTo>
                    <a:pt x="1068" y="4210"/>
                    <a:pt x="1126" y="4211"/>
                    <a:pt x="1184" y="4215"/>
                  </a:cubicBezTo>
                  <a:cubicBezTo>
                    <a:pt x="1400" y="4230"/>
                    <a:pt x="1617" y="4258"/>
                    <a:pt x="1819" y="4287"/>
                  </a:cubicBezTo>
                  <a:cubicBezTo>
                    <a:pt x="2036" y="4331"/>
                    <a:pt x="2252" y="4360"/>
                    <a:pt x="2454" y="4417"/>
                  </a:cubicBezTo>
                  <a:lnTo>
                    <a:pt x="2656" y="3970"/>
                  </a:lnTo>
                  <a:cubicBezTo>
                    <a:pt x="2676" y="3985"/>
                    <a:pt x="2686" y="3992"/>
                    <a:pt x="2690" y="3992"/>
                  </a:cubicBezTo>
                  <a:cubicBezTo>
                    <a:pt x="2700" y="3992"/>
                    <a:pt x="2667" y="3948"/>
                    <a:pt x="2656" y="3926"/>
                  </a:cubicBezTo>
                  <a:lnTo>
                    <a:pt x="2599" y="3811"/>
                  </a:lnTo>
                  <a:lnTo>
                    <a:pt x="2483" y="3580"/>
                  </a:lnTo>
                  <a:lnTo>
                    <a:pt x="2281" y="3089"/>
                  </a:lnTo>
                  <a:cubicBezTo>
                    <a:pt x="2137" y="2757"/>
                    <a:pt x="2021" y="2425"/>
                    <a:pt x="1906" y="2093"/>
                  </a:cubicBezTo>
                  <a:cubicBezTo>
                    <a:pt x="1805" y="1761"/>
                    <a:pt x="1704" y="1415"/>
                    <a:pt x="1646" y="1068"/>
                  </a:cubicBezTo>
                  <a:cubicBezTo>
                    <a:pt x="1574" y="722"/>
                    <a:pt x="1545" y="361"/>
                    <a:pt x="1574" y="0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481750" y="2959800"/>
              <a:ext cx="30700" cy="59925"/>
            </a:xfrm>
            <a:custGeom>
              <a:avLst/>
              <a:gdLst/>
              <a:ahLst/>
              <a:cxnLst/>
              <a:rect l="l" t="t" r="r" b="b"/>
              <a:pathLst>
                <a:path w="1228" h="2397" extrusionOk="0">
                  <a:moveTo>
                    <a:pt x="217" y="0"/>
                  </a:moveTo>
                  <a:cubicBezTo>
                    <a:pt x="59" y="188"/>
                    <a:pt x="1" y="448"/>
                    <a:pt x="1" y="708"/>
                  </a:cubicBezTo>
                  <a:cubicBezTo>
                    <a:pt x="1" y="953"/>
                    <a:pt x="73" y="1213"/>
                    <a:pt x="189" y="1430"/>
                  </a:cubicBezTo>
                  <a:cubicBezTo>
                    <a:pt x="290" y="1646"/>
                    <a:pt x="448" y="1848"/>
                    <a:pt x="622" y="2007"/>
                  </a:cubicBezTo>
                  <a:cubicBezTo>
                    <a:pt x="795" y="2180"/>
                    <a:pt x="997" y="2325"/>
                    <a:pt x="1228" y="2397"/>
                  </a:cubicBezTo>
                  <a:cubicBezTo>
                    <a:pt x="1055" y="1935"/>
                    <a:pt x="838" y="1574"/>
                    <a:pt x="665" y="1199"/>
                  </a:cubicBezTo>
                  <a:cubicBezTo>
                    <a:pt x="564" y="1011"/>
                    <a:pt x="492" y="823"/>
                    <a:pt x="405" y="636"/>
                  </a:cubicBezTo>
                  <a:cubicBezTo>
                    <a:pt x="333" y="448"/>
                    <a:pt x="275" y="246"/>
                    <a:pt x="217" y="0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452175" y="3019350"/>
              <a:ext cx="70400" cy="20600"/>
            </a:xfrm>
            <a:custGeom>
              <a:avLst/>
              <a:gdLst/>
              <a:ahLst/>
              <a:cxnLst/>
              <a:rect l="l" t="t" r="r" b="b"/>
              <a:pathLst>
                <a:path w="2816" h="824" extrusionOk="0">
                  <a:moveTo>
                    <a:pt x="2065" y="0"/>
                  </a:moveTo>
                  <a:cubicBezTo>
                    <a:pt x="1805" y="0"/>
                    <a:pt x="1559" y="15"/>
                    <a:pt x="1314" y="58"/>
                  </a:cubicBezTo>
                  <a:cubicBezTo>
                    <a:pt x="1054" y="87"/>
                    <a:pt x="809" y="159"/>
                    <a:pt x="578" y="275"/>
                  </a:cubicBezTo>
                  <a:cubicBezTo>
                    <a:pt x="448" y="332"/>
                    <a:pt x="347" y="390"/>
                    <a:pt x="231" y="477"/>
                  </a:cubicBezTo>
                  <a:cubicBezTo>
                    <a:pt x="130" y="563"/>
                    <a:pt x="15" y="679"/>
                    <a:pt x="0" y="823"/>
                  </a:cubicBezTo>
                  <a:cubicBezTo>
                    <a:pt x="116" y="751"/>
                    <a:pt x="217" y="736"/>
                    <a:pt x="347" y="708"/>
                  </a:cubicBezTo>
                  <a:cubicBezTo>
                    <a:pt x="462" y="693"/>
                    <a:pt x="578" y="679"/>
                    <a:pt x="693" y="664"/>
                  </a:cubicBezTo>
                  <a:cubicBezTo>
                    <a:pt x="924" y="635"/>
                    <a:pt x="1155" y="607"/>
                    <a:pt x="1400" y="578"/>
                  </a:cubicBezTo>
                  <a:cubicBezTo>
                    <a:pt x="1631" y="534"/>
                    <a:pt x="1862" y="477"/>
                    <a:pt x="2108" y="419"/>
                  </a:cubicBezTo>
                  <a:cubicBezTo>
                    <a:pt x="2339" y="347"/>
                    <a:pt x="2584" y="275"/>
                    <a:pt x="2815" y="145"/>
                  </a:cubicBezTo>
                  <a:cubicBezTo>
                    <a:pt x="2570" y="58"/>
                    <a:pt x="2310" y="15"/>
                    <a:pt x="2065" y="0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500525" y="2683725"/>
              <a:ext cx="224850" cy="314350"/>
            </a:xfrm>
            <a:custGeom>
              <a:avLst/>
              <a:gdLst/>
              <a:ahLst/>
              <a:cxnLst/>
              <a:rect l="l" t="t" r="r" b="b"/>
              <a:pathLst>
                <a:path w="8994" h="12574" extrusionOk="0">
                  <a:moveTo>
                    <a:pt x="1" y="0"/>
                  </a:moveTo>
                  <a:cubicBezTo>
                    <a:pt x="1" y="0"/>
                    <a:pt x="1040" y="3754"/>
                    <a:pt x="2483" y="8142"/>
                  </a:cubicBezTo>
                  <a:cubicBezTo>
                    <a:pt x="3927" y="12530"/>
                    <a:pt x="8821" y="12574"/>
                    <a:pt x="8821" y="12574"/>
                  </a:cubicBezTo>
                  <a:cubicBezTo>
                    <a:pt x="8821" y="12574"/>
                    <a:pt x="8994" y="5673"/>
                    <a:pt x="6410" y="2931"/>
                  </a:cubicBezTo>
                  <a:cubicBezTo>
                    <a:pt x="3841" y="18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500525" y="2683725"/>
              <a:ext cx="220525" cy="314350"/>
            </a:xfrm>
            <a:custGeom>
              <a:avLst/>
              <a:gdLst/>
              <a:ahLst/>
              <a:cxnLst/>
              <a:rect l="l" t="t" r="r" b="b"/>
              <a:pathLst>
                <a:path w="8821" h="12574" extrusionOk="0">
                  <a:moveTo>
                    <a:pt x="1" y="0"/>
                  </a:moveTo>
                  <a:cubicBezTo>
                    <a:pt x="939" y="895"/>
                    <a:pt x="1819" y="1848"/>
                    <a:pt x="2628" y="2844"/>
                  </a:cubicBezTo>
                  <a:cubicBezTo>
                    <a:pt x="3436" y="3855"/>
                    <a:pt x="4201" y="4908"/>
                    <a:pt x="4577" y="6107"/>
                  </a:cubicBezTo>
                  <a:lnTo>
                    <a:pt x="4707" y="6540"/>
                  </a:lnTo>
                  <a:lnTo>
                    <a:pt x="4822" y="7030"/>
                  </a:lnTo>
                  <a:cubicBezTo>
                    <a:pt x="4923" y="7362"/>
                    <a:pt x="5024" y="7680"/>
                    <a:pt x="5183" y="7983"/>
                  </a:cubicBezTo>
                  <a:cubicBezTo>
                    <a:pt x="5457" y="8575"/>
                    <a:pt x="5789" y="9152"/>
                    <a:pt x="6179" y="9687"/>
                  </a:cubicBezTo>
                  <a:cubicBezTo>
                    <a:pt x="6930" y="10755"/>
                    <a:pt x="7839" y="11722"/>
                    <a:pt x="8821" y="12574"/>
                  </a:cubicBezTo>
                  <a:cubicBezTo>
                    <a:pt x="7955" y="11606"/>
                    <a:pt x="7161" y="10567"/>
                    <a:pt x="6468" y="9499"/>
                  </a:cubicBezTo>
                  <a:cubicBezTo>
                    <a:pt x="6121" y="8950"/>
                    <a:pt x="5804" y="8387"/>
                    <a:pt x="5558" y="7810"/>
                  </a:cubicBezTo>
                  <a:cubicBezTo>
                    <a:pt x="5443" y="7521"/>
                    <a:pt x="5342" y="7218"/>
                    <a:pt x="5241" y="6915"/>
                  </a:cubicBezTo>
                  <a:lnTo>
                    <a:pt x="5140" y="6467"/>
                  </a:lnTo>
                  <a:lnTo>
                    <a:pt x="5010" y="5962"/>
                  </a:lnTo>
                  <a:cubicBezTo>
                    <a:pt x="4793" y="5327"/>
                    <a:pt x="4476" y="4721"/>
                    <a:pt x="4115" y="4172"/>
                  </a:cubicBezTo>
                  <a:cubicBezTo>
                    <a:pt x="3739" y="3624"/>
                    <a:pt x="3350" y="3104"/>
                    <a:pt x="2902" y="2613"/>
                  </a:cubicBezTo>
                  <a:cubicBezTo>
                    <a:pt x="2022" y="1646"/>
                    <a:pt x="1054" y="765"/>
                    <a:pt x="1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604100" y="2844675"/>
              <a:ext cx="85200" cy="121650"/>
            </a:xfrm>
            <a:custGeom>
              <a:avLst/>
              <a:gdLst/>
              <a:ahLst/>
              <a:cxnLst/>
              <a:rect l="l" t="t" r="r" b="b"/>
              <a:pathLst>
                <a:path w="3408" h="4866" extrusionOk="0">
                  <a:moveTo>
                    <a:pt x="3407" y="1"/>
                  </a:moveTo>
                  <a:lnTo>
                    <a:pt x="3407" y="1"/>
                  </a:lnTo>
                  <a:cubicBezTo>
                    <a:pt x="3104" y="217"/>
                    <a:pt x="2917" y="592"/>
                    <a:pt x="2801" y="953"/>
                  </a:cubicBezTo>
                  <a:cubicBezTo>
                    <a:pt x="2671" y="1314"/>
                    <a:pt x="2613" y="1704"/>
                    <a:pt x="2599" y="2079"/>
                  </a:cubicBezTo>
                  <a:cubicBezTo>
                    <a:pt x="2585" y="2469"/>
                    <a:pt x="2585" y="2844"/>
                    <a:pt x="2628" y="3234"/>
                  </a:cubicBezTo>
                  <a:cubicBezTo>
                    <a:pt x="2649" y="3421"/>
                    <a:pt x="2671" y="3608"/>
                    <a:pt x="2700" y="3794"/>
                  </a:cubicBezTo>
                  <a:lnTo>
                    <a:pt x="2700" y="3794"/>
                  </a:lnTo>
                  <a:cubicBezTo>
                    <a:pt x="2619" y="3739"/>
                    <a:pt x="2538" y="3687"/>
                    <a:pt x="2455" y="3638"/>
                  </a:cubicBezTo>
                  <a:cubicBezTo>
                    <a:pt x="2209" y="3465"/>
                    <a:pt x="1949" y="3335"/>
                    <a:pt x="1690" y="3205"/>
                  </a:cubicBezTo>
                  <a:cubicBezTo>
                    <a:pt x="1430" y="3075"/>
                    <a:pt x="1155" y="2960"/>
                    <a:pt x="867" y="2888"/>
                  </a:cubicBezTo>
                  <a:cubicBezTo>
                    <a:pt x="679" y="2828"/>
                    <a:pt x="477" y="2789"/>
                    <a:pt x="275" y="2789"/>
                  </a:cubicBezTo>
                  <a:cubicBezTo>
                    <a:pt x="183" y="2789"/>
                    <a:pt x="91" y="2797"/>
                    <a:pt x="1" y="2815"/>
                  </a:cubicBezTo>
                  <a:cubicBezTo>
                    <a:pt x="289" y="2844"/>
                    <a:pt x="549" y="2945"/>
                    <a:pt x="795" y="3061"/>
                  </a:cubicBezTo>
                  <a:cubicBezTo>
                    <a:pt x="1054" y="3191"/>
                    <a:pt x="1300" y="3335"/>
                    <a:pt x="1531" y="3479"/>
                  </a:cubicBezTo>
                  <a:cubicBezTo>
                    <a:pt x="1762" y="3638"/>
                    <a:pt x="1993" y="3797"/>
                    <a:pt x="2224" y="3956"/>
                  </a:cubicBezTo>
                  <a:cubicBezTo>
                    <a:pt x="2440" y="4129"/>
                    <a:pt x="2671" y="4302"/>
                    <a:pt x="2888" y="4476"/>
                  </a:cubicBezTo>
                  <a:lnTo>
                    <a:pt x="3364" y="4865"/>
                  </a:lnTo>
                  <a:lnTo>
                    <a:pt x="3234" y="4259"/>
                  </a:lnTo>
                  <a:cubicBezTo>
                    <a:pt x="3162" y="3913"/>
                    <a:pt x="3104" y="3537"/>
                    <a:pt x="3061" y="3176"/>
                  </a:cubicBezTo>
                  <a:cubicBezTo>
                    <a:pt x="3018" y="2815"/>
                    <a:pt x="2974" y="2455"/>
                    <a:pt x="2974" y="2094"/>
                  </a:cubicBezTo>
                  <a:cubicBezTo>
                    <a:pt x="2960" y="1733"/>
                    <a:pt x="2974" y="1357"/>
                    <a:pt x="3032" y="1011"/>
                  </a:cubicBezTo>
                  <a:cubicBezTo>
                    <a:pt x="3090" y="650"/>
                    <a:pt x="3191" y="304"/>
                    <a:pt x="3407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582100" y="2786925"/>
              <a:ext cx="79400" cy="89525"/>
            </a:xfrm>
            <a:custGeom>
              <a:avLst/>
              <a:gdLst/>
              <a:ahLst/>
              <a:cxnLst/>
              <a:rect l="l" t="t" r="r" b="b"/>
              <a:pathLst>
                <a:path w="3176" h="3581" extrusionOk="0">
                  <a:moveTo>
                    <a:pt x="3176" y="1"/>
                  </a:moveTo>
                  <a:cubicBezTo>
                    <a:pt x="2916" y="160"/>
                    <a:pt x="2699" y="420"/>
                    <a:pt x="2512" y="679"/>
                  </a:cubicBezTo>
                  <a:cubicBezTo>
                    <a:pt x="2339" y="954"/>
                    <a:pt x="2209" y="1242"/>
                    <a:pt x="2093" y="1545"/>
                  </a:cubicBezTo>
                  <a:cubicBezTo>
                    <a:pt x="2050" y="1690"/>
                    <a:pt x="1992" y="1849"/>
                    <a:pt x="1949" y="2007"/>
                  </a:cubicBezTo>
                  <a:cubicBezTo>
                    <a:pt x="1920" y="2152"/>
                    <a:pt x="1877" y="2311"/>
                    <a:pt x="1848" y="2469"/>
                  </a:cubicBezTo>
                  <a:cubicBezTo>
                    <a:pt x="1819" y="2628"/>
                    <a:pt x="1790" y="2772"/>
                    <a:pt x="1776" y="2931"/>
                  </a:cubicBezTo>
                  <a:lnTo>
                    <a:pt x="1772" y="2995"/>
                  </a:lnTo>
                  <a:lnTo>
                    <a:pt x="1772" y="2995"/>
                  </a:lnTo>
                  <a:cubicBezTo>
                    <a:pt x="1730" y="2964"/>
                    <a:pt x="1688" y="2933"/>
                    <a:pt x="1646" y="2902"/>
                  </a:cubicBezTo>
                  <a:cubicBezTo>
                    <a:pt x="1487" y="2801"/>
                    <a:pt x="1314" y="2700"/>
                    <a:pt x="1140" y="2614"/>
                  </a:cubicBezTo>
                  <a:cubicBezTo>
                    <a:pt x="953" y="2527"/>
                    <a:pt x="765" y="2455"/>
                    <a:pt x="563" y="2426"/>
                  </a:cubicBezTo>
                  <a:cubicBezTo>
                    <a:pt x="511" y="2414"/>
                    <a:pt x="456" y="2408"/>
                    <a:pt x="400" y="2408"/>
                  </a:cubicBezTo>
                  <a:cubicBezTo>
                    <a:pt x="254" y="2408"/>
                    <a:pt x="104" y="2452"/>
                    <a:pt x="0" y="2556"/>
                  </a:cubicBezTo>
                  <a:cubicBezTo>
                    <a:pt x="63" y="2530"/>
                    <a:pt x="127" y="2519"/>
                    <a:pt x="191" y="2519"/>
                  </a:cubicBezTo>
                  <a:cubicBezTo>
                    <a:pt x="305" y="2519"/>
                    <a:pt x="418" y="2553"/>
                    <a:pt x="520" y="2599"/>
                  </a:cubicBezTo>
                  <a:cubicBezTo>
                    <a:pt x="678" y="2671"/>
                    <a:pt x="837" y="2758"/>
                    <a:pt x="982" y="2874"/>
                  </a:cubicBezTo>
                  <a:cubicBezTo>
                    <a:pt x="1140" y="2975"/>
                    <a:pt x="1285" y="3090"/>
                    <a:pt x="1415" y="3206"/>
                  </a:cubicBezTo>
                  <a:cubicBezTo>
                    <a:pt x="1559" y="3321"/>
                    <a:pt x="1689" y="3451"/>
                    <a:pt x="1819" y="3581"/>
                  </a:cubicBezTo>
                  <a:lnTo>
                    <a:pt x="2165" y="3350"/>
                  </a:lnTo>
                  <a:cubicBezTo>
                    <a:pt x="2174" y="3373"/>
                    <a:pt x="2179" y="3381"/>
                    <a:pt x="2182" y="3381"/>
                  </a:cubicBezTo>
                  <a:cubicBezTo>
                    <a:pt x="2187" y="3381"/>
                    <a:pt x="2180" y="3341"/>
                    <a:pt x="2180" y="3321"/>
                  </a:cubicBezTo>
                  <a:lnTo>
                    <a:pt x="2194" y="3220"/>
                  </a:lnTo>
                  <a:lnTo>
                    <a:pt x="2223" y="2989"/>
                  </a:lnTo>
                  <a:lnTo>
                    <a:pt x="2281" y="2542"/>
                  </a:lnTo>
                  <a:cubicBezTo>
                    <a:pt x="2339" y="2253"/>
                    <a:pt x="2396" y="1950"/>
                    <a:pt x="2468" y="1661"/>
                  </a:cubicBezTo>
                  <a:cubicBezTo>
                    <a:pt x="2555" y="1372"/>
                    <a:pt x="2627" y="1084"/>
                    <a:pt x="2743" y="795"/>
                  </a:cubicBezTo>
                  <a:cubicBezTo>
                    <a:pt x="2858" y="521"/>
                    <a:pt x="2988" y="246"/>
                    <a:pt x="3176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581375" y="2722700"/>
              <a:ext cx="17350" cy="54875"/>
            </a:xfrm>
            <a:custGeom>
              <a:avLst/>
              <a:gdLst/>
              <a:ahLst/>
              <a:cxnLst/>
              <a:rect l="l" t="t" r="r" b="b"/>
              <a:pathLst>
                <a:path w="694" h="2195" extrusionOk="0">
                  <a:moveTo>
                    <a:pt x="693" y="0"/>
                  </a:moveTo>
                  <a:lnTo>
                    <a:pt x="693" y="0"/>
                  </a:lnTo>
                  <a:cubicBezTo>
                    <a:pt x="491" y="73"/>
                    <a:pt x="332" y="231"/>
                    <a:pt x="217" y="419"/>
                  </a:cubicBezTo>
                  <a:cubicBezTo>
                    <a:pt x="101" y="592"/>
                    <a:pt x="43" y="809"/>
                    <a:pt x="15" y="1011"/>
                  </a:cubicBezTo>
                  <a:cubicBezTo>
                    <a:pt x="0" y="1227"/>
                    <a:pt x="15" y="1429"/>
                    <a:pt x="72" y="1632"/>
                  </a:cubicBezTo>
                  <a:cubicBezTo>
                    <a:pt x="116" y="1834"/>
                    <a:pt x="202" y="2021"/>
                    <a:pt x="332" y="2195"/>
                  </a:cubicBezTo>
                  <a:cubicBezTo>
                    <a:pt x="419" y="1776"/>
                    <a:pt x="433" y="1415"/>
                    <a:pt x="462" y="1069"/>
                  </a:cubicBezTo>
                  <a:cubicBezTo>
                    <a:pt x="491" y="895"/>
                    <a:pt x="505" y="722"/>
                    <a:pt x="534" y="549"/>
                  </a:cubicBezTo>
                  <a:cubicBezTo>
                    <a:pt x="578" y="376"/>
                    <a:pt x="621" y="202"/>
                    <a:pt x="693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536975" y="2760800"/>
              <a:ext cx="58500" cy="23625"/>
            </a:xfrm>
            <a:custGeom>
              <a:avLst/>
              <a:gdLst/>
              <a:ahLst/>
              <a:cxnLst/>
              <a:rect l="l" t="t" r="r" b="b"/>
              <a:pathLst>
                <a:path w="2340" h="945" extrusionOk="0">
                  <a:moveTo>
                    <a:pt x="434" y="1"/>
                  </a:moveTo>
                  <a:cubicBezTo>
                    <a:pt x="400" y="1"/>
                    <a:pt x="366" y="2"/>
                    <a:pt x="333" y="7"/>
                  </a:cubicBezTo>
                  <a:cubicBezTo>
                    <a:pt x="217" y="21"/>
                    <a:pt x="87" y="64"/>
                    <a:pt x="1" y="151"/>
                  </a:cubicBezTo>
                  <a:cubicBezTo>
                    <a:pt x="130" y="165"/>
                    <a:pt x="203" y="180"/>
                    <a:pt x="304" y="237"/>
                  </a:cubicBezTo>
                  <a:cubicBezTo>
                    <a:pt x="347" y="252"/>
                    <a:pt x="390" y="266"/>
                    <a:pt x="434" y="295"/>
                  </a:cubicBezTo>
                  <a:lnTo>
                    <a:pt x="578" y="353"/>
                  </a:lnTo>
                  <a:cubicBezTo>
                    <a:pt x="751" y="440"/>
                    <a:pt x="939" y="526"/>
                    <a:pt x="1127" y="613"/>
                  </a:cubicBezTo>
                  <a:cubicBezTo>
                    <a:pt x="1314" y="685"/>
                    <a:pt x="1502" y="757"/>
                    <a:pt x="1704" y="815"/>
                  </a:cubicBezTo>
                  <a:cubicBezTo>
                    <a:pt x="1906" y="873"/>
                    <a:pt x="2108" y="930"/>
                    <a:pt x="2339" y="945"/>
                  </a:cubicBezTo>
                  <a:cubicBezTo>
                    <a:pt x="2209" y="757"/>
                    <a:pt x="2036" y="627"/>
                    <a:pt x="1863" y="497"/>
                  </a:cubicBezTo>
                  <a:cubicBezTo>
                    <a:pt x="1690" y="382"/>
                    <a:pt x="1502" y="266"/>
                    <a:pt x="1300" y="194"/>
                  </a:cubicBezTo>
                  <a:cubicBezTo>
                    <a:pt x="1098" y="108"/>
                    <a:pt x="896" y="50"/>
                    <a:pt x="665" y="21"/>
                  </a:cubicBezTo>
                  <a:cubicBezTo>
                    <a:pt x="593" y="11"/>
                    <a:pt x="514" y="1"/>
                    <a:pt x="434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6"/>
          <p:cNvSpPr/>
          <p:nvPr/>
        </p:nvSpPr>
        <p:spPr>
          <a:xfrm>
            <a:off x="1229863" y="3747288"/>
            <a:ext cx="611650" cy="519400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1315175" y="4059475"/>
            <a:ext cx="330450" cy="362225"/>
          </a:xfrm>
          <a:custGeom>
            <a:avLst/>
            <a:gdLst/>
            <a:ahLst/>
            <a:cxnLst/>
            <a:rect l="l" t="t" r="r" b="b"/>
            <a:pathLst>
              <a:path w="13218" h="14489" extrusionOk="0">
                <a:moveTo>
                  <a:pt x="6546" y="0"/>
                </a:moveTo>
                <a:cubicBezTo>
                  <a:pt x="6409" y="0"/>
                  <a:pt x="6258" y="16"/>
                  <a:pt x="6092" y="51"/>
                </a:cubicBezTo>
                <a:cubicBezTo>
                  <a:pt x="2457" y="803"/>
                  <a:pt x="5716" y="6592"/>
                  <a:pt x="5716" y="6592"/>
                </a:cubicBezTo>
                <a:cubicBezTo>
                  <a:pt x="5716" y="6592"/>
                  <a:pt x="2796" y="4122"/>
                  <a:pt x="1321" y="4122"/>
                </a:cubicBezTo>
                <a:cubicBezTo>
                  <a:pt x="952" y="4122"/>
                  <a:pt x="673" y="4277"/>
                  <a:pt x="553" y="4663"/>
                </a:cubicBezTo>
                <a:cubicBezTo>
                  <a:pt x="1" y="6341"/>
                  <a:pt x="3962" y="7357"/>
                  <a:pt x="4912" y="7576"/>
                </a:cubicBezTo>
                <a:lnTo>
                  <a:pt x="4912" y="7576"/>
                </a:lnTo>
                <a:cubicBezTo>
                  <a:pt x="4606" y="7514"/>
                  <a:pt x="3988" y="7409"/>
                  <a:pt x="3303" y="7409"/>
                </a:cubicBezTo>
                <a:cubicBezTo>
                  <a:pt x="1902" y="7409"/>
                  <a:pt x="219" y="7846"/>
                  <a:pt x="352" y="9976"/>
                </a:cubicBezTo>
                <a:cubicBezTo>
                  <a:pt x="409" y="10899"/>
                  <a:pt x="763" y="11243"/>
                  <a:pt x="1257" y="11243"/>
                </a:cubicBezTo>
                <a:cubicBezTo>
                  <a:pt x="2711" y="11243"/>
                  <a:pt x="5389" y="8272"/>
                  <a:pt x="5390" y="8272"/>
                </a:cubicBezTo>
                <a:lnTo>
                  <a:pt x="5390" y="8272"/>
                </a:lnTo>
                <a:cubicBezTo>
                  <a:pt x="5389" y="8272"/>
                  <a:pt x="1335" y="14489"/>
                  <a:pt x="3884" y="14489"/>
                </a:cubicBezTo>
                <a:cubicBezTo>
                  <a:pt x="3909" y="14489"/>
                  <a:pt x="3935" y="14488"/>
                  <a:pt x="3961" y="14487"/>
                </a:cubicBezTo>
                <a:cubicBezTo>
                  <a:pt x="6693" y="14387"/>
                  <a:pt x="5816" y="8974"/>
                  <a:pt x="5816" y="8973"/>
                </a:cubicBezTo>
                <a:lnTo>
                  <a:pt x="5816" y="8973"/>
                </a:lnTo>
                <a:cubicBezTo>
                  <a:pt x="5816" y="8974"/>
                  <a:pt x="7579" y="14035"/>
                  <a:pt x="9167" y="14035"/>
                </a:cubicBezTo>
                <a:cubicBezTo>
                  <a:pt x="9482" y="14035"/>
                  <a:pt x="9790" y="13836"/>
                  <a:pt x="10077" y="13359"/>
                </a:cubicBezTo>
                <a:cubicBezTo>
                  <a:pt x="11250" y="11414"/>
                  <a:pt x="9272" y="9929"/>
                  <a:pt x="7834" y="9159"/>
                </a:cubicBezTo>
                <a:lnTo>
                  <a:pt x="7834" y="9159"/>
                </a:lnTo>
                <a:cubicBezTo>
                  <a:pt x="8894" y="9600"/>
                  <a:pt x="10399" y="10128"/>
                  <a:pt x="11524" y="10128"/>
                </a:cubicBezTo>
                <a:cubicBezTo>
                  <a:pt x="12344" y="10128"/>
                  <a:pt x="12962" y="9848"/>
                  <a:pt x="13059" y="9049"/>
                </a:cubicBezTo>
                <a:cubicBezTo>
                  <a:pt x="13218" y="7732"/>
                  <a:pt x="11614" y="7394"/>
                  <a:pt x="9926" y="7394"/>
                </a:cubicBezTo>
                <a:cubicBezTo>
                  <a:pt x="9479" y="7394"/>
                  <a:pt x="9026" y="7417"/>
                  <a:pt x="8599" y="7453"/>
                </a:cubicBezTo>
                <a:lnTo>
                  <a:pt x="8599" y="7453"/>
                </a:lnTo>
                <a:cubicBezTo>
                  <a:pt x="10622" y="7055"/>
                  <a:pt x="13128" y="6198"/>
                  <a:pt x="12432" y="4437"/>
                </a:cubicBezTo>
                <a:cubicBezTo>
                  <a:pt x="12201" y="3851"/>
                  <a:pt x="11794" y="3618"/>
                  <a:pt x="11293" y="3618"/>
                </a:cubicBezTo>
                <a:cubicBezTo>
                  <a:pt x="9349" y="3618"/>
                  <a:pt x="5991" y="7119"/>
                  <a:pt x="5991" y="7119"/>
                </a:cubicBezTo>
                <a:cubicBezTo>
                  <a:pt x="5991" y="7119"/>
                  <a:pt x="9391" y="0"/>
                  <a:pt x="6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3788324" y="1256800"/>
            <a:ext cx="2815675" cy="376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Istoricul dezvoltării aplicației</a:t>
            </a:r>
            <a:endParaRPr sz="1600" dirty="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Google Shape;241;p16">
            <a:extLst>
              <a:ext uri="{FF2B5EF4-FFF2-40B4-BE49-F238E27FC236}">
                <a16:creationId xmlns:a16="http://schemas.microsoft.com/office/drawing/2014/main" id="{70630939-AF87-3E43-0659-92527C7B6023}"/>
              </a:ext>
            </a:extLst>
          </p:cNvPr>
          <p:cNvSpPr/>
          <p:nvPr/>
        </p:nvSpPr>
        <p:spPr>
          <a:xfrm>
            <a:off x="3412067" y="4421700"/>
            <a:ext cx="2568958" cy="4381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Finalizarea proiectului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457200" y="235119"/>
            <a:ext cx="82389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Prezentarea generală a proiectului</a:t>
            </a:r>
            <a:endParaRPr dirty="0"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914400" y="928175"/>
            <a:ext cx="4861272" cy="1265510"/>
            <a:chOff x="914400" y="1459026"/>
            <a:chExt cx="4680710" cy="1014369"/>
          </a:xfrm>
        </p:grpSpPr>
        <p:sp>
          <p:nvSpPr>
            <p:cNvPr id="266" name="Google Shape;266;p17"/>
            <p:cNvSpPr/>
            <p:nvPr/>
          </p:nvSpPr>
          <p:spPr>
            <a:xfrm>
              <a:off x="914400" y="1459026"/>
              <a:ext cx="2257800" cy="33833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Compania</a:t>
              </a:r>
              <a:endParaRPr sz="16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914403" y="1597225"/>
              <a:ext cx="4680707" cy="87617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În acest proiect compania TechWave Solution, în calitatea de executant principal, are drept obiectiv realizarea unui site web, reprezenând un magazin online de parfumuri pentru firma Tom Ford.</a:t>
              </a:r>
              <a:endParaRPr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8" name="Google Shape;268;p17"/>
          <p:cNvGrpSpPr/>
          <p:nvPr/>
        </p:nvGrpSpPr>
        <p:grpSpPr>
          <a:xfrm>
            <a:off x="905150" y="2162330"/>
            <a:ext cx="2743926" cy="1174314"/>
            <a:chOff x="905150" y="2202334"/>
            <a:chExt cx="2743926" cy="943765"/>
          </a:xfrm>
        </p:grpSpPr>
        <p:sp>
          <p:nvSpPr>
            <p:cNvPr id="269" name="Google Shape;269;p17"/>
            <p:cNvSpPr/>
            <p:nvPr/>
          </p:nvSpPr>
          <p:spPr>
            <a:xfrm>
              <a:off x="905150" y="2507052"/>
              <a:ext cx="2743926" cy="63904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dirty="0">
                  <a:solidFill>
                    <a:srgbClr val="000000"/>
                  </a:solidFill>
                  <a:latin typeface="Fira Sans Extra Condensed SemiBold" panose="020B0604020202020204" charset="0"/>
                  <a:ea typeface="Roboto"/>
                  <a:cs typeface="Roboto"/>
                  <a:sym typeface="Roboto"/>
                </a:rPr>
                <a:t>Obiectivul principal al acestei colaborări este de a crea un site funcțional, capabil să îndeplinească toate cerințele clientului nostru. </a:t>
              </a:r>
              <a:endParaRPr dirty="0">
                <a:solidFill>
                  <a:srgbClr val="000000"/>
                </a:solidFill>
                <a:latin typeface="Fira Sans Extra Condensed SemiBold" panose="020B060402020202020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905150" y="2202334"/>
              <a:ext cx="2257800" cy="33923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Obiectivele proiectului</a:t>
              </a:r>
              <a:endParaRPr sz="16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1" name="Google Shape;271;p17"/>
          <p:cNvGrpSpPr/>
          <p:nvPr/>
        </p:nvGrpSpPr>
        <p:grpSpPr>
          <a:xfrm>
            <a:off x="5981100" y="1251225"/>
            <a:ext cx="2257800" cy="912900"/>
            <a:chOff x="5981100" y="1251225"/>
            <a:chExt cx="2257800" cy="912900"/>
          </a:xfrm>
        </p:grpSpPr>
        <p:sp>
          <p:nvSpPr>
            <p:cNvPr id="272" name="Google Shape;272;p17"/>
            <p:cNvSpPr/>
            <p:nvPr/>
          </p:nvSpPr>
          <p:spPr>
            <a:xfrm>
              <a:off x="5981100" y="1597125"/>
              <a:ext cx="2257800" cy="567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 permită clienților căutarea/filtrarea ușoară a produselor.</a:t>
              </a:r>
              <a:endParaRPr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981100" y="1251225"/>
              <a:ext cx="22578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Obiectivul 2.</a:t>
              </a:r>
              <a:endParaRPr sz="16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4" name="Google Shape;274;p17"/>
          <p:cNvGrpSpPr/>
          <p:nvPr/>
        </p:nvGrpSpPr>
        <p:grpSpPr>
          <a:xfrm>
            <a:off x="905150" y="3480800"/>
            <a:ext cx="2257800" cy="923800"/>
            <a:chOff x="905150" y="3480800"/>
            <a:chExt cx="2257800" cy="923800"/>
          </a:xfrm>
        </p:grpSpPr>
        <p:sp>
          <p:nvSpPr>
            <p:cNvPr id="275" name="Google Shape;275;p17"/>
            <p:cNvSpPr/>
            <p:nvPr/>
          </p:nvSpPr>
          <p:spPr>
            <a:xfrm>
              <a:off x="905150" y="3828600"/>
              <a:ext cx="2257800" cy="576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Să prezinte și să promoveze parfumurile realizate de client </a:t>
              </a:r>
              <a:endParaRPr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905150" y="3480800"/>
              <a:ext cx="22578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Obiectivul 1.</a:t>
              </a:r>
              <a:endParaRPr sz="16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17"/>
          <p:cNvGrpSpPr/>
          <p:nvPr/>
        </p:nvGrpSpPr>
        <p:grpSpPr>
          <a:xfrm>
            <a:off x="5981098" y="2259855"/>
            <a:ext cx="2604101" cy="1191845"/>
            <a:chOff x="5981098" y="2259855"/>
            <a:chExt cx="2604101" cy="1030033"/>
          </a:xfrm>
        </p:grpSpPr>
        <p:sp>
          <p:nvSpPr>
            <p:cNvPr id="278" name="Google Shape;278;p17"/>
            <p:cNvSpPr/>
            <p:nvPr/>
          </p:nvSpPr>
          <p:spPr>
            <a:xfrm>
              <a:off x="5981098" y="2713888"/>
              <a:ext cx="2604101" cy="576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dirty="0">
                  <a:solidFill>
                    <a:srgbClr val="000000"/>
                  </a:solidFill>
                  <a:latin typeface="Fira Sans Extra Condensed SemiBold" panose="020B0604020202020204" charset="0"/>
                  <a:ea typeface="Roboto"/>
                  <a:cs typeface="Roboto"/>
                  <a:sym typeface="Roboto"/>
                </a:rPr>
                <a:t>Să le permită clienților efectuarea ușoară de adăugare în coș, dar și metode diferite de plată.</a:t>
              </a:r>
              <a:endParaRPr dirty="0">
                <a:solidFill>
                  <a:srgbClr val="000000"/>
                </a:solidFill>
                <a:latin typeface="Fira Sans Extra Condensed SemiBold" panose="020B060402020202020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5981100" y="2259855"/>
              <a:ext cx="2257800" cy="52833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Obiectivul 3</a:t>
              </a:r>
              <a:endParaRPr sz="16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5981100" y="3480975"/>
            <a:ext cx="2426300" cy="1082614"/>
            <a:chOff x="5981100" y="3480975"/>
            <a:chExt cx="2426300" cy="1082614"/>
          </a:xfrm>
        </p:grpSpPr>
        <p:sp>
          <p:nvSpPr>
            <p:cNvPr id="281" name="Google Shape;281;p17"/>
            <p:cNvSpPr/>
            <p:nvPr/>
          </p:nvSpPr>
          <p:spPr>
            <a:xfrm>
              <a:off x="5981100" y="3828775"/>
              <a:ext cx="2426300" cy="73481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b="1" dirty="0">
                  <a:solidFill>
                    <a:srgbClr val="000000"/>
                  </a:solidFill>
                  <a:effectLst/>
                  <a:latin typeface="Fira Sans Extra Condensed SemiBold" panose="020B0604020202020204" charset="0"/>
                  <a:ea typeface="Calibri" panose="020F0502020204030204" pitchFamily="34" charset="0"/>
                </a:rPr>
                <a:t>Optimizare SEO pentru imbunatatirea vizibilitatii in motoarele de cautare</a:t>
              </a:r>
              <a:endParaRPr lang="en-US" dirty="0">
                <a:solidFill>
                  <a:srgbClr val="000000"/>
                </a:solidFill>
                <a:latin typeface="Fira Sans Extra Condensed SemiBold" panose="020B060402020202020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981100" y="3480975"/>
              <a:ext cx="22578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Obiectivul 4.</a:t>
              </a:r>
              <a:endParaRPr sz="16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3332871" y="1930399"/>
            <a:ext cx="2478320" cy="3031067"/>
            <a:chOff x="3231208" y="1349159"/>
            <a:chExt cx="2478320" cy="2956865"/>
          </a:xfrm>
        </p:grpSpPr>
        <p:grpSp>
          <p:nvGrpSpPr>
            <p:cNvPr id="284" name="Google Shape;284;p17"/>
            <p:cNvGrpSpPr/>
            <p:nvPr/>
          </p:nvGrpSpPr>
          <p:grpSpPr>
            <a:xfrm>
              <a:off x="4406056" y="2119838"/>
              <a:ext cx="883703" cy="1287962"/>
              <a:chOff x="5009075" y="1296225"/>
              <a:chExt cx="782800" cy="114090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5009075" y="1498600"/>
                <a:ext cx="697225" cy="938525"/>
              </a:xfrm>
              <a:custGeom>
                <a:avLst/>
                <a:gdLst/>
                <a:ahLst/>
                <a:cxnLst/>
                <a:rect l="l" t="t" r="r" b="b"/>
                <a:pathLst>
                  <a:path w="27889" h="37541" fill="none" extrusionOk="0">
                    <a:moveTo>
                      <a:pt x="27889" y="0"/>
                    </a:moveTo>
                    <a:cubicBezTo>
                      <a:pt x="27617" y="869"/>
                      <a:pt x="0" y="13147"/>
                      <a:pt x="815" y="37541"/>
                    </a:cubicBezTo>
                  </a:path>
                </a:pathLst>
              </a:custGeom>
              <a:noFill/>
              <a:ln w="8150" cap="flat" cmpd="sng">
                <a:solidFill>
                  <a:srgbClr val="7EAB79"/>
                </a:solidFill>
                <a:prstDash val="solid"/>
                <a:miter lim="1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5369450" y="1446075"/>
                <a:ext cx="212800" cy="290675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11627" fill="none" extrusionOk="0">
                    <a:moveTo>
                      <a:pt x="0" y="11627"/>
                    </a:moveTo>
                    <a:cubicBezTo>
                      <a:pt x="0" y="11627"/>
                      <a:pt x="8512" y="4999"/>
                      <a:pt x="5071" y="0"/>
                    </a:cubicBezTo>
                  </a:path>
                </a:pathLst>
              </a:custGeom>
              <a:noFill/>
              <a:ln w="8150" cap="flat" cmpd="sng">
                <a:solidFill>
                  <a:srgbClr val="7EAB79"/>
                </a:solidFill>
                <a:prstDash val="solid"/>
                <a:miter lim="1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227725" y="1780200"/>
                <a:ext cx="199250" cy="104600"/>
              </a:xfrm>
              <a:custGeom>
                <a:avLst/>
                <a:gdLst/>
                <a:ahLst/>
                <a:cxnLst/>
                <a:rect l="l" t="t" r="r" b="b"/>
                <a:pathLst>
                  <a:path w="7970" h="4184" fill="none" extrusionOk="0">
                    <a:moveTo>
                      <a:pt x="1" y="4183"/>
                    </a:moveTo>
                    <a:cubicBezTo>
                      <a:pt x="1" y="4183"/>
                      <a:pt x="5633" y="0"/>
                      <a:pt x="7969" y="869"/>
                    </a:cubicBezTo>
                  </a:path>
                </a:pathLst>
              </a:custGeom>
              <a:noFill/>
              <a:ln w="8150" cap="flat" cmpd="sng">
                <a:solidFill>
                  <a:srgbClr val="7EAB79"/>
                </a:solidFill>
                <a:prstDash val="solid"/>
                <a:miter lim="1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5143075" y="1706850"/>
                <a:ext cx="133575" cy="298375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11935" fill="none" extrusionOk="0">
                    <a:moveTo>
                      <a:pt x="0" y="11934"/>
                    </a:moveTo>
                    <a:cubicBezTo>
                      <a:pt x="0" y="11934"/>
                      <a:pt x="5343" y="2355"/>
                      <a:pt x="2608" y="0"/>
                    </a:cubicBezTo>
                  </a:path>
                </a:pathLst>
              </a:custGeom>
              <a:noFill/>
              <a:ln w="8150" cap="flat" cmpd="sng">
                <a:solidFill>
                  <a:srgbClr val="7EAB79"/>
                </a:solidFill>
                <a:prstDash val="solid"/>
                <a:miter lim="1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5053875" y="2057275"/>
                <a:ext cx="1888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7553" h="6411" fill="none" extrusionOk="0">
                    <a:moveTo>
                      <a:pt x="1" y="6411"/>
                    </a:moveTo>
                    <a:cubicBezTo>
                      <a:pt x="1" y="6411"/>
                      <a:pt x="3442" y="1177"/>
                      <a:pt x="7553" y="0"/>
                    </a:cubicBezTo>
                  </a:path>
                </a:pathLst>
              </a:custGeom>
              <a:noFill/>
              <a:ln w="8150" cap="flat" cmpd="sng">
                <a:solidFill>
                  <a:srgbClr val="7EAB79"/>
                </a:solidFill>
                <a:prstDash val="solid"/>
                <a:miter lim="1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5544650" y="1452850"/>
                <a:ext cx="247225" cy="163375"/>
              </a:xfrm>
              <a:custGeom>
                <a:avLst/>
                <a:gdLst/>
                <a:ahLst/>
                <a:cxnLst/>
                <a:rect l="l" t="t" r="r" b="b"/>
                <a:pathLst>
                  <a:path w="9889" h="6535" extrusionOk="0">
                    <a:moveTo>
                      <a:pt x="9812" y="1"/>
                    </a:moveTo>
                    <a:cubicBezTo>
                      <a:pt x="9324" y="1"/>
                      <a:pt x="968" y="86"/>
                      <a:pt x="1" y="5923"/>
                    </a:cubicBezTo>
                    <a:cubicBezTo>
                      <a:pt x="1" y="5923"/>
                      <a:pt x="869" y="6534"/>
                      <a:pt x="2230" y="6534"/>
                    </a:cubicBezTo>
                    <a:cubicBezTo>
                      <a:pt x="3348" y="6534"/>
                      <a:pt x="4799" y="6122"/>
                      <a:pt x="6375" y="4619"/>
                    </a:cubicBezTo>
                    <a:cubicBezTo>
                      <a:pt x="9888" y="1305"/>
                      <a:pt x="9834" y="1"/>
                      <a:pt x="9834" y="1"/>
                    </a:cubicBezTo>
                    <a:cubicBezTo>
                      <a:pt x="9834" y="1"/>
                      <a:pt x="9827" y="1"/>
                      <a:pt x="9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5544650" y="1475950"/>
                <a:ext cx="208275" cy="124975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999" extrusionOk="0">
                    <a:moveTo>
                      <a:pt x="8331" y="1"/>
                    </a:moveTo>
                    <a:lnTo>
                      <a:pt x="8331" y="1"/>
                    </a:lnTo>
                    <a:cubicBezTo>
                      <a:pt x="7643" y="435"/>
                      <a:pt x="6955" y="834"/>
                      <a:pt x="6248" y="1250"/>
                    </a:cubicBezTo>
                    <a:lnTo>
                      <a:pt x="4166" y="2482"/>
                    </a:lnTo>
                    <a:cubicBezTo>
                      <a:pt x="2771" y="3296"/>
                      <a:pt x="1377" y="4111"/>
                      <a:pt x="1" y="4999"/>
                    </a:cubicBezTo>
                    <a:cubicBezTo>
                      <a:pt x="1504" y="4383"/>
                      <a:pt x="2952" y="3622"/>
                      <a:pt x="4347" y="2808"/>
                    </a:cubicBezTo>
                    <a:cubicBezTo>
                      <a:pt x="5053" y="2391"/>
                      <a:pt x="5741" y="1974"/>
                      <a:pt x="6411" y="1504"/>
                    </a:cubicBezTo>
                    <a:cubicBezTo>
                      <a:pt x="7081" y="1051"/>
                      <a:pt x="7733" y="544"/>
                      <a:pt x="8331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580425" y="1518500"/>
                <a:ext cx="92825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2555" extrusionOk="0">
                    <a:moveTo>
                      <a:pt x="1829" y="1"/>
                    </a:moveTo>
                    <a:lnTo>
                      <a:pt x="1829" y="1"/>
                    </a:lnTo>
                    <a:cubicBezTo>
                      <a:pt x="1956" y="200"/>
                      <a:pt x="1920" y="417"/>
                      <a:pt x="1829" y="598"/>
                    </a:cubicBezTo>
                    <a:cubicBezTo>
                      <a:pt x="1739" y="798"/>
                      <a:pt x="1612" y="961"/>
                      <a:pt x="1485" y="1142"/>
                    </a:cubicBezTo>
                    <a:cubicBezTo>
                      <a:pt x="1214" y="1468"/>
                      <a:pt x="888" y="1776"/>
                      <a:pt x="580" y="2065"/>
                    </a:cubicBezTo>
                    <a:lnTo>
                      <a:pt x="0" y="2554"/>
                    </a:lnTo>
                    <a:lnTo>
                      <a:pt x="0" y="2554"/>
                    </a:lnTo>
                    <a:lnTo>
                      <a:pt x="743" y="2373"/>
                    </a:lnTo>
                    <a:lnTo>
                      <a:pt x="2228" y="2029"/>
                    </a:lnTo>
                    <a:cubicBezTo>
                      <a:pt x="2463" y="1975"/>
                      <a:pt x="2717" y="1920"/>
                      <a:pt x="2970" y="1866"/>
                    </a:cubicBezTo>
                    <a:cubicBezTo>
                      <a:pt x="3145" y="1839"/>
                      <a:pt x="3330" y="1792"/>
                      <a:pt x="3518" y="1792"/>
                    </a:cubicBezTo>
                    <a:cubicBezTo>
                      <a:pt x="3583" y="1792"/>
                      <a:pt x="3648" y="1798"/>
                      <a:pt x="3713" y="1812"/>
                    </a:cubicBezTo>
                    <a:cubicBezTo>
                      <a:pt x="3477" y="1667"/>
                      <a:pt x="3206" y="1685"/>
                      <a:pt x="2952" y="1667"/>
                    </a:cubicBezTo>
                    <a:cubicBezTo>
                      <a:pt x="2680" y="1667"/>
                      <a:pt x="2427" y="1703"/>
                      <a:pt x="2173" y="1721"/>
                    </a:cubicBezTo>
                    <a:cubicBezTo>
                      <a:pt x="1920" y="1757"/>
                      <a:pt x="1648" y="1794"/>
                      <a:pt x="1395" y="1848"/>
                    </a:cubicBezTo>
                    <a:cubicBezTo>
                      <a:pt x="1356" y="1857"/>
                      <a:pt x="1318" y="1866"/>
                      <a:pt x="1278" y="1875"/>
                    </a:cubicBezTo>
                    <a:lnTo>
                      <a:pt x="1278" y="1875"/>
                    </a:lnTo>
                    <a:cubicBezTo>
                      <a:pt x="1439" y="1695"/>
                      <a:pt x="1587" y="1505"/>
                      <a:pt x="1721" y="1305"/>
                    </a:cubicBezTo>
                    <a:cubicBezTo>
                      <a:pt x="1829" y="1106"/>
                      <a:pt x="1938" y="888"/>
                      <a:pt x="1992" y="653"/>
                    </a:cubicBezTo>
                    <a:cubicBezTo>
                      <a:pt x="2047" y="435"/>
                      <a:pt x="2029" y="146"/>
                      <a:pt x="1829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5653300" y="1484100"/>
                <a:ext cx="688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283" extrusionOk="0">
                    <a:moveTo>
                      <a:pt x="1595" y="1"/>
                    </a:moveTo>
                    <a:cubicBezTo>
                      <a:pt x="1631" y="182"/>
                      <a:pt x="1576" y="345"/>
                      <a:pt x="1486" y="508"/>
                    </a:cubicBezTo>
                    <a:cubicBezTo>
                      <a:pt x="1413" y="652"/>
                      <a:pt x="1323" y="797"/>
                      <a:pt x="1214" y="942"/>
                    </a:cubicBezTo>
                    <a:cubicBezTo>
                      <a:pt x="997" y="1214"/>
                      <a:pt x="780" y="1504"/>
                      <a:pt x="526" y="1739"/>
                    </a:cubicBezTo>
                    <a:lnTo>
                      <a:pt x="1" y="2282"/>
                    </a:lnTo>
                    <a:lnTo>
                      <a:pt x="725" y="2065"/>
                    </a:lnTo>
                    <a:cubicBezTo>
                      <a:pt x="1051" y="1956"/>
                      <a:pt x="1395" y="1848"/>
                      <a:pt x="1739" y="1757"/>
                    </a:cubicBezTo>
                    <a:cubicBezTo>
                      <a:pt x="1902" y="1703"/>
                      <a:pt x="2065" y="1667"/>
                      <a:pt x="2246" y="1630"/>
                    </a:cubicBezTo>
                    <a:cubicBezTo>
                      <a:pt x="2351" y="1607"/>
                      <a:pt x="2463" y="1577"/>
                      <a:pt x="2572" y="1577"/>
                    </a:cubicBezTo>
                    <a:cubicBezTo>
                      <a:pt x="2634" y="1577"/>
                      <a:pt x="2695" y="1586"/>
                      <a:pt x="2754" y="1612"/>
                    </a:cubicBezTo>
                    <a:cubicBezTo>
                      <a:pt x="2699" y="1540"/>
                      <a:pt x="2609" y="1504"/>
                      <a:pt x="2518" y="1485"/>
                    </a:cubicBezTo>
                    <a:cubicBezTo>
                      <a:pt x="2409" y="1449"/>
                      <a:pt x="2319" y="1449"/>
                      <a:pt x="2228" y="1449"/>
                    </a:cubicBezTo>
                    <a:cubicBezTo>
                      <a:pt x="2175" y="1444"/>
                      <a:pt x="2122" y="1442"/>
                      <a:pt x="2069" y="1442"/>
                    </a:cubicBezTo>
                    <a:cubicBezTo>
                      <a:pt x="1941" y="1442"/>
                      <a:pt x="1813" y="1455"/>
                      <a:pt x="1685" y="1467"/>
                    </a:cubicBezTo>
                    <a:cubicBezTo>
                      <a:pt x="1512" y="1484"/>
                      <a:pt x="1346" y="1512"/>
                      <a:pt x="1183" y="1547"/>
                    </a:cubicBezTo>
                    <a:lnTo>
                      <a:pt x="1183" y="1547"/>
                    </a:lnTo>
                    <a:cubicBezTo>
                      <a:pt x="1287" y="1405"/>
                      <a:pt x="1383" y="1257"/>
                      <a:pt x="1468" y="1105"/>
                    </a:cubicBezTo>
                    <a:cubicBezTo>
                      <a:pt x="1558" y="924"/>
                      <a:pt x="1631" y="743"/>
                      <a:pt x="1667" y="562"/>
                    </a:cubicBezTo>
                    <a:cubicBezTo>
                      <a:pt x="1703" y="381"/>
                      <a:pt x="1703" y="145"/>
                      <a:pt x="1595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5383475" y="1680875"/>
                <a:ext cx="258100" cy="147850"/>
              </a:xfrm>
              <a:custGeom>
                <a:avLst/>
                <a:gdLst/>
                <a:ahLst/>
                <a:cxnLst/>
                <a:rect l="l" t="t" r="r" b="b"/>
                <a:pathLst>
                  <a:path w="10324" h="5914" extrusionOk="0">
                    <a:moveTo>
                      <a:pt x="9179" y="1"/>
                    </a:moveTo>
                    <a:cubicBezTo>
                      <a:pt x="6742" y="1"/>
                      <a:pt x="1167" y="514"/>
                      <a:pt x="1" y="5096"/>
                    </a:cubicBezTo>
                    <a:cubicBezTo>
                      <a:pt x="1" y="5096"/>
                      <a:pt x="969" y="5913"/>
                      <a:pt x="2563" y="5913"/>
                    </a:cubicBezTo>
                    <a:cubicBezTo>
                      <a:pt x="3621" y="5913"/>
                      <a:pt x="4955" y="5553"/>
                      <a:pt x="6466" y="4353"/>
                    </a:cubicBezTo>
                    <a:cubicBezTo>
                      <a:pt x="10251" y="1347"/>
                      <a:pt x="10323" y="43"/>
                      <a:pt x="10323" y="43"/>
                    </a:cubicBezTo>
                    <a:cubicBezTo>
                      <a:pt x="10323" y="43"/>
                      <a:pt x="9881" y="1"/>
                      <a:pt x="9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5383475" y="1701875"/>
                <a:ext cx="21825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8730" h="4256" extrusionOk="0">
                    <a:moveTo>
                      <a:pt x="8729" y="0"/>
                    </a:moveTo>
                    <a:lnTo>
                      <a:pt x="8729" y="0"/>
                    </a:lnTo>
                    <a:cubicBezTo>
                      <a:pt x="8005" y="380"/>
                      <a:pt x="7281" y="725"/>
                      <a:pt x="6556" y="1069"/>
                    </a:cubicBezTo>
                    <a:lnTo>
                      <a:pt x="4365" y="2101"/>
                    </a:lnTo>
                    <a:cubicBezTo>
                      <a:pt x="2898" y="2807"/>
                      <a:pt x="1431" y="3495"/>
                      <a:pt x="1" y="4256"/>
                    </a:cubicBezTo>
                    <a:cubicBezTo>
                      <a:pt x="1558" y="3767"/>
                      <a:pt x="3061" y="3133"/>
                      <a:pt x="4528" y="2445"/>
                    </a:cubicBezTo>
                    <a:cubicBezTo>
                      <a:pt x="5252" y="2101"/>
                      <a:pt x="5977" y="1739"/>
                      <a:pt x="6683" y="1340"/>
                    </a:cubicBezTo>
                    <a:cubicBezTo>
                      <a:pt x="7407" y="924"/>
                      <a:pt x="8096" y="489"/>
                      <a:pt x="8729" y="0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5420600" y="1733100"/>
                <a:ext cx="94200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2392" extrusionOk="0">
                    <a:moveTo>
                      <a:pt x="2047" y="1"/>
                    </a:moveTo>
                    <a:lnTo>
                      <a:pt x="2047" y="1"/>
                    </a:lnTo>
                    <a:cubicBezTo>
                      <a:pt x="2156" y="218"/>
                      <a:pt x="2101" y="435"/>
                      <a:pt x="1993" y="598"/>
                    </a:cubicBezTo>
                    <a:cubicBezTo>
                      <a:pt x="1902" y="798"/>
                      <a:pt x="1757" y="942"/>
                      <a:pt x="1612" y="1105"/>
                    </a:cubicBezTo>
                    <a:cubicBezTo>
                      <a:pt x="1304" y="1413"/>
                      <a:pt x="960" y="1685"/>
                      <a:pt x="616" y="1938"/>
                    </a:cubicBezTo>
                    <a:lnTo>
                      <a:pt x="1" y="2391"/>
                    </a:lnTo>
                    <a:lnTo>
                      <a:pt x="761" y="2283"/>
                    </a:lnTo>
                    <a:lnTo>
                      <a:pt x="2264" y="2065"/>
                    </a:lnTo>
                    <a:cubicBezTo>
                      <a:pt x="2518" y="2029"/>
                      <a:pt x="2771" y="1993"/>
                      <a:pt x="3007" y="1957"/>
                    </a:cubicBezTo>
                    <a:cubicBezTo>
                      <a:pt x="3145" y="1947"/>
                      <a:pt x="3284" y="1931"/>
                      <a:pt x="3423" y="1931"/>
                    </a:cubicBezTo>
                    <a:cubicBezTo>
                      <a:pt x="3538" y="1931"/>
                      <a:pt x="3653" y="1942"/>
                      <a:pt x="3767" y="1975"/>
                    </a:cubicBezTo>
                    <a:cubicBezTo>
                      <a:pt x="3550" y="1812"/>
                      <a:pt x="3260" y="1794"/>
                      <a:pt x="3007" y="1775"/>
                    </a:cubicBezTo>
                    <a:cubicBezTo>
                      <a:pt x="2858" y="1754"/>
                      <a:pt x="2710" y="1745"/>
                      <a:pt x="2558" y="1745"/>
                    </a:cubicBezTo>
                    <a:cubicBezTo>
                      <a:pt x="2450" y="1745"/>
                      <a:pt x="2341" y="1750"/>
                      <a:pt x="2228" y="1757"/>
                    </a:cubicBezTo>
                    <a:cubicBezTo>
                      <a:pt x="1975" y="1757"/>
                      <a:pt x="1721" y="1775"/>
                      <a:pt x="1467" y="1812"/>
                    </a:cubicBezTo>
                    <a:cubicBezTo>
                      <a:pt x="1425" y="1814"/>
                      <a:pt x="1383" y="1818"/>
                      <a:pt x="1342" y="1821"/>
                    </a:cubicBezTo>
                    <a:lnTo>
                      <a:pt x="1342" y="1821"/>
                    </a:lnTo>
                    <a:cubicBezTo>
                      <a:pt x="1513" y="1659"/>
                      <a:pt x="1672" y="1482"/>
                      <a:pt x="1812" y="1286"/>
                    </a:cubicBezTo>
                    <a:cubicBezTo>
                      <a:pt x="1956" y="1105"/>
                      <a:pt x="2083" y="906"/>
                      <a:pt x="2156" y="671"/>
                    </a:cubicBezTo>
                    <a:cubicBezTo>
                      <a:pt x="2228" y="453"/>
                      <a:pt x="2228" y="164"/>
                      <a:pt x="2047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497125" y="1704575"/>
                <a:ext cx="69725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138" extrusionOk="0">
                    <a:moveTo>
                      <a:pt x="1775" y="1"/>
                    </a:moveTo>
                    <a:cubicBezTo>
                      <a:pt x="1793" y="200"/>
                      <a:pt x="1721" y="345"/>
                      <a:pt x="1630" y="508"/>
                    </a:cubicBezTo>
                    <a:cubicBezTo>
                      <a:pt x="1539" y="653"/>
                      <a:pt x="1431" y="780"/>
                      <a:pt x="1322" y="906"/>
                    </a:cubicBezTo>
                    <a:cubicBezTo>
                      <a:pt x="1087" y="1178"/>
                      <a:pt x="833" y="1431"/>
                      <a:pt x="562" y="1649"/>
                    </a:cubicBezTo>
                    <a:lnTo>
                      <a:pt x="0" y="2138"/>
                    </a:lnTo>
                    <a:lnTo>
                      <a:pt x="724" y="1975"/>
                    </a:lnTo>
                    <a:cubicBezTo>
                      <a:pt x="1069" y="1902"/>
                      <a:pt x="1413" y="1830"/>
                      <a:pt x="1757" y="1776"/>
                    </a:cubicBezTo>
                    <a:cubicBezTo>
                      <a:pt x="1938" y="1739"/>
                      <a:pt x="2101" y="1703"/>
                      <a:pt x="2282" y="1685"/>
                    </a:cubicBezTo>
                    <a:cubicBezTo>
                      <a:pt x="2372" y="1676"/>
                      <a:pt x="2458" y="1662"/>
                      <a:pt x="2542" y="1662"/>
                    </a:cubicBezTo>
                    <a:cubicBezTo>
                      <a:pt x="2626" y="1662"/>
                      <a:pt x="2707" y="1676"/>
                      <a:pt x="2789" y="1721"/>
                    </a:cubicBezTo>
                    <a:cubicBezTo>
                      <a:pt x="2753" y="1631"/>
                      <a:pt x="2644" y="1594"/>
                      <a:pt x="2554" y="1558"/>
                    </a:cubicBezTo>
                    <a:cubicBezTo>
                      <a:pt x="2463" y="1522"/>
                      <a:pt x="2372" y="1504"/>
                      <a:pt x="2282" y="1504"/>
                    </a:cubicBezTo>
                    <a:cubicBezTo>
                      <a:pt x="2101" y="1468"/>
                      <a:pt x="1920" y="1468"/>
                      <a:pt x="1739" y="1468"/>
                    </a:cubicBezTo>
                    <a:cubicBezTo>
                      <a:pt x="1565" y="1476"/>
                      <a:pt x="1395" y="1492"/>
                      <a:pt x="1228" y="1514"/>
                    </a:cubicBezTo>
                    <a:lnTo>
                      <a:pt x="1228" y="1514"/>
                    </a:lnTo>
                    <a:cubicBezTo>
                      <a:pt x="1346" y="1381"/>
                      <a:pt x="1456" y="1240"/>
                      <a:pt x="1558" y="1087"/>
                    </a:cubicBezTo>
                    <a:cubicBezTo>
                      <a:pt x="1648" y="924"/>
                      <a:pt x="1739" y="761"/>
                      <a:pt x="1793" y="580"/>
                    </a:cubicBezTo>
                    <a:cubicBezTo>
                      <a:pt x="1847" y="381"/>
                      <a:pt x="1883" y="164"/>
                      <a:pt x="1775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5113200" y="2019075"/>
                <a:ext cx="258075" cy="147850"/>
              </a:xfrm>
              <a:custGeom>
                <a:avLst/>
                <a:gdLst/>
                <a:ahLst/>
                <a:cxnLst/>
                <a:rect l="l" t="t" r="r" b="b"/>
                <a:pathLst>
                  <a:path w="10323" h="5914" extrusionOk="0">
                    <a:moveTo>
                      <a:pt x="9178" y="0"/>
                    </a:moveTo>
                    <a:cubicBezTo>
                      <a:pt x="6741" y="0"/>
                      <a:pt x="1167" y="513"/>
                      <a:pt x="0" y="5096"/>
                    </a:cubicBezTo>
                    <a:cubicBezTo>
                      <a:pt x="0" y="5096"/>
                      <a:pt x="968" y="5913"/>
                      <a:pt x="2562" y="5913"/>
                    </a:cubicBezTo>
                    <a:cubicBezTo>
                      <a:pt x="3621" y="5913"/>
                      <a:pt x="4955" y="5553"/>
                      <a:pt x="6465" y="4353"/>
                    </a:cubicBezTo>
                    <a:cubicBezTo>
                      <a:pt x="10250" y="1347"/>
                      <a:pt x="10323" y="43"/>
                      <a:pt x="10323" y="43"/>
                    </a:cubicBezTo>
                    <a:cubicBezTo>
                      <a:pt x="10323" y="43"/>
                      <a:pt x="9881" y="0"/>
                      <a:pt x="9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5113200" y="2040050"/>
                <a:ext cx="218250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8730" h="4257" extrusionOk="0">
                    <a:moveTo>
                      <a:pt x="8729" y="1"/>
                    </a:moveTo>
                    <a:cubicBezTo>
                      <a:pt x="8005" y="381"/>
                      <a:pt x="7280" y="725"/>
                      <a:pt x="6556" y="1069"/>
                    </a:cubicBezTo>
                    <a:lnTo>
                      <a:pt x="4365" y="2102"/>
                    </a:lnTo>
                    <a:cubicBezTo>
                      <a:pt x="2898" y="2808"/>
                      <a:pt x="1431" y="3496"/>
                      <a:pt x="0" y="4257"/>
                    </a:cubicBezTo>
                    <a:cubicBezTo>
                      <a:pt x="1558" y="3768"/>
                      <a:pt x="3061" y="3134"/>
                      <a:pt x="4528" y="2446"/>
                    </a:cubicBezTo>
                    <a:cubicBezTo>
                      <a:pt x="5252" y="2102"/>
                      <a:pt x="5976" y="1739"/>
                      <a:pt x="6683" y="1341"/>
                    </a:cubicBezTo>
                    <a:cubicBezTo>
                      <a:pt x="7407" y="924"/>
                      <a:pt x="8095" y="490"/>
                      <a:pt x="8729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5150325" y="2071300"/>
                <a:ext cx="94175" cy="5977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391" extrusionOk="0">
                    <a:moveTo>
                      <a:pt x="2047" y="0"/>
                    </a:moveTo>
                    <a:lnTo>
                      <a:pt x="2047" y="0"/>
                    </a:lnTo>
                    <a:cubicBezTo>
                      <a:pt x="2155" y="218"/>
                      <a:pt x="2101" y="435"/>
                      <a:pt x="1992" y="598"/>
                    </a:cubicBezTo>
                    <a:cubicBezTo>
                      <a:pt x="1884" y="797"/>
                      <a:pt x="1757" y="942"/>
                      <a:pt x="1594" y="1105"/>
                    </a:cubicBezTo>
                    <a:cubicBezTo>
                      <a:pt x="1304" y="1413"/>
                      <a:pt x="960" y="1685"/>
                      <a:pt x="616" y="1938"/>
                    </a:cubicBezTo>
                    <a:lnTo>
                      <a:pt x="0" y="2391"/>
                    </a:lnTo>
                    <a:lnTo>
                      <a:pt x="0" y="2391"/>
                    </a:lnTo>
                    <a:lnTo>
                      <a:pt x="761" y="2282"/>
                    </a:lnTo>
                    <a:lnTo>
                      <a:pt x="2264" y="2065"/>
                    </a:lnTo>
                    <a:cubicBezTo>
                      <a:pt x="2517" y="2029"/>
                      <a:pt x="2771" y="1993"/>
                      <a:pt x="3006" y="1956"/>
                    </a:cubicBezTo>
                    <a:cubicBezTo>
                      <a:pt x="3145" y="1946"/>
                      <a:pt x="3284" y="1931"/>
                      <a:pt x="3422" y="1931"/>
                    </a:cubicBezTo>
                    <a:cubicBezTo>
                      <a:pt x="3537" y="1931"/>
                      <a:pt x="3652" y="1942"/>
                      <a:pt x="3767" y="1974"/>
                    </a:cubicBezTo>
                    <a:cubicBezTo>
                      <a:pt x="3550" y="1811"/>
                      <a:pt x="3260" y="1793"/>
                      <a:pt x="3006" y="1757"/>
                    </a:cubicBezTo>
                    <a:cubicBezTo>
                      <a:pt x="2880" y="1748"/>
                      <a:pt x="2753" y="1744"/>
                      <a:pt x="2624" y="1744"/>
                    </a:cubicBezTo>
                    <a:cubicBezTo>
                      <a:pt x="2495" y="1744"/>
                      <a:pt x="2364" y="1748"/>
                      <a:pt x="2228" y="1757"/>
                    </a:cubicBezTo>
                    <a:cubicBezTo>
                      <a:pt x="1974" y="1757"/>
                      <a:pt x="1721" y="1775"/>
                      <a:pt x="1467" y="1811"/>
                    </a:cubicBezTo>
                    <a:cubicBezTo>
                      <a:pt x="1425" y="1814"/>
                      <a:pt x="1383" y="1818"/>
                      <a:pt x="1341" y="1821"/>
                    </a:cubicBezTo>
                    <a:lnTo>
                      <a:pt x="1341" y="1821"/>
                    </a:lnTo>
                    <a:cubicBezTo>
                      <a:pt x="1512" y="1659"/>
                      <a:pt x="1671" y="1482"/>
                      <a:pt x="1811" y="1286"/>
                    </a:cubicBezTo>
                    <a:cubicBezTo>
                      <a:pt x="1956" y="1105"/>
                      <a:pt x="2083" y="906"/>
                      <a:pt x="2155" y="671"/>
                    </a:cubicBezTo>
                    <a:cubicBezTo>
                      <a:pt x="2228" y="453"/>
                      <a:pt x="2228" y="163"/>
                      <a:pt x="2047" y="0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5226825" y="2042775"/>
                <a:ext cx="697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2138" extrusionOk="0">
                    <a:moveTo>
                      <a:pt x="1775" y="1"/>
                    </a:moveTo>
                    <a:cubicBezTo>
                      <a:pt x="1794" y="200"/>
                      <a:pt x="1721" y="345"/>
                      <a:pt x="1631" y="490"/>
                    </a:cubicBezTo>
                    <a:cubicBezTo>
                      <a:pt x="1540" y="653"/>
                      <a:pt x="1431" y="779"/>
                      <a:pt x="1323" y="906"/>
                    </a:cubicBezTo>
                    <a:cubicBezTo>
                      <a:pt x="1087" y="1178"/>
                      <a:pt x="834" y="1431"/>
                      <a:pt x="562" y="1649"/>
                    </a:cubicBezTo>
                    <a:lnTo>
                      <a:pt x="1" y="2137"/>
                    </a:lnTo>
                    <a:lnTo>
                      <a:pt x="725" y="1975"/>
                    </a:lnTo>
                    <a:cubicBezTo>
                      <a:pt x="1069" y="1902"/>
                      <a:pt x="1413" y="1830"/>
                      <a:pt x="1757" y="1775"/>
                    </a:cubicBezTo>
                    <a:cubicBezTo>
                      <a:pt x="1938" y="1739"/>
                      <a:pt x="2101" y="1703"/>
                      <a:pt x="2283" y="1685"/>
                    </a:cubicBezTo>
                    <a:cubicBezTo>
                      <a:pt x="2364" y="1676"/>
                      <a:pt x="2450" y="1662"/>
                      <a:pt x="2536" y="1662"/>
                    </a:cubicBezTo>
                    <a:cubicBezTo>
                      <a:pt x="2622" y="1662"/>
                      <a:pt x="2708" y="1676"/>
                      <a:pt x="2790" y="1721"/>
                    </a:cubicBezTo>
                    <a:cubicBezTo>
                      <a:pt x="2735" y="1630"/>
                      <a:pt x="2645" y="1594"/>
                      <a:pt x="2554" y="1558"/>
                    </a:cubicBezTo>
                    <a:cubicBezTo>
                      <a:pt x="2464" y="1522"/>
                      <a:pt x="2373" y="1504"/>
                      <a:pt x="2283" y="1504"/>
                    </a:cubicBezTo>
                    <a:cubicBezTo>
                      <a:pt x="2101" y="1467"/>
                      <a:pt x="1920" y="1467"/>
                      <a:pt x="1721" y="1467"/>
                    </a:cubicBezTo>
                    <a:cubicBezTo>
                      <a:pt x="1557" y="1476"/>
                      <a:pt x="1392" y="1491"/>
                      <a:pt x="1229" y="1513"/>
                    </a:cubicBezTo>
                    <a:lnTo>
                      <a:pt x="1229" y="1513"/>
                    </a:lnTo>
                    <a:cubicBezTo>
                      <a:pt x="1347" y="1380"/>
                      <a:pt x="1456" y="1240"/>
                      <a:pt x="1558" y="1087"/>
                    </a:cubicBezTo>
                    <a:cubicBezTo>
                      <a:pt x="1649" y="924"/>
                      <a:pt x="1739" y="761"/>
                      <a:pt x="1794" y="580"/>
                    </a:cubicBezTo>
                    <a:cubicBezTo>
                      <a:pt x="1848" y="381"/>
                      <a:pt x="1884" y="164"/>
                      <a:pt x="1775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5222750" y="1848525"/>
                <a:ext cx="205125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3185" extrusionOk="0">
                    <a:moveTo>
                      <a:pt x="3500" y="1"/>
                    </a:moveTo>
                    <a:cubicBezTo>
                      <a:pt x="2236" y="1"/>
                      <a:pt x="956" y="384"/>
                      <a:pt x="1" y="1559"/>
                    </a:cubicBezTo>
                    <a:cubicBezTo>
                      <a:pt x="1" y="1559"/>
                      <a:pt x="768" y="3185"/>
                      <a:pt x="3041" y="3185"/>
                    </a:cubicBezTo>
                    <a:cubicBezTo>
                      <a:pt x="3450" y="3185"/>
                      <a:pt x="3908" y="3132"/>
                      <a:pt x="4419" y="3008"/>
                    </a:cubicBezTo>
                    <a:cubicBezTo>
                      <a:pt x="7770" y="2193"/>
                      <a:pt x="8204" y="1360"/>
                      <a:pt x="8204" y="1360"/>
                    </a:cubicBezTo>
                    <a:cubicBezTo>
                      <a:pt x="8204" y="1360"/>
                      <a:pt x="5880" y="1"/>
                      <a:pt x="3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5222750" y="1883875"/>
                <a:ext cx="1734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327" extrusionOk="0">
                    <a:moveTo>
                      <a:pt x="6937" y="0"/>
                    </a:moveTo>
                    <a:lnTo>
                      <a:pt x="6937" y="0"/>
                    </a:lnTo>
                    <a:cubicBezTo>
                      <a:pt x="6357" y="18"/>
                      <a:pt x="5778" y="18"/>
                      <a:pt x="5216" y="36"/>
                    </a:cubicBezTo>
                    <a:lnTo>
                      <a:pt x="3478" y="54"/>
                    </a:lnTo>
                    <a:cubicBezTo>
                      <a:pt x="2319" y="73"/>
                      <a:pt x="1160" y="73"/>
                      <a:pt x="1" y="145"/>
                    </a:cubicBezTo>
                    <a:cubicBezTo>
                      <a:pt x="1160" y="290"/>
                      <a:pt x="2319" y="326"/>
                      <a:pt x="3478" y="326"/>
                    </a:cubicBezTo>
                    <a:cubicBezTo>
                      <a:pt x="4637" y="308"/>
                      <a:pt x="5814" y="254"/>
                      <a:pt x="6937" y="0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5251725" y="1865300"/>
                <a:ext cx="63875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794" extrusionOk="0">
                    <a:moveTo>
                      <a:pt x="2029" y="1"/>
                    </a:moveTo>
                    <a:cubicBezTo>
                      <a:pt x="2047" y="164"/>
                      <a:pt x="1938" y="290"/>
                      <a:pt x="1830" y="381"/>
                    </a:cubicBezTo>
                    <a:cubicBezTo>
                      <a:pt x="1703" y="453"/>
                      <a:pt x="1558" y="526"/>
                      <a:pt x="1413" y="580"/>
                    </a:cubicBezTo>
                    <a:cubicBezTo>
                      <a:pt x="1124" y="689"/>
                      <a:pt x="816" y="761"/>
                      <a:pt x="526" y="834"/>
                    </a:cubicBezTo>
                    <a:lnTo>
                      <a:pt x="1" y="942"/>
                    </a:lnTo>
                    <a:lnTo>
                      <a:pt x="508" y="1087"/>
                    </a:lnTo>
                    <a:lnTo>
                      <a:pt x="1558" y="1395"/>
                    </a:lnTo>
                    <a:cubicBezTo>
                      <a:pt x="1739" y="1449"/>
                      <a:pt x="1902" y="1504"/>
                      <a:pt x="2083" y="1558"/>
                    </a:cubicBezTo>
                    <a:cubicBezTo>
                      <a:pt x="2246" y="1612"/>
                      <a:pt x="2427" y="1667"/>
                      <a:pt x="2554" y="1794"/>
                    </a:cubicBezTo>
                    <a:cubicBezTo>
                      <a:pt x="2464" y="1612"/>
                      <a:pt x="2283" y="1522"/>
                      <a:pt x="2138" y="1431"/>
                    </a:cubicBezTo>
                    <a:cubicBezTo>
                      <a:pt x="1975" y="1341"/>
                      <a:pt x="1812" y="1250"/>
                      <a:pt x="1631" y="1178"/>
                    </a:cubicBezTo>
                    <a:cubicBezTo>
                      <a:pt x="1433" y="1105"/>
                      <a:pt x="1234" y="1032"/>
                      <a:pt x="1033" y="966"/>
                    </a:cubicBezTo>
                    <a:lnTo>
                      <a:pt x="1033" y="966"/>
                    </a:lnTo>
                    <a:cubicBezTo>
                      <a:pt x="1195" y="912"/>
                      <a:pt x="1352" y="847"/>
                      <a:pt x="1504" y="761"/>
                    </a:cubicBezTo>
                    <a:cubicBezTo>
                      <a:pt x="1649" y="689"/>
                      <a:pt x="1794" y="580"/>
                      <a:pt x="1902" y="472"/>
                    </a:cubicBezTo>
                    <a:cubicBezTo>
                      <a:pt x="2011" y="345"/>
                      <a:pt x="2101" y="146"/>
                      <a:pt x="2029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5311500" y="1867575"/>
                <a:ext cx="48450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1413" extrusionOk="0">
                    <a:moveTo>
                      <a:pt x="1793" y="0"/>
                    </a:moveTo>
                    <a:cubicBezTo>
                      <a:pt x="1757" y="127"/>
                      <a:pt x="1648" y="218"/>
                      <a:pt x="1558" y="272"/>
                    </a:cubicBezTo>
                    <a:cubicBezTo>
                      <a:pt x="1449" y="344"/>
                      <a:pt x="1340" y="399"/>
                      <a:pt x="1232" y="453"/>
                    </a:cubicBezTo>
                    <a:cubicBezTo>
                      <a:pt x="996" y="544"/>
                      <a:pt x="761" y="634"/>
                      <a:pt x="507" y="706"/>
                    </a:cubicBezTo>
                    <a:lnTo>
                      <a:pt x="0" y="851"/>
                    </a:lnTo>
                    <a:lnTo>
                      <a:pt x="525" y="960"/>
                    </a:lnTo>
                    <a:cubicBezTo>
                      <a:pt x="761" y="1014"/>
                      <a:pt x="1014" y="1087"/>
                      <a:pt x="1250" y="1141"/>
                    </a:cubicBezTo>
                    <a:cubicBezTo>
                      <a:pt x="1377" y="1177"/>
                      <a:pt x="1503" y="1195"/>
                      <a:pt x="1612" y="1232"/>
                    </a:cubicBezTo>
                    <a:cubicBezTo>
                      <a:pt x="1739" y="1286"/>
                      <a:pt x="1865" y="1304"/>
                      <a:pt x="1938" y="1413"/>
                    </a:cubicBezTo>
                    <a:cubicBezTo>
                      <a:pt x="1920" y="1268"/>
                      <a:pt x="1775" y="1195"/>
                      <a:pt x="1684" y="1123"/>
                    </a:cubicBezTo>
                    <a:cubicBezTo>
                      <a:pt x="1558" y="1051"/>
                      <a:pt x="1449" y="996"/>
                      <a:pt x="1322" y="942"/>
                    </a:cubicBezTo>
                    <a:cubicBezTo>
                      <a:pt x="1214" y="892"/>
                      <a:pt x="1102" y="850"/>
                      <a:pt x="988" y="813"/>
                    </a:cubicBezTo>
                    <a:lnTo>
                      <a:pt x="988" y="813"/>
                    </a:lnTo>
                    <a:cubicBezTo>
                      <a:pt x="1102" y="762"/>
                      <a:pt x="1212" y="702"/>
                      <a:pt x="1322" y="634"/>
                    </a:cubicBezTo>
                    <a:cubicBezTo>
                      <a:pt x="1431" y="562"/>
                      <a:pt x="1540" y="471"/>
                      <a:pt x="1648" y="381"/>
                    </a:cubicBezTo>
                    <a:cubicBezTo>
                      <a:pt x="1739" y="272"/>
                      <a:pt x="1811" y="145"/>
                      <a:pt x="1793" y="0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5381675" y="1296225"/>
                <a:ext cx="198325" cy="28705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1482" extrusionOk="0">
                    <a:moveTo>
                      <a:pt x="4437" y="0"/>
                    </a:moveTo>
                    <a:cubicBezTo>
                      <a:pt x="4437" y="0"/>
                      <a:pt x="0" y="7660"/>
                      <a:pt x="4745" y="11481"/>
                    </a:cubicBezTo>
                    <a:cubicBezTo>
                      <a:pt x="4745" y="11481"/>
                      <a:pt x="7932" y="9978"/>
                      <a:pt x="6755" y="5288"/>
                    </a:cubicBezTo>
                    <a:cubicBezTo>
                      <a:pt x="5596" y="598"/>
                      <a:pt x="4437" y="0"/>
                      <a:pt x="4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5494400" y="1340575"/>
                <a:ext cx="12250" cy="24270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70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7" y="816"/>
                      <a:pt x="37" y="1613"/>
                      <a:pt x="73" y="2427"/>
                    </a:cubicBezTo>
                    <a:lnTo>
                      <a:pt x="109" y="4854"/>
                    </a:lnTo>
                    <a:cubicBezTo>
                      <a:pt x="127" y="6466"/>
                      <a:pt x="145" y="8096"/>
                      <a:pt x="236" y="9707"/>
                    </a:cubicBezTo>
                    <a:cubicBezTo>
                      <a:pt x="435" y="8096"/>
                      <a:pt x="489" y="6466"/>
                      <a:pt x="471" y="4854"/>
                    </a:cubicBezTo>
                    <a:cubicBezTo>
                      <a:pt x="453" y="4039"/>
                      <a:pt x="435" y="3224"/>
                      <a:pt x="363" y="2409"/>
                    </a:cubicBezTo>
                    <a:cubicBezTo>
                      <a:pt x="290" y="1594"/>
                      <a:pt x="182" y="798"/>
                      <a:pt x="0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5469050" y="1453325"/>
                <a:ext cx="62500" cy="896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586" extrusionOk="0">
                    <a:moveTo>
                      <a:pt x="2499" y="0"/>
                    </a:moveTo>
                    <a:lnTo>
                      <a:pt x="2499" y="0"/>
                    </a:lnTo>
                    <a:cubicBezTo>
                      <a:pt x="2264" y="127"/>
                      <a:pt x="2137" y="380"/>
                      <a:pt x="1992" y="598"/>
                    </a:cubicBezTo>
                    <a:cubicBezTo>
                      <a:pt x="1866" y="815"/>
                      <a:pt x="1757" y="1050"/>
                      <a:pt x="1666" y="1304"/>
                    </a:cubicBezTo>
                    <a:cubicBezTo>
                      <a:pt x="1558" y="1539"/>
                      <a:pt x="1467" y="1775"/>
                      <a:pt x="1395" y="2028"/>
                    </a:cubicBezTo>
                    <a:cubicBezTo>
                      <a:pt x="1380" y="2068"/>
                      <a:pt x="1365" y="2107"/>
                      <a:pt x="1351" y="2148"/>
                    </a:cubicBezTo>
                    <a:lnTo>
                      <a:pt x="1351" y="2148"/>
                    </a:lnTo>
                    <a:cubicBezTo>
                      <a:pt x="1275" y="1922"/>
                      <a:pt x="1181" y="1701"/>
                      <a:pt x="1069" y="1485"/>
                    </a:cubicBezTo>
                    <a:cubicBezTo>
                      <a:pt x="960" y="1286"/>
                      <a:pt x="815" y="1087"/>
                      <a:pt x="652" y="924"/>
                    </a:cubicBezTo>
                    <a:cubicBezTo>
                      <a:pt x="516" y="801"/>
                      <a:pt x="340" y="710"/>
                      <a:pt x="168" y="710"/>
                    </a:cubicBezTo>
                    <a:cubicBezTo>
                      <a:pt x="111" y="710"/>
                      <a:pt x="55" y="720"/>
                      <a:pt x="0" y="743"/>
                    </a:cubicBezTo>
                    <a:cubicBezTo>
                      <a:pt x="13" y="742"/>
                      <a:pt x="25" y="741"/>
                      <a:pt x="37" y="741"/>
                    </a:cubicBezTo>
                    <a:cubicBezTo>
                      <a:pt x="238" y="741"/>
                      <a:pt x="406" y="879"/>
                      <a:pt x="525" y="1032"/>
                    </a:cubicBezTo>
                    <a:cubicBezTo>
                      <a:pt x="634" y="1213"/>
                      <a:pt x="725" y="1413"/>
                      <a:pt x="815" y="1612"/>
                    </a:cubicBezTo>
                    <a:cubicBezTo>
                      <a:pt x="960" y="2010"/>
                      <a:pt x="1069" y="2427"/>
                      <a:pt x="1159" y="2843"/>
                    </a:cubicBezTo>
                    <a:lnTo>
                      <a:pt x="1322" y="3586"/>
                    </a:lnTo>
                    <a:lnTo>
                      <a:pt x="1522" y="2861"/>
                    </a:lnTo>
                    <a:lnTo>
                      <a:pt x="1956" y="1395"/>
                    </a:lnTo>
                    <a:cubicBezTo>
                      <a:pt x="2029" y="1159"/>
                      <a:pt x="2101" y="906"/>
                      <a:pt x="2173" y="670"/>
                    </a:cubicBezTo>
                    <a:cubicBezTo>
                      <a:pt x="2264" y="435"/>
                      <a:pt x="2336" y="181"/>
                      <a:pt x="2499" y="0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>
                <a:off x="5471750" y="1391300"/>
                <a:ext cx="49375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2717" extrusionOk="0">
                    <a:moveTo>
                      <a:pt x="1975" y="0"/>
                    </a:moveTo>
                    <a:cubicBezTo>
                      <a:pt x="1884" y="0"/>
                      <a:pt x="1794" y="73"/>
                      <a:pt x="1739" y="145"/>
                    </a:cubicBezTo>
                    <a:cubicBezTo>
                      <a:pt x="1667" y="217"/>
                      <a:pt x="1613" y="290"/>
                      <a:pt x="1577" y="362"/>
                    </a:cubicBezTo>
                    <a:cubicBezTo>
                      <a:pt x="1468" y="525"/>
                      <a:pt x="1395" y="688"/>
                      <a:pt x="1323" y="869"/>
                    </a:cubicBezTo>
                    <a:cubicBezTo>
                      <a:pt x="1257" y="1027"/>
                      <a:pt x="1202" y="1184"/>
                      <a:pt x="1153" y="1341"/>
                    </a:cubicBezTo>
                    <a:lnTo>
                      <a:pt x="1153" y="1341"/>
                    </a:lnTo>
                    <a:cubicBezTo>
                      <a:pt x="1082" y="1180"/>
                      <a:pt x="1000" y="1023"/>
                      <a:pt x="906" y="869"/>
                    </a:cubicBezTo>
                    <a:cubicBezTo>
                      <a:pt x="798" y="706"/>
                      <a:pt x="671" y="561"/>
                      <a:pt x="526" y="435"/>
                    </a:cubicBezTo>
                    <a:cubicBezTo>
                      <a:pt x="398" y="323"/>
                      <a:pt x="242" y="211"/>
                      <a:pt x="71" y="211"/>
                    </a:cubicBezTo>
                    <a:cubicBezTo>
                      <a:pt x="48" y="211"/>
                      <a:pt x="24" y="213"/>
                      <a:pt x="1" y="217"/>
                    </a:cubicBezTo>
                    <a:cubicBezTo>
                      <a:pt x="182" y="272"/>
                      <a:pt x="291" y="417"/>
                      <a:pt x="399" y="543"/>
                    </a:cubicBezTo>
                    <a:cubicBezTo>
                      <a:pt x="490" y="688"/>
                      <a:pt x="562" y="851"/>
                      <a:pt x="635" y="1014"/>
                    </a:cubicBezTo>
                    <a:cubicBezTo>
                      <a:pt x="780" y="1322"/>
                      <a:pt x="906" y="1666"/>
                      <a:pt x="997" y="2010"/>
                    </a:cubicBezTo>
                    <a:lnTo>
                      <a:pt x="1214" y="2717"/>
                    </a:lnTo>
                    <a:lnTo>
                      <a:pt x="1359" y="1992"/>
                    </a:lnTo>
                    <a:cubicBezTo>
                      <a:pt x="1432" y="1648"/>
                      <a:pt x="1522" y="1304"/>
                      <a:pt x="1595" y="960"/>
                    </a:cubicBezTo>
                    <a:cubicBezTo>
                      <a:pt x="1649" y="779"/>
                      <a:pt x="1685" y="616"/>
                      <a:pt x="1739" y="453"/>
                    </a:cubicBezTo>
                    <a:cubicBezTo>
                      <a:pt x="1794" y="290"/>
                      <a:pt x="1830" y="109"/>
                      <a:pt x="1975" y="0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5095075" y="1543850"/>
                <a:ext cx="198325" cy="286625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1465" extrusionOk="0">
                    <a:moveTo>
                      <a:pt x="4438" y="1"/>
                    </a:moveTo>
                    <a:cubicBezTo>
                      <a:pt x="4438" y="1"/>
                      <a:pt x="1" y="7643"/>
                      <a:pt x="4746" y="11464"/>
                    </a:cubicBezTo>
                    <a:cubicBezTo>
                      <a:pt x="4746" y="11464"/>
                      <a:pt x="7933" y="9979"/>
                      <a:pt x="6756" y="5289"/>
                    </a:cubicBezTo>
                    <a:cubicBezTo>
                      <a:pt x="5597" y="599"/>
                      <a:pt x="4438" y="1"/>
                      <a:pt x="4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5207825" y="1587775"/>
                <a:ext cx="12250" cy="24270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708" extrusionOk="0">
                    <a:moveTo>
                      <a:pt x="0" y="1"/>
                    </a:moveTo>
                    <a:cubicBezTo>
                      <a:pt x="36" y="816"/>
                      <a:pt x="54" y="1630"/>
                      <a:pt x="73" y="2427"/>
                    </a:cubicBezTo>
                    <a:lnTo>
                      <a:pt x="109" y="4854"/>
                    </a:lnTo>
                    <a:cubicBezTo>
                      <a:pt x="127" y="6466"/>
                      <a:pt x="145" y="8096"/>
                      <a:pt x="236" y="9707"/>
                    </a:cubicBezTo>
                    <a:cubicBezTo>
                      <a:pt x="435" y="8096"/>
                      <a:pt x="489" y="6484"/>
                      <a:pt x="489" y="4854"/>
                    </a:cubicBezTo>
                    <a:cubicBezTo>
                      <a:pt x="471" y="4039"/>
                      <a:pt x="435" y="3224"/>
                      <a:pt x="362" y="2409"/>
                    </a:cubicBezTo>
                    <a:cubicBezTo>
                      <a:pt x="290" y="1612"/>
                      <a:pt x="181" y="797"/>
                      <a:pt x="0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5182450" y="1700500"/>
                <a:ext cx="625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605" extrusionOk="0">
                    <a:moveTo>
                      <a:pt x="2500" y="1"/>
                    </a:moveTo>
                    <a:lnTo>
                      <a:pt x="2500" y="1"/>
                    </a:lnTo>
                    <a:cubicBezTo>
                      <a:pt x="2265" y="128"/>
                      <a:pt x="2138" y="381"/>
                      <a:pt x="1993" y="598"/>
                    </a:cubicBezTo>
                    <a:cubicBezTo>
                      <a:pt x="1866" y="834"/>
                      <a:pt x="1758" y="1069"/>
                      <a:pt x="1667" y="1305"/>
                    </a:cubicBezTo>
                    <a:cubicBezTo>
                      <a:pt x="1558" y="1540"/>
                      <a:pt x="1468" y="1794"/>
                      <a:pt x="1395" y="2029"/>
                    </a:cubicBezTo>
                    <a:cubicBezTo>
                      <a:pt x="1381" y="2070"/>
                      <a:pt x="1366" y="2111"/>
                      <a:pt x="1353" y="2151"/>
                    </a:cubicBezTo>
                    <a:lnTo>
                      <a:pt x="1353" y="2151"/>
                    </a:lnTo>
                    <a:cubicBezTo>
                      <a:pt x="1276" y="1925"/>
                      <a:pt x="1183" y="1703"/>
                      <a:pt x="1069" y="1486"/>
                    </a:cubicBezTo>
                    <a:cubicBezTo>
                      <a:pt x="961" y="1287"/>
                      <a:pt x="816" y="1087"/>
                      <a:pt x="653" y="924"/>
                    </a:cubicBezTo>
                    <a:cubicBezTo>
                      <a:pt x="517" y="802"/>
                      <a:pt x="341" y="711"/>
                      <a:pt x="169" y="711"/>
                    </a:cubicBezTo>
                    <a:cubicBezTo>
                      <a:pt x="112" y="711"/>
                      <a:pt x="55" y="721"/>
                      <a:pt x="1" y="743"/>
                    </a:cubicBezTo>
                    <a:cubicBezTo>
                      <a:pt x="236" y="743"/>
                      <a:pt x="399" y="888"/>
                      <a:pt x="526" y="1051"/>
                    </a:cubicBezTo>
                    <a:cubicBezTo>
                      <a:pt x="653" y="1214"/>
                      <a:pt x="725" y="1413"/>
                      <a:pt x="816" y="1613"/>
                    </a:cubicBezTo>
                    <a:cubicBezTo>
                      <a:pt x="961" y="2011"/>
                      <a:pt x="1088" y="2446"/>
                      <a:pt x="1160" y="2862"/>
                    </a:cubicBezTo>
                    <a:lnTo>
                      <a:pt x="1323" y="3605"/>
                    </a:lnTo>
                    <a:lnTo>
                      <a:pt x="1522" y="2862"/>
                    </a:lnTo>
                    <a:lnTo>
                      <a:pt x="1957" y="1413"/>
                    </a:lnTo>
                    <a:cubicBezTo>
                      <a:pt x="2029" y="1160"/>
                      <a:pt x="2102" y="924"/>
                      <a:pt x="2174" y="671"/>
                    </a:cubicBezTo>
                    <a:cubicBezTo>
                      <a:pt x="2265" y="435"/>
                      <a:pt x="2337" y="200"/>
                      <a:pt x="2500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5185175" y="1638475"/>
                <a:ext cx="493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2736" extrusionOk="0">
                    <a:moveTo>
                      <a:pt x="1975" y="1"/>
                    </a:moveTo>
                    <a:cubicBezTo>
                      <a:pt x="1884" y="19"/>
                      <a:pt x="1812" y="73"/>
                      <a:pt x="1739" y="146"/>
                    </a:cubicBezTo>
                    <a:cubicBezTo>
                      <a:pt x="1685" y="218"/>
                      <a:pt x="1631" y="291"/>
                      <a:pt x="1576" y="381"/>
                    </a:cubicBezTo>
                    <a:cubicBezTo>
                      <a:pt x="1468" y="544"/>
                      <a:pt x="1395" y="707"/>
                      <a:pt x="1323" y="870"/>
                    </a:cubicBezTo>
                    <a:cubicBezTo>
                      <a:pt x="1257" y="1027"/>
                      <a:pt x="1202" y="1184"/>
                      <a:pt x="1153" y="1342"/>
                    </a:cubicBezTo>
                    <a:lnTo>
                      <a:pt x="1153" y="1342"/>
                    </a:lnTo>
                    <a:cubicBezTo>
                      <a:pt x="1082" y="1181"/>
                      <a:pt x="1000" y="1024"/>
                      <a:pt x="906" y="870"/>
                    </a:cubicBezTo>
                    <a:cubicBezTo>
                      <a:pt x="797" y="707"/>
                      <a:pt x="671" y="562"/>
                      <a:pt x="526" y="435"/>
                    </a:cubicBezTo>
                    <a:cubicBezTo>
                      <a:pt x="392" y="318"/>
                      <a:pt x="226" y="216"/>
                      <a:pt x="44" y="216"/>
                    </a:cubicBezTo>
                    <a:cubicBezTo>
                      <a:pt x="30" y="216"/>
                      <a:pt x="15" y="217"/>
                      <a:pt x="1" y="218"/>
                    </a:cubicBezTo>
                    <a:cubicBezTo>
                      <a:pt x="182" y="272"/>
                      <a:pt x="290" y="417"/>
                      <a:pt x="399" y="562"/>
                    </a:cubicBezTo>
                    <a:cubicBezTo>
                      <a:pt x="490" y="707"/>
                      <a:pt x="562" y="852"/>
                      <a:pt x="634" y="1015"/>
                    </a:cubicBezTo>
                    <a:cubicBezTo>
                      <a:pt x="779" y="1341"/>
                      <a:pt x="906" y="1667"/>
                      <a:pt x="997" y="2011"/>
                    </a:cubicBezTo>
                    <a:lnTo>
                      <a:pt x="1214" y="2735"/>
                    </a:lnTo>
                    <a:lnTo>
                      <a:pt x="1359" y="1993"/>
                    </a:lnTo>
                    <a:cubicBezTo>
                      <a:pt x="1431" y="1649"/>
                      <a:pt x="1522" y="1305"/>
                      <a:pt x="1594" y="961"/>
                    </a:cubicBezTo>
                    <a:cubicBezTo>
                      <a:pt x="1649" y="798"/>
                      <a:pt x="1685" y="617"/>
                      <a:pt x="1739" y="454"/>
                    </a:cubicBezTo>
                    <a:cubicBezTo>
                      <a:pt x="1793" y="291"/>
                      <a:pt x="1830" y="110"/>
                      <a:pt x="1975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5280250" y="1489075"/>
                <a:ext cx="167550" cy="242700"/>
              </a:xfrm>
              <a:custGeom>
                <a:avLst/>
                <a:gdLst/>
                <a:ahLst/>
                <a:cxnLst/>
                <a:rect l="l" t="t" r="r" b="b"/>
                <a:pathLst>
                  <a:path w="6702" h="9708" extrusionOk="0">
                    <a:moveTo>
                      <a:pt x="3749" y="1"/>
                    </a:moveTo>
                    <a:cubicBezTo>
                      <a:pt x="3749" y="1"/>
                      <a:pt x="1" y="6484"/>
                      <a:pt x="4003" y="9707"/>
                    </a:cubicBezTo>
                    <a:cubicBezTo>
                      <a:pt x="4003" y="9707"/>
                      <a:pt x="6701" y="8440"/>
                      <a:pt x="5705" y="4474"/>
                    </a:cubicBezTo>
                    <a:cubicBezTo>
                      <a:pt x="4727" y="508"/>
                      <a:pt x="3749" y="1"/>
                      <a:pt x="37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5375325" y="1526200"/>
                <a:ext cx="10450" cy="20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8223" extrusionOk="0">
                    <a:moveTo>
                      <a:pt x="1" y="1"/>
                    </a:moveTo>
                    <a:cubicBezTo>
                      <a:pt x="37" y="689"/>
                      <a:pt x="37" y="1377"/>
                      <a:pt x="55" y="2065"/>
                    </a:cubicBezTo>
                    <a:lnTo>
                      <a:pt x="91" y="4112"/>
                    </a:lnTo>
                    <a:cubicBezTo>
                      <a:pt x="109" y="5488"/>
                      <a:pt x="127" y="6846"/>
                      <a:pt x="200" y="8222"/>
                    </a:cubicBezTo>
                    <a:cubicBezTo>
                      <a:pt x="381" y="6864"/>
                      <a:pt x="417" y="5488"/>
                      <a:pt x="417" y="4112"/>
                    </a:cubicBezTo>
                    <a:cubicBezTo>
                      <a:pt x="381" y="2735"/>
                      <a:pt x="309" y="1359"/>
                      <a:pt x="1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5354050" y="1621725"/>
                <a:ext cx="53000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3044" extrusionOk="0">
                    <a:moveTo>
                      <a:pt x="2119" y="1"/>
                    </a:moveTo>
                    <a:cubicBezTo>
                      <a:pt x="2011" y="55"/>
                      <a:pt x="1938" y="146"/>
                      <a:pt x="1866" y="236"/>
                    </a:cubicBezTo>
                    <a:cubicBezTo>
                      <a:pt x="1811" y="327"/>
                      <a:pt x="1739" y="417"/>
                      <a:pt x="1685" y="508"/>
                    </a:cubicBezTo>
                    <a:cubicBezTo>
                      <a:pt x="1576" y="707"/>
                      <a:pt x="1485" y="906"/>
                      <a:pt x="1395" y="1105"/>
                    </a:cubicBezTo>
                    <a:cubicBezTo>
                      <a:pt x="1301" y="1335"/>
                      <a:pt x="1219" y="1571"/>
                      <a:pt x="1142" y="1813"/>
                    </a:cubicBezTo>
                    <a:lnTo>
                      <a:pt x="1142" y="1813"/>
                    </a:lnTo>
                    <a:cubicBezTo>
                      <a:pt x="1078" y="1627"/>
                      <a:pt x="999" y="1445"/>
                      <a:pt x="906" y="1268"/>
                    </a:cubicBezTo>
                    <a:cubicBezTo>
                      <a:pt x="815" y="1087"/>
                      <a:pt x="689" y="924"/>
                      <a:pt x="544" y="780"/>
                    </a:cubicBezTo>
                    <a:cubicBezTo>
                      <a:pt x="436" y="685"/>
                      <a:pt x="289" y="601"/>
                      <a:pt x="146" y="601"/>
                    </a:cubicBezTo>
                    <a:cubicBezTo>
                      <a:pt x="96" y="601"/>
                      <a:pt x="47" y="611"/>
                      <a:pt x="1" y="635"/>
                    </a:cubicBezTo>
                    <a:cubicBezTo>
                      <a:pt x="12" y="633"/>
                      <a:pt x="24" y="633"/>
                      <a:pt x="35" y="633"/>
                    </a:cubicBezTo>
                    <a:cubicBezTo>
                      <a:pt x="202" y="633"/>
                      <a:pt x="350" y="753"/>
                      <a:pt x="435" y="888"/>
                    </a:cubicBezTo>
                    <a:cubicBezTo>
                      <a:pt x="544" y="1033"/>
                      <a:pt x="616" y="1196"/>
                      <a:pt x="689" y="1359"/>
                    </a:cubicBezTo>
                    <a:cubicBezTo>
                      <a:pt x="815" y="1703"/>
                      <a:pt x="906" y="2065"/>
                      <a:pt x="978" y="2427"/>
                    </a:cubicBezTo>
                    <a:lnTo>
                      <a:pt x="1105" y="3043"/>
                    </a:lnTo>
                    <a:lnTo>
                      <a:pt x="1286" y="2427"/>
                    </a:lnTo>
                    <a:lnTo>
                      <a:pt x="1648" y="1196"/>
                    </a:lnTo>
                    <a:cubicBezTo>
                      <a:pt x="1703" y="979"/>
                      <a:pt x="1775" y="780"/>
                      <a:pt x="1830" y="580"/>
                    </a:cubicBezTo>
                    <a:cubicBezTo>
                      <a:pt x="1902" y="381"/>
                      <a:pt x="1974" y="164"/>
                      <a:pt x="2119" y="1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5356325" y="1569225"/>
                <a:ext cx="41675" cy="5797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319" extrusionOk="0">
                    <a:moveTo>
                      <a:pt x="1666" y="0"/>
                    </a:moveTo>
                    <a:lnTo>
                      <a:pt x="1666" y="0"/>
                    </a:lnTo>
                    <a:cubicBezTo>
                      <a:pt x="1503" y="36"/>
                      <a:pt x="1413" y="199"/>
                      <a:pt x="1322" y="326"/>
                    </a:cubicBezTo>
                    <a:cubicBezTo>
                      <a:pt x="1250" y="453"/>
                      <a:pt x="1177" y="598"/>
                      <a:pt x="1123" y="743"/>
                    </a:cubicBezTo>
                    <a:cubicBezTo>
                      <a:pt x="1066" y="872"/>
                      <a:pt x="1017" y="1001"/>
                      <a:pt x="973" y="1132"/>
                    </a:cubicBezTo>
                    <a:lnTo>
                      <a:pt x="973" y="1132"/>
                    </a:lnTo>
                    <a:cubicBezTo>
                      <a:pt x="913" y="998"/>
                      <a:pt x="845" y="869"/>
                      <a:pt x="761" y="743"/>
                    </a:cubicBezTo>
                    <a:cubicBezTo>
                      <a:pt x="670" y="598"/>
                      <a:pt x="561" y="471"/>
                      <a:pt x="453" y="362"/>
                    </a:cubicBezTo>
                    <a:cubicBezTo>
                      <a:pt x="337" y="263"/>
                      <a:pt x="191" y="179"/>
                      <a:pt x="42" y="179"/>
                    </a:cubicBezTo>
                    <a:cubicBezTo>
                      <a:pt x="28" y="179"/>
                      <a:pt x="14" y="180"/>
                      <a:pt x="0" y="181"/>
                    </a:cubicBezTo>
                    <a:cubicBezTo>
                      <a:pt x="145" y="236"/>
                      <a:pt x="254" y="344"/>
                      <a:pt x="326" y="471"/>
                    </a:cubicBezTo>
                    <a:cubicBezTo>
                      <a:pt x="417" y="598"/>
                      <a:pt x="471" y="724"/>
                      <a:pt x="543" y="851"/>
                    </a:cubicBezTo>
                    <a:cubicBezTo>
                      <a:pt x="652" y="1123"/>
                      <a:pt x="761" y="1413"/>
                      <a:pt x="851" y="1702"/>
                    </a:cubicBezTo>
                    <a:lnTo>
                      <a:pt x="1014" y="2318"/>
                    </a:lnTo>
                    <a:lnTo>
                      <a:pt x="1159" y="1684"/>
                    </a:lnTo>
                    <a:cubicBezTo>
                      <a:pt x="1213" y="1395"/>
                      <a:pt x="1286" y="1105"/>
                      <a:pt x="1358" y="815"/>
                    </a:cubicBezTo>
                    <a:cubicBezTo>
                      <a:pt x="1394" y="670"/>
                      <a:pt x="1431" y="525"/>
                      <a:pt x="1467" y="380"/>
                    </a:cubicBezTo>
                    <a:cubicBezTo>
                      <a:pt x="1521" y="254"/>
                      <a:pt x="1557" y="91"/>
                      <a:pt x="1666" y="0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5017675" y="1778375"/>
                <a:ext cx="17387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9454" extrusionOk="0">
                    <a:moveTo>
                      <a:pt x="2391" y="1"/>
                    </a:moveTo>
                    <a:lnTo>
                      <a:pt x="2391" y="1"/>
                    </a:lnTo>
                    <a:cubicBezTo>
                      <a:pt x="2391" y="1"/>
                      <a:pt x="0" y="7081"/>
                      <a:pt x="4582" y="9454"/>
                    </a:cubicBezTo>
                    <a:cubicBezTo>
                      <a:pt x="4582" y="9454"/>
                      <a:pt x="6954" y="7679"/>
                      <a:pt x="5198" y="3985"/>
                    </a:cubicBezTo>
                    <a:cubicBezTo>
                      <a:pt x="3441" y="291"/>
                      <a:pt x="2391" y="1"/>
                      <a:pt x="23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5086475" y="1814600"/>
                <a:ext cx="45750" cy="200125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0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4" y="670"/>
                      <a:pt x="309" y="1341"/>
                      <a:pt x="454" y="1992"/>
                    </a:cubicBezTo>
                    <a:lnTo>
                      <a:pt x="888" y="4003"/>
                    </a:lnTo>
                    <a:cubicBezTo>
                      <a:pt x="1196" y="5343"/>
                      <a:pt x="1468" y="6683"/>
                      <a:pt x="1830" y="8005"/>
                    </a:cubicBezTo>
                    <a:cubicBezTo>
                      <a:pt x="1721" y="6647"/>
                      <a:pt x="1486" y="5288"/>
                      <a:pt x="1214" y="3930"/>
                    </a:cubicBezTo>
                    <a:cubicBezTo>
                      <a:pt x="906" y="2590"/>
                      <a:pt x="562" y="1250"/>
                      <a:pt x="1" y="0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5087375" y="1901525"/>
                <a:ext cx="48475" cy="7970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3188" extrusionOk="0">
                    <a:moveTo>
                      <a:pt x="1939" y="0"/>
                    </a:moveTo>
                    <a:lnTo>
                      <a:pt x="1939" y="0"/>
                    </a:lnTo>
                    <a:cubicBezTo>
                      <a:pt x="1848" y="73"/>
                      <a:pt x="1794" y="182"/>
                      <a:pt x="1758" y="272"/>
                    </a:cubicBezTo>
                    <a:cubicBezTo>
                      <a:pt x="1703" y="381"/>
                      <a:pt x="1667" y="489"/>
                      <a:pt x="1631" y="598"/>
                    </a:cubicBezTo>
                    <a:cubicBezTo>
                      <a:pt x="1558" y="797"/>
                      <a:pt x="1504" y="1015"/>
                      <a:pt x="1468" y="1232"/>
                    </a:cubicBezTo>
                    <a:cubicBezTo>
                      <a:pt x="1416" y="1483"/>
                      <a:pt x="1381" y="1735"/>
                      <a:pt x="1355" y="1986"/>
                    </a:cubicBezTo>
                    <a:lnTo>
                      <a:pt x="1355" y="1986"/>
                    </a:lnTo>
                    <a:cubicBezTo>
                      <a:pt x="1251" y="1812"/>
                      <a:pt x="1138" y="1646"/>
                      <a:pt x="1015" y="1485"/>
                    </a:cubicBezTo>
                    <a:cubicBezTo>
                      <a:pt x="888" y="1341"/>
                      <a:pt x="743" y="1196"/>
                      <a:pt x="562" y="1087"/>
                    </a:cubicBezTo>
                    <a:cubicBezTo>
                      <a:pt x="462" y="1031"/>
                      <a:pt x="335" y="983"/>
                      <a:pt x="214" y="983"/>
                    </a:cubicBezTo>
                    <a:cubicBezTo>
                      <a:pt x="138" y="983"/>
                      <a:pt x="64" y="1002"/>
                      <a:pt x="1" y="1051"/>
                    </a:cubicBezTo>
                    <a:cubicBezTo>
                      <a:pt x="38" y="1040"/>
                      <a:pt x="75" y="1035"/>
                      <a:pt x="111" y="1035"/>
                    </a:cubicBezTo>
                    <a:cubicBezTo>
                      <a:pt x="253" y="1035"/>
                      <a:pt x="389" y="1113"/>
                      <a:pt x="490" y="1214"/>
                    </a:cubicBezTo>
                    <a:cubicBezTo>
                      <a:pt x="617" y="1322"/>
                      <a:pt x="707" y="1467"/>
                      <a:pt x="816" y="1630"/>
                    </a:cubicBezTo>
                    <a:cubicBezTo>
                      <a:pt x="1015" y="1938"/>
                      <a:pt x="1178" y="2264"/>
                      <a:pt x="1323" y="2608"/>
                    </a:cubicBezTo>
                    <a:lnTo>
                      <a:pt x="1577" y="3188"/>
                    </a:lnTo>
                    <a:lnTo>
                      <a:pt x="1613" y="2554"/>
                    </a:lnTo>
                    <a:lnTo>
                      <a:pt x="1721" y="1268"/>
                    </a:lnTo>
                    <a:cubicBezTo>
                      <a:pt x="1740" y="1051"/>
                      <a:pt x="1758" y="833"/>
                      <a:pt x="1794" y="634"/>
                    </a:cubicBezTo>
                    <a:cubicBezTo>
                      <a:pt x="1812" y="417"/>
                      <a:pt x="1830" y="200"/>
                      <a:pt x="1939" y="0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5076975" y="1852175"/>
                <a:ext cx="40325" cy="59775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2391" extrusionOk="0">
                    <a:moveTo>
                      <a:pt x="1612" y="0"/>
                    </a:moveTo>
                    <a:lnTo>
                      <a:pt x="1612" y="0"/>
                    </a:lnTo>
                    <a:cubicBezTo>
                      <a:pt x="1449" y="55"/>
                      <a:pt x="1395" y="236"/>
                      <a:pt x="1322" y="381"/>
                    </a:cubicBezTo>
                    <a:cubicBezTo>
                      <a:pt x="1268" y="526"/>
                      <a:pt x="1232" y="671"/>
                      <a:pt x="1214" y="834"/>
                    </a:cubicBezTo>
                    <a:cubicBezTo>
                      <a:pt x="1180" y="967"/>
                      <a:pt x="1159" y="1105"/>
                      <a:pt x="1143" y="1244"/>
                    </a:cubicBezTo>
                    <a:lnTo>
                      <a:pt x="1143" y="1244"/>
                    </a:lnTo>
                    <a:cubicBezTo>
                      <a:pt x="1057" y="1122"/>
                      <a:pt x="962" y="1008"/>
                      <a:pt x="852" y="906"/>
                    </a:cubicBezTo>
                    <a:cubicBezTo>
                      <a:pt x="743" y="779"/>
                      <a:pt x="616" y="671"/>
                      <a:pt x="471" y="598"/>
                    </a:cubicBezTo>
                    <a:cubicBezTo>
                      <a:pt x="366" y="532"/>
                      <a:pt x="252" y="486"/>
                      <a:pt x="135" y="486"/>
                    </a:cubicBezTo>
                    <a:cubicBezTo>
                      <a:pt x="90" y="486"/>
                      <a:pt x="45" y="493"/>
                      <a:pt x="0" y="508"/>
                    </a:cubicBezTo>
                    <a:cubicBezTo>
                      <a:pt x="163" y="526"/>
                      <a:pt x="272" y="616"/>
                      <a:pt x="381" y="725"/>
                    </a:cubicBezTo>
                    <a:cubicBezTo>
                      <a:pt x="489" y="815"/>
                      <a:pt x="580" y="942"/>
                      <a:pt x="671" y="1051"/>
                    </a:cubicBezTo>
                    <a:cubicBezTo>
                      <a:pt x="834" y="1304"/>
                      <a:pt x="997" y="1558"/>
                      <a:pt x="1123" y="1830"/>
                    </a:cubicBezTo>
                    <a:lnTo>
                      <a:pt x="1413" y="2391"/>
                    </a:lnTo>
                    <a:lnTo>
                      <a:pt x="1431" y="1757"/>
                    </a:lnTo>
                    <a:cubicBezTo>
                      <a:pt x="1431" y="1449"/>
                      <a:pt x="1449" y="1160"/>
                      <a:pt x="1449" y="852"/>
                    </a:cubicBezTo>
                    <a:cubicBezTo>
                      <a:pt x="1467" y="707"/>
                      <a:pt x="1467" y="562"/>
                      <a:pt x="1485" y="417"/>
                    </a:cubicBezTo>
                    <a:cubicBezTo>
                      <a:pt x="1504" y="272"/>
                      <a:pt x="1504" y="109"/>
                      <a:pt x="1612" y="0"/>
                    </a:cubicBezTo>
                    <a:close/>
                  </a:path>
                </a:pathLst>
              </a:custGeom>
              <a:solidFill>
                <a:srgbClr val="7EAB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17"/>
            <p:cNvSpPr/>
            <p:nvPr/>
          </p:nvSpPr>
          <p:spPr>
            <a:xfrm>
              <a:off x="4093226" y="3899940"/>
              <a:ext cx="1616303" cy="406085"/>
            </a:xfrm>
            <a:custGeom>
              <a:avLst/>
              <a:gdLst/>
              <a:ahLst/>
              <a:cxnLst/>
              <a:rect l="l" t="t" r="r" b="b"/>
              <a:pathLst>
                <a:path w="57270" h="20658" extrusionOk="0">
                  <a:moveTo>
                    <a:pt x="28646" y="0"/>
                  </a:moveTo>
                  <a:cubicBezTo>
                    <a:pt x="12828" y="0"/>
                    <a:pt x="0" y="4634"/>
                    <a:pt x="0" y="10340"/>
                  </a:cubicBezTo>
                  <a:cubicBezTo>
                    <a:pt x="0" y="16046"/>
                    <a:pt x="12828" y="20657"/>
                    <a:pt x="28646" y="20657"/>
                  </a:cubicBezTo>
                  <a:cubicBezTo>
                    <a:pt x="44464" y="20657"/>
                    <a:pt x="57269" y="16046"/>
                    <a:pt x="57269" y="10340"/>
                  </a:cubicBezTo>
                  <a:cubicBezTo>
                    <a:pt x="57269" y="4634"/>
                    <a:pt x="44464" y="0"/>
                    <a:pt x="2864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17"/>
            <p:cNvGrpSpPr/>
            <p:nvPr/>
          </p:nvGrpSpPr>
          <p:grpSpPr>
            <a:xfrm>
              <a:off x="3231208" y="1702840"/>
              <a:ext cx="1616303" cy="2551399"/>
              <a:chOff x="3272925" y="1568525"/>
              <a:chExt cx="1431750" cy="2260075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3272925" y="3312150"/>
                <a:ext cx="1431750" cy="516450"/>
              </a:xfrm>
              <a:custGeom>
                <a:avLst/>
                <a:gdLst/>
                <a:ahLst/>
                <a:cxnLst/>
                <a:rect l="l" t="t" r="r" b="b"/>
                <a:pathLst>
                  <a:path w="57270" h="20658" extrusionOk="0">
                    <a:moveTo>
                      <a:pt x="28646" y="0"/>
                    </a:moveTo>
                    <a:cubicBezTo>
                      <a:pt x="12828" y="0"/>
                      <a:pt x="0" y="4634"/>
                      <a:pt x="0" y="10340"/>
                    </a:cubicBezTo>
                    <a:cubicBezTo>
                      <a:pt x="0" y="16046"/>
                      <a:pt x="12828" y="20657"/>
                      <a:pt x="28646" y="20657"/>
                    </a:cubicBezTo>
                    <a:cubicBezTo>
                      <a:pt x="44464" y="20657"/>
                      <a:pt x="57269" y="16046"/>
                      <a:pt x="57269" y="10340"/>
                    </a:cubicBezTo>
                    <a:cubicBezTo>
                      <a:pt x="57269" y="4634"/>
                      <a:pt x="44464" y="0"/>
                      <a:pt x="2864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3535975" y="3505025"/>
                <a:ext cx="202050" cy="126700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5068" extrusionOk="0">
                    <a:moveTo>
                      <a:pt x="1" y="0"/>
                    </a:moveTo>
                    <a:lnTo>
                      <a:pt x="1" y="3082"/>
                    </a:lnTo>
                    <a:cubicBezTo>
                      <a:pt x="1" y="4177"/>
                      <a:pt x="891" y="5067"/>
                      <a:pt x="1987" y="5067"/>
                    </a:cubicBezTo>
                    <a:lnTo>
                      <a:pt x="6095" y="5067"/>
                    </a:lnTo>
                    <a:cubicBezTo>
                      <a:pt x="7191" y="5067"/>
                      <a:pt x="8081" y="4177"/>
                      <a:pt x="8081" y="3082"/>
                    </a:cubicBezTo>
                    <a:lnTo>
                      <a:pt x="80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4240150" y="3505025"/>
                <a:ext cx="201450" cy="126700"/>
              </a:xfrm>
              <a:custGeom>
                <a:avLst/>
                <a:gdLst/>
                <a:ahLst/>
                <a:cxnLst/>
                <a:rect l="l" t="t" r="r" b="b"/>
                <a:pathLst>
                  <a:path w="8058" h="5068" extrusionOk="0">
                    <a:moveTo>
                      <a:pt x="0" y="0"/>
                    </a:moveTo>
                    <a:lnTo>
                      <a:pt x="0" y="3082"/>
                    </a:lnTo>
                    <a:cubicBezTo>
                      <a:pt x="0" y="4177"/>
                      <a:pt x="890" y="5067"/>
                      <a:pt x="1963" y="5067"/>
                    </a:cubicBezTo>
                    <a:lnTo>
                      <a:pt x="6095" y="5067"/>
                    </a:lnTo>
                    <a:cubicBezTo>
                      <a:pt x="7190" y="5067"/>
                      <a:pt x="8058" y="4177"/>
                      <a:pt x="8058" y="3082"/>
                    </a:cubicBezTo>
                    <a:lnTo>
                      <a:pt x="805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3329975" y="1922075"/>
                <a:ext cx="1317625" cy="1709650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68386" extrusionOk="0">
                    <a:moveTo>
                      <a:pt x="26364" y="1"/>
                    </a:moveTo>
                    <a:cubicBezTo>
                      <a:pt x="20521" y="1"/>
                      <a:pt x="15522" y="549"/>
                      <a:pt x="13628" y="1302"/>
                    </a:cubicBezTo>
                    <a:cubicBezTo>
                      <a:pt x="13103" y="1530"/>
                      <a:pt x="12829" y="1759"/>
                      <a:pt x="12829" y="1987"/>
                    </a:cubicBezTo>
                    <a:cubicBezTo>
                      <a:pt x="12829" y="2055"/>
                      <a:pt x="12852" y="2147"/>
                      <a:pt x="12920" y="2215"/>
                    </a:cubicBezTo>
                    <a:cubicBezTo>
                      <a:pt x="14929" y="4726"/>
                      <a:pt x="18489" y="12395"/>
                      <a:pt x="18489" y="15613"/>
                    </a:cubicBezTo>
                    <a:cubicBezTo>
                      <a:pt x="18489" y="31705"/>
                      <a:pt x="6027" y="40584"/>
                      <a:pt x="3790" y="43392"/>
                    </a:cubicBezTo>
                    <a:cubicBezTo>
                      <a:pt x="1416" y="46336"/>
                      <a:pt x="47" y="49646"/>
                      <a:pt x="1" y="52910"/>
                    </a:cubicBezTo>
                    <a:cubicBezTo>
                      <a:pt x="1" y="52978"/>
                      <a:pt x="1" y="53024"/>
                      <a:pt x="1" y="53070"/>
                    </a:cubicBezTo>
                    <a:cubicBezTo>
                      <a:pt x="1" y="62770"/>
                      <a:pt x="11802" y="68385"/>
                      <a:pt x="26364" y="68385"/>
                    </a:cubicBezTo>
                    <a:cubicBezTo>
                      <a:pt x="40904" y="68385"/>
                      <a:pt x="52705" y="62770"/>
                      <a:pt x="52705" y="53070"/>
                    </a:cubicBezTo>
                    <a:cubicBezTo>
                      <a:pt x="52705" y="53024"/>
                      <a:pt x="52705" y="52978"/>
                      <a:pt x="52705" y="52910"/>
                    </a:cubicBezTo>
                    <a:cubicBezTo>
                      <a:pt x="52659" y="49646"/>
                      <a:pt x="51289" y="46336"/>
                      <a:pt x="48938" y="43392"/>
                    </a:cubicBezTo>
                    <a:cubicBezTo>
                      <a:pt x="46679" y="40584"/>
                      <a:pt x="34216" y="31774"/>
                      <a:pt x="34216" y="15613"/>
                    </a:cubicBezTo>
                    <a:cubicBezTo>
                      <a:pt x="34216" y="12395"/>
                      <a:pt x="37777" y="4726"/>
                      <a:pt x="39785" y="2215"/>
                    </a:cubicBezTo>
                    <a:cubicBezTo>
                      <a:pt x="39854" y="2147"/>
                      <a:pt x="39900" y="2055"/>
                      <a:pt x="39900" y="1987"/>
                    </a:cubicBezTo>
                    <a:cubicBezTo>
                      <a:pt x="39900" y="1827"/>
                      <a:pt x="39740" y="1667"/>
                      <a:pt x="39489" y="1507"/>
                    </a:cubicBezTo>
                    <a:cubicBezTo>
                      <a:pt x="38005" y="640"/>
                      <a:pt x="32687" y="1"/>
                      <a:pt x="26364" y="1"/>
                    </a:cubicBezTo>
                    <a:close/>
                  </a:path>
                </a:pathLst>
              </a:custGeom>
              <a:solidFill>
                <a:srgbClr val="F7A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3329975" y="1922075"/>
                <a:ext cx="1317625" cy="1422475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56899" extrusionOk="0">
                    <a:moveTo>
                      <a:pt x="26364" y="1"/>
                    </a:moveTo>
                    <a:cubicBezTo>
                      <a:pt x="20521" y="1"/>
                      <a:pt x="15522" y="549"/>
                      <a:pt x="13628" y="1302"/>
                    </a:cubicBezTo>
                    <a:cubicBezTo>
                      <a:pt x="13103" y="1530"/>
                      <a:pt x="12829" y="1759"/>
                      <a:pt x="12829" y="1987"/>
                    </a:cubicBezTo>
                    <a:cubicBezTo>
                      <a:pt x="12829" y="2055"/>
                      <a:pt x="12852" y="2147"/>
                      <a:pt x="12920" y="2215"/>
                    </a:cubicBezTo>
                    <a:cubicBezTo>
                      <a:pt x="14929" y="4726"/>
                      <a:pt x="18489" y="12395"/>
                      <a:pt x="18489" y="15613"/>
                    </a:cubicBezTo>
                    <a:cubicBezTo>
                      <a:pt x="18489" y="31705"/>
                      <a:pt x="6027" y="40584"/>
                      <a:pt x="3790" y="43392"/>
                    </a:cubicBezTo>
                    <a:cubicBezTo>
                      <a:pt x="1416" y="46336"/>
                      <a:pt x="47" y="49646"/>
                      <a:pt x="1" y="52910"/>
                    </a:cubicBezTo>
                    <a:cubicBezTo>
                      <a:pt x="8583" y="55569"/>
                      <a:pt x="17468" y="56899"/>
                      <a:pt x="26353" y="56899"/>
                    </a:cubicBezTo>
                    <a:cubicBezTo>
                      <a:pt x="35237" y="56899"/>
                      <a:pt x="44122" y="55569"/>
                      <a:pt x="52705" y="52910"/>
                    </a:cubicBezTo>
                    <a:cubicBezTo>
                      <a:pt x="52659" y="49646"/>
                      <a:pt x="51289" y="46336"/>
                      <a:pt x="48938" y="43392"/>
                    </a:cubicBezTo>
                    <a:cubicBezTo>
                      <a:pt x="46679" y="40584"/>
                      <a:pt x="34216" y="31774"/>
                      <a:pt x="34216" y="15613"/>
                    </a:cubicBezTo>
                    <a:cubicBezTo>
                      <a:pt x="34216" y="12395"/>
                      <a:pt x="37777" y="4726"/>
                      <a:pt x="39785" y="2215"/>
                    </a:cubicBezTo>
                    <a:cubicBezTo>
                      <a:pt x="39854" y="2147"/>
                      <a:pt x="39900" y="2055"/>
                      <a:pt x="39900" y="1987"/>
                    </a:cubicBezTo>
                    <a:cubicBezTo>
                      <a:pt x="39900" y="1827"/>
                      <a:pt x="39740" y="1667"/>
                      <a:pt x="39489" y="1507"/>
                    </a:cubicBezTo>
                    <a:cubicBezTo>
                      <a:pt x="38005" y="640"/>
                      <a:pt x="32687" y="1"/>
                      <a:pt x="263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3329975" y="3244800"/>
                <a:ext cx="1317625" cy="386925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15477" extrusionOk="0">
                    <a:moveTo>
                      <a:pt x="1" y="1"/>
                    </a:moveTo>
                    <a:cubicBezTo>
                      <a:pt x="1" y="69"/>
                      <a:pt x="1" y="115"/>
                      <a:pt x="1" y="161"/>
                    </a:cubicBezTo>
                    <a:cubicBezTo>
                      <a:pt x="1" y="9861"/>
                      <a:pt x="11802" y="15476"/>
                      <a:pt x="26364" y="15476"/>
                    </a:cubicBezTo>
                    <a:cubicBezTo>
                      <a:pt x="40904" y="15476"/>
                      <a:pt x="52705" y="9861"/>
                      <a:pt x="52705" y="161"/>
                    </a:cubicBezTo>
                    <a:cubicBezTo>
                      <a:pt x="52705" y="115"/>
                      <a:pt x="52705" y="69"/>
                      <a:pt x="52705" y="1"/>
                    </a:cubicBezTo>
                    <a:cubicBezTo>
                      <a:pt x="44122" y="2660"/>
                      <a:pt x="35237" y="3990"/>
                      <a:pt x="26353" y="3990"/>
                    </a:cubicBezTo>
                    <a:cubicBezTo>
                      <a:pt x="17468" y="3990"/>
                      <a:pt x="8583" y="266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3671225" y="1922075"/>
                <a:ext cx="645975" cy="333275"/>
              </a:xfrm>
              <a:custGeom>
                <a:avLst/>
                <a:gdLst/>
                <a:ahLst/>
                <a:cxnLst/>
                <a:rect l="l" t="t" r="r" b="b"/>
                <a:pathLst>
                  <a:path w="25839" h="13331" extrusionOk="0">
                    <a:moveTo>
                      <a:pt x="12714" y="1"/>
                    </a:moveTo>
                    <a:cubicBezTo>
                      <a:pt x="6871" y="1"/>
                      <a:pt x="1872" y="549"/>
                      <a:pt x="0" y="1302"/>
                    </a:cubicBezTo>
                    <a:cubicBezTo>
                      <a:pt x="1667" y="3014"/>
                      <a:pt x="4588" y="5525"/>
                      <a:pt x="9450" y="9177"/>
                    </a:cubicBezTo>
                    <a:cubicBezTo>
                      <a:pt x="10500" y="9976"/>
                      <a:pt x="12714" y="13331"/>
                      <a:pt x="12714" y="13331"/>
                    </a:cubicBezTo>
                    <a:cubicBezTo>
                      <a:pt x="12714" y="13331"/>
                      <a:pt x="15818" y="6849"/>
                      <a:pt x="22826" y="3288"/>
                    </a:cubicBezTo>
                    <a:cubicBezTo>
                      <a:pt x="23967" y="2717"/>
                      <a:pt x="24971" y="2124"/>
                      <a:pt x="25839" y="1507"/>
                    </a:cubicBezTo>
                    <a:cubicBezTo>
                      <a:pt x="24355" y="640"/>
                      <a:pt x="19037" y="1"/>
                      <a:pt x="127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3878925" y="3405725"/>
                <a:ext cx="2197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8789" h="3973" extrusionOk="0">
                    <a:moveTo>
                      <a:pt x="4406" y="1"/>
                    </a:moveTo>
                    <a:cubicBezTo>
                      <a:pt x="1987" y="1"/>
                      <a:pt x="1" y="891"/>
                      <a:pt x="1" y="1986"/>
                    </a:cubicBezTo>
                    <a:cubicBezTo>
                      <a:pt x="1" y="3082"/>
                      <a:pt x="1987" y="3972"/>
                      <a:pt x="4406" y="3972"/>
                    </a:cubicBezTo>
                    <a:cubicBezTo>
                      <a:pt x="6826" y="3972"/>
                      <a:pt x="8789" y="3082"/>
                      <a:pt x="8789" y="1986"/>
                    </a:cubicBezTo>
                    <a:cubicBezTo>
                      <a:pt x="8789" y="891"/>
                      <a:pt x="6826" y="1"/>
                      <a:pt x="4406" y="1"/>
                    </a:cubicBez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4108900" y="2061100"/>
                <a:ext cx="433700" cy="1159625"/>
              </a:xfrm>
              <a:custGeom>
                <a:avLst/>
                <a:gdLst/>
                <a:ahLst/>
                <a:cxnLst/>
                <a:rect l="l" t="t" r="r" b="b"/>
                <a:pathLst>
                  <a:path w="17348" h="46385" extrusionOk="0">
                    <a:moveTo>
                      <a:pt x="4601" y="0"/>
                    </a:moveTo>
                    <a:cubicBezTo>
                      <a:pt x="4590" y="0"/>
                      <a:pt x="4578" y="3"/>
                      <a:pt x="4566" y="9"/>
                    </a:cubicBezTo>
                    <a:cubicBezTo>
                      <a:pt x="2009" y="3022"/>
                      <a:pt x="822" y="7701"/>
                      <a:pt x="434" y="11536"/>
                    </a:cubicBezTo>
                    <a:cubicBezTo>
                      <a:pt x="0" y="15919"/>
                      <a:pt x="936" y="20347"/>
                      <a:pt x="2762" y="24318"/>
                    </a:cubicBezTo>
                    <a:cubicBezTo>
                      <a:pt x="4588" y="28267"/>
                      <a:pt x="7236" y="31759"/>
                      <a:pt x="9656" y="35366"/>
                    </a:cubicBezTo>
                    <a:cubicBezTo>
                      <a:pt x="10820" y="37055"/>
                      <a:pt x="11915" y="38812"/>
                      <a:pt x="12874" y="40638"/>
                    </a:cubicBezTo>
                    <a:cubicBezTo>
                      <a:pt x="13833" y="42487"/>
                      <a:pt x="14449" y="44496"/>
                      <a:pt x="15750" y="46162"/>
                    </a:cubicBezTo>
                    <a:cubicBezTo>
                      <a:pt x="15874" y="46320"/>
                      <a:pt x="16022" y="46385"/>
                      <a:pt x="16171" y="46385"/>
                    </a:cubicBezTo>
                    <a:cubicBezTo>
                      <a:pt x="16517" y="46385"/>
                      <a:pt x="16866" y="46034"/>
                      <a:pt x="16914" y="45683"/>
                    </a:cubicBezTo>
                    <a:cubicBezTo>
                      <a:pt x="17348" y="42168"/>
                      <a:pt x="14563" y="38401"/>
                      <a:pt x="12714" y="35617"/>
                    </a:cubicBezTo>
                    <a:cubicBezTo>
                      <a:pt x="10477" y="32261"/>
                      <a:pt x="7989" y="29043"/>
                      <a:pt x="5981" y="25505"/>
                    </a:cubicBezTo>
                    <a:cubicBezTo>
                      <a:pt x="3812" y="21648"/>
                      <a:pt x="2603" y="17539"/>
                      <a:pt x="2351" y="13134"/>
                    </a:cubicBezTo>
                    <a:cubicBezTo>
                      <a:pt x="2215" y="10874"/>
                      <a:pt x="2306" y="8592"/>
                      <a:pt x="2694" y="6355"/>
                    </a:cubicBezTo>
                    <a:cubicBezTo>
                      <a:pt x="3082" y="4164"/>
                      <a:pt x="3995" y="2178"/>
                      <a:pt x="4634" y="55"/>
                    </a:cubicBezTo>
                    <a:cubicBezTo>
                      <a:pt x="4651" y="22"/>
                      <a:pt x="4631" y="0"/>
                      <a:pt x="4601" y="0"/>
                    </a:cubicBezTo>
                    <a:close/>
                  </a:path>
                </a:pathLst>
              </a:custGeom>
              <a:solidFill>
                <a:srgbClr val="EA637A">
                  <a:alpha val="82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3747700" y="2238275"/>
                <a:ext cx="342350" cy="1077025"/>
              </a:xfrm>
              <a:custGeom>
                <a:avLst/>
                <a:gdLst/>
                <a:ahLst/>
                <a:cxnLst/>
                <a:rect l="l" t="t" r="r" b="b"/>
                <a:pathLst>
                  <a:path w="13694" h="43081" extrusionOk="0">
                    <a:moveTo>
                      <a:pt x="9640" y="1"/>
                    </a:moveTo>
                    <a:cubicBezTo>
                      <a:pt x="9594" y="1"/>
                      <a:pt x="9549" y="51"/>
                      <a:pt x="9564" y="112"/>
                    </a:cubicBezTo>
                    <a:cubicBezTo>
                      <a:pt x="10134" y="2806"/>
                      <a:pt x="10682" y="5316"/>
                      <a:pt x="9906" y="8056"/>
                    </a:cubicBezTo>
                    <a:cubicBezTo>
                      <a:pt x="9244" y="10452"/>
                      <a:pt x="7852" y="12484"/>
                      <a:pt x="6368" y="14469"/>
                    </a:cubicBezTo>
                    <a:cubicBezTo>
                      <a:pt x="3903" y="17779"/>
                      <a:pt x="1689" y="20952"/>
                      <a:pt x="1141" y="25152"/>
                    </a:cubicBezTo>
                    <a:cubicBezTo>
                      <a:pt x="0" y="33551"/>
                      <a:pt x="5455" y="40011"/>
                      <a:pt x="12965" y="43047"/>
                    </a:cubicBezTo>
                    <a:cubicBezTo>
                      <a:pt x="13022" y="43070"/>
                      <a:pt x="13077" y="43081"/>
                      <a:pt x="13128" y="43081"/>
                    </a:cubicBezTo>
                    <a:cubicBezTo>
                      <a:pt x="13521" y="43081"/>
                      <a:pt x="13694" y="42445"/>
                      <a:pt x="13330" y="42202"/>
                    </a:cubicBezTo>
                    <a:cubicBezTo>
                      <a:pt x="9541" y="39828"/>
                      <a:pt x="5547" y="38116"/>
                      <a:pt x="3401" y="33917"/>
                    </a:cubicBezTo>
                    <a:cubicBezTo>
                      <a:pt x="1461" y="30082"/>
                      <a:pt x="1484" y="25403"/>
                      <a:pt x="3013" y="21454"/>
                    </a:cubicBezTo>
                    <a:cubicBezTo>
                      <a:pt x="4565" y="17437"/>
                      <a:pt x="7920" y="14538"/>
                      <a:pt x="9769" y="10703"/>
                    </a:cubicBezTo>
                    <a:cubicBezTo>
                      <a:pt x="11299" y="7531"/>
                      <a:pt x="11687" y="3125"/>
                      <a:pt x="9701" y="44"/>
                    </a:cubicBezTo>
                    <a:cubicBezTo>
                      <a:pt x="9686" y="13"/>
                      <a:pt x="9663" y="1"/>
                      <a:pt x="96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3701475" y="1990000"/>
                <a:ext cx="600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cubicBezTo>
                      <a:pt x="0" y="0"/>
                      <a:pt x="0" y="23"/>
                      <a:pt x="0" y="23"/>
                    </a:cubicBezTo>
                    <a:cubicBezTo>
                      <a:pt x="23" y="23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3426025" y="3315475"/>
                <a:ext cx="3433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3800" extrusionOk="0">
                    <a:moveTo>
                      <a:pt x="92" y="1"/>
                    </a:moveTo>
                    <a:cubicBezTo>
                      <a:pt x="49" y="1"/>
                      <a:pt x="1" y="78"/>
                      <a:pt x="62" y="118"/>
                    </a:cubicBezTo>
                    <a:cubicBezTo>
                      <a:pt x="1523" y="1534"/>
                      <a:pt x="3554" y="2196"/>
                      <a:pt x="5517" y="2675"/>
                    </a:cubicBezTo>
                    <a:cubicBezTo>
                      <a:pt x="7536" y="3164"/>
                      <a:pt x="9845" y="3799"/>
                      <a:pt x="11991" y="3799"/>
                    </a:cubicBezTo>
                    <a:cubicBezTo>
                      <a:pt x="12247" y="3799"/>
                      <a:pt x="12502" y="3790"/>
                      <a:pt x="12753" y="3770"/>
                    </a:cubicBezTo>
                    <a:cubicBezTo>
                      <a:pt x="13324" y="3725"/>
                      <a:pt x="13734" y="2835"/>
                      <a:pt x="13072" y="2538"/>
                    </a:cubicBezTo>
                    <a:cubicBezTo>
                      <a:pt x="11087" y="1648"/>
                      <a:pt x="8713" y="1511"/>
                      <a:pt x="6567" y="1191"/>
                    </a:cubicBezTo>
                    <a:cubicBezTo>
                      <a:pt x="4376" y="872"/>
                      <a:pt x="2276" y="461"/>
                      <a:pt x="108" y="4"/>
                    </a:cubicBezTo>
                    <a:cubicBezTo>
                      <a:pt x="103" y="2"/>
                      <a:pt x="98" y="1"/>
                      <a:pt x="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3898900" y="3437025"/>
                <a:ext cx="194825" cy="64500"/>
              </a:xfrm>
              <a:custGeom>
                <a:avLst/>
                <a:gdLst/>
                <a:ahLst/>
                <a:cxnLst/>
                <a:rect l="l" t="t" r="r" b="b"/>
                <a:pathLst>
                  <a:path w="7793" h="2580" extrusionOk="0">
                    <a:moveTo>
                      <a:pt x="7180" y="1"/>
                    </a:moveTo>
                    <a:cubicBezTo>
                      <a:pt x="7131" y="1"/>
                      <a:pt x="7081" y="9"/>
                      <a:pt x="7031" y="27"/>
                    </a:cubicBezTo>
                    <a:cubicBezTo>
                      <a:pt x="6095" y="392"/>
                      <a:pt x="5456" y="1145"/>
                      <a:pt x="4429" y="1419"/>
                    </a:cubicBezTo>
                    <a:cubicBezTo>
                      <a:pt x="3932" y="1562"/>
                      <a:pt x="3236" y="1682"/>
                      <a:pt x="2535" y="1682"/>
                    </a:cubicBezTo>
                    <a:cubicBezTo>
                      <a:pt x="1561" y="1682"/>
                      <a:pt x="580" y="1451"/>
                      <a:pt x="115" y="734"/>
                    </a:cubicBezTo>
                    <a:cubicBezTo>
                      <a:pt x="107" y="718"/>
                      <a:pt x="90" y="711"/>
                      <a:pt x="72" y="711"/>
                    </a:cubicBezTo>
                    <a:cubicBezTo>
                      <a:pt x="39" y="711"/>
                      <a:pt x="1" y="736"/>
                      <a:pt x="1" y="780"/>
                    </a:cubicBezTo>
                    <a:cubicBezTo>
                      <a:pt x="69" y="2150"/>
                      <a:pt x="2352" y="2469"/>
                      <a:pt x="3425" y="2560"/>
                    </a:cubicBezTo>
                    <a:cubicBezTo>
                      <a:pt x="3582" y="2573"/>
                      <a:pt x="3750" y="2580"/>
                      <a:pt x="3925" y="2580"/>
                    </a:cubicBezTo>
                    <a:cubicBezTo>
                      <a:pt x="5354" y="2580"/>
                      <a:pt x="7266" y="2132"/>
                      <a:pt x="7693" y="689"/>
                    </a:cubicBezTo>
                    <a:cubicBezTo>
                      <a:pt x="7792" y="371"/>
                      <a:pt x="7511" y="1"/>
                      <a:pt x="71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3664375" y="1568525"/>
                <a:ext cx="314875" cy="456550"/>
              </a:xfrm>
              <a:custGeom>
                <a:avLst/>
                <a:gdLst/>
                <a:ahLst/>
                <a:cxnLst/>
                <a:rect l="l" t="t" r="r" b="b"/>
                <a:pathLst>
                  <a:path w="12595" h="18262" extrusionOk="0">
                    <a:moveTo>
                      <a:pt x="7159" y="1"/>
                    </a:moveTo>
                    <a:cubicBezTo>
                      <a:pt x="6899" y="1"/>
                      <a:pt x="6635" y="20"/>
                      <a:pt x="6369" y="60"/>
                    </a:cubicBezTo>
                    <a:cubicBezTo>
                      <a:pt x="3584" y="493"/>
                      <a:pt x="1" y="3438"/>
                      <a:pt x="1735" y="6542"/>
                    </a:cubicBezTo>
                    <a:cubicBezTo>
                      <a:pt x="2255" y="7459"/>
                      <a:pt x="3177" y="7875"/>
                      <a:pt x="4068" y="7875"/>
                    </a:cubicBezTo>
                    <a:cubicBezTo>
                      <a:pt x="5484" y="7875"/>
                      <a:pt x="6822" y="6824"/>
                      <a:pt x="6346" y="5059"/>
                    </a:cubicBezTo>
                    <a:cubicBezTo>
                      <a:pt x="6274" y="4782"/>
                      <a:pt x="6019" y="4648"/>
                      <a:pt x="5763" y="4648"/>
                    </a:cubicBezTo>
                    <a:cubicBezTo>
                      <a:pt x="5449" y="4648"/>
                      <a:pt x="5134" y="4851"/>
                      <a:pt x="5159" y="5241"/>
                    </a:cubicBezTo>
                    <a:cubicBezTo>
                      <a:pt x="5067" y="6147"/>
                      <a:pt x="4779" y="6600"/>
                      <a:pt x="4295" y="6600"/>
                    </a:cubicBezTo>
                    <a:cubicBezTo>
                      <a:pt x="3937" y="6600"/>
                      <a:pt x="3472" y="6352"/>
                      <a:pt x="2899" y="5857"/>
                    </a:cubicBezTo>
                    <a:cubicBezTo>
                      <a:pt x="2557" y="5173"/>
                      <a:pt x="2580" y="4488"/>
                      <a:pt x="2968" y="3826"/>
                    </a:cubicBezTo>
                    <a:cubicBezTo>
                      <a:pt x="3287" y="3164"/>
                      <a:pt x="3927" y="2639"/>
                      <a:pt x="4543" y="2274"/>
                    </a:cubicBezTo>
                    <a:cubicBezTo>
                      <a:pt x="5306" y="1818"/>
                      <a:pt x="6249" y="1547"/>
                      <a:pt x="7170" y="1547"/>
                    </a:cubicBezTo>
                    <a:cubicBezTo>
                      <a:pt x="8370" y="1547"/>
                      <a:pt x="9532" y="2008"/>
                      <a:pt x="10203" y="3118"/>
                    </a:cubicBezTo>
                    <a:cubicBezTo>
                      <a:pt x="11641" y="5492"/>
                      <a:pt x="8743" y="8186"/>
                      <a:pt x="7944" y="10308"/>
                    </a:cubicBezTo>
                    <a:cubicBezTo>
                      <a:pt x="7168" y="12385"/>
                      <a:pt x="7693" y="14554"/>
                      <a:pt x="8948" y="16357"/>
                    </a:cubicBezTo>
                    <a:cubicBezTo>
                      <a:pt x="9470" y="17123"/>
                      <a:pt x="10538" y="18261"/>
                      <a:pt x="11562" y="18261"/>
                    </a:cubicBezTo>
                    <a:cubicBezTo>
                      <a:pt x="11880" y="18261"/>
                      <a:pt x="12194" y="18151"/>
                      <a:pt x="12486" y="17886"/>
                    </a:cubicBezTo>
                    <a:cubicBezTo>
                      <a:pt x="12509" y="17864"/>
                      <a:pt x="12486" y="17841"/>
                      <a:pt x="12463" y="17818"/>
                    </a:cubicBezTo>
                    <a:cubicBezTo>
                      <a:pt x="9336" y="17795"/>
                      <a:pt x="8240" y="12682"/>
                      <a:pt x="9222" y="10491"/>
                    </a:cubicBezTo>
                    <a:cubicBezTo>
                      <a:pt x="9952" y="8848"/>
                      <a:pt x="11253" y="7478"/>
                      <a:pt x="11733" y="5720"/>
                    </a:cubicBezTo>
                    <a:cubicBezTo>
                      <a:pt x="12594" y="2590"/>
                      <a:pt x="10168" y="1"/>
                      <a:pt x="71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3966800" y="1682575"/>
                <a:ext cx="268800" cy="421400"/>
              </a:xfrm>
              <a:custGeom>
                <a:avLst/>
                <a:gdLst/>
                <a:ahLst/>
                <a:cxnLst/>
                <a:rect l="l" t="t" r="r" b="b"/>
                <a:pathLst>
                  <a:path w="10752" h="16856" extrusionOk="0">
                    <a:moveTo>
                      <a:pt x="6078" y="1"/>
                    </a:moveTo>
                    <a:cubicBezTo>
                      <a:pt x="3901" y="1"/>
                      <a:pt x="1918" y="1788"/>
                      <a:pt x="1507" y="4034"/>
                    </a:cubicBezTo>
                    <a:cubicBezTo>
                      <a:pt x="1165" y="5906"/>
                      <a:pt x="1895" y="7390"/>
                      <a:pt x="2740" y="8988"/>
                    </a:cubicBezTo>
                    <a:cubicBezTo>
                      <a:pt x="3311" y="10037"/>
                      <a:pt x="3676" y="11065"/>
                      <a:pt x="3585" y="12297"/>
                    </a:cubicBezTo>
                    <a:cubicBezTo>
                      <a:pt x="3448" y="13986"/>
                      <a:pt x="2284" y="16406"/>
                      <a:pt x="275" y="16451"/>
                    </a:cubicBezTo>
                    <a:cubicBezTo>
                      <a:pt x="69" y="16451"/>
                      <a:pt x="1" y="16794"/>
                      <a:pt x="229" y="16817"/>
                    </a:cubicBezTo>
                    <a:cubicBezTo>
                      <a:pt x="397" y="16843"/>
                      <a:pt x="561" y="16856"/>
                      <a:pt x="719" y="16856"/>
                    </a:cubicBezTo>
                    <a:cubicBezTo>
                      <a:pt x="3575" y="16856"/>
                      <a:pt x="4880" y="12736"/>
                      <a:pt x="4361" y="10357"/>
                    </a:cubicBezTo>
                    <a:cubicBezTo>
                      <a:pt x="3790" y="7732"/>
                      <a:pt x="1279" y="5587"/>
                      <a:pt x="3082" y="2756"/>
                    </a:cubicBezTo>
                    <a:cubicBezTo>
                      <a:pt x="3736" y="1734"/>
                      <a:pt x="4910" y="1082"/>
                      <a:pt x="6067" y="1082"/>
                    </a:cubicBezTo>
                    <a:cubicBezTo>
                      <a:pt x="6770" y="1082"/>
                      <a:pt x="7466" y="1323"/>
                      <a:pt x="8035" y="1866"/>
                    </a:cubicBezTo>
                    <a:cubicBezTo>
                      <a:pt x="8652" y="2414"/>
                      <a:pt x="8903" y="3213"/>
                      <a:pt x="8789" y="4012"/>
                    </a:cubicBezTo>
                    <a:cubicBezTo>
                      <a:pt x="8766" y="4537"/>
                      <a:pt x="8560" y="5016"/>
                      <a:pt x="8150" y="5404"/>
                    </a:cubicBezTo>
                    <a:cubicBezTo>
                      <a:pt x="7687" y="5799"/>
                      <a:pt x="7293" y="5996"/>
                      <a:pt x="6966" y="5996"/>
                    </a:cubicBezTo>
                    <a:cubicBezTo>
                      <a:pt x="6404" y="5996"/>
                      <a:pt x="6040" y="5416"/>
                      <a:pt x="5867" y="4263"/>
                    </a:cubicBezTo>
                    <a:cubicBezTo>
                      <a:pt x="6088" y="3872"/>
                      <a:pt x="5727" y="3418"/>
                      <a:pt x="5359" y="3418"/>
                    </a:cubicBezTo>
                    <a:cubicBezTo>
                      <a:pt x="5233" y="3418"/>
                      <a:pt x="5105" y="3472"/>
                      <a:pt x="5000" y="3601"/>
                    </a:cubicBezTo>
                    <a:cubicBezTo>
                      <a:pt x="3555" y="5338"/>
                      <a:pt x="5143" y="7075"/>
                      <a:pt x="6935" y="7075"/>
                    </a:cubicBezTo>
                    <a:cubicBezTo>
                      <a:pt x="7380" y="7075"/>
                      <a:pt x="7837" y="6968"/>
                      <a:pt x="8264" y="6728"/>
                    </a:cubicBezTo>
                    <a:cubicBezTo>
                      <a:pt x="10752" y="5313"/>
                      <a:pt x="10318" y="1683"/>
                      <a:pt x="7921" y="451"/>
                    </a:cubicBezTo>
                    <a:cubicBezTo>
                      <a:pt x="7312" y="141"/>
                      <a:pt x="6687" y="1"/>
                      <a:pt x="60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3978225" y="3432300"/>
                <a:ext cx="2855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104" extrusionOk="0">
                    <a:moveTo>
                      <a:pt x="509" y="0"/>
                    </a:moveTo>
                    <a:cubicBezTo>
                      <a:pt x="318" y="0"/>
                      <a:pt x="121" y="114"/>
                      <a:pt x="69" y="307"/>
                    </a:cubicBezTo>
                    <a:cubicBezTo>
                      <a:pt x="0" y="581"/>
                      <a:pt x="69" y="809"/>
                      <a:pt x="92" y="1060"/>
                    </a:cubicBezTo>
                    <a:cubicBezTo>
                      <a:pt x="115" y="1311"/>
                      <a:pt x="137" y="1563"/>
                      <a:pt x="160" y="1814"/>
                    </a:cubicBezTo>
                    <a:cubicBezTo>
                      <a:pt x="160" y="1972"/>
                      <a:pt x="325" y="2104"/>
                      <a:pt x="480" y="2104"/>
                    </a:cubicBezTo>
                    <a:cubicBezTo>
                      <a:pt x="570" y="2104"/>
                      <a:pt x="658" y="2060"/>
                      <a:pt x="708" y="1951"/>
                    </a:cubicBezTo>
                    <a:cubicBezTo>
                      <a:pt x="936" y="1448"/>
                      <a:pt x="1142" y="741"/>
                      <a:pt x="868" y="216"/>
                    </a:cubicBezTo>
                    <a:cubicBezTo>
                      <a:pt x="798" y="67"/>
                      <a:pt x="656" y="0"/>
                      <a:pt x="509" y="0"/>
                    </a:cubicBezTo>
                    <a:close/>
                  </a:path>
                </a:pathLst>
              </a:custGeom>
              <a:solidFill>
                <a:srgbClr val="F7A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7"/>
            <p:cNvGrpSpPr/>
            <p:nvPr/>
          </p:nvGrpSpPr>
          <p:grpSpPr>
            <a:xfrm>
              <a:off x="4459875" y="2809049"/>
              <a:ext cx="883031" cy="1304150"/>
              <a:chOff x="4236200" y="2555375"/>
              <a:chExt cx="782205" cy="1155239"/>
            </a:xfrm>
          </p:grpSpPr>
          <p:sp>
            <p:nvSpPr>
              <p:cNvPr id="341" name="Google Shape;341;p17"/>
              <p:cNvSpPr/>
              <p:nvPr/>
            </p:nvSpPr>
            <p:spPr>
              <a:xfrm>
                <a:off x="4712597" y="3321135"/>
                <a:ext cx="670" cy="3968"/>
              </a:xfrm>
              <a:custGeom>
                <a:avLst/>
                <a:gdLst/>
                <a:ahLst/>
                <a:cxnLst/>
                <a:rect l="l" t="t" r="r" b="b"/>
                <a:pathLst>
                  <a:path w="37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37" y="218"/>
                    </a:lnTo>
                    <a:cubicBezTo>
                      <a:pt x="1" y="146"/>
                      <a:pt x="1" y="73"/>
                      <a:pt x="1" y="1"/>
                    </a:cubicBezTo>
                    <a:close/>
                  </a:path>
                </a:pathLst>
              </a:custGeom>
              <a:solidFill>
                <a:srgbClr val="F298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4304774" y="2778144"/>
                <a:ext cx="644729" cy="136189"/>
              </a:xfrm>
              <a:custGeom>
                <a:avLst/>
                <a:gdLst/>
                <a:ahLst/>
                <a:cxnLst/>
                <a:rect l="l" t="t" r="r" b="b"/>
                <a:pathLst>
                  <a:path w="35586" h="7517" extrusionOk="0">
                    <a:moveTo>
                      <a:pt x="17802" y="1"/>
                    </a:moveTo>
                    <a:cubicBezTo>
                      <a:pt x="8276" y="1"/>
                      <a:pt x="508" y="1576"/>
                      <a:pt x="37" y="3568"/>
                    </a:cubicBezTo>
                    <a:cubicBezTo>
                      <a:pt x="19" y="3623"/>
                      <a:pt x="0" y="3695"/>
                      <a:pt x="0" y="3768"/>
                    </a:cubicBezTo>
                    <a:cubicBezTo>
                      <a:pt x="0" y="5832"/>
                      <a:pt x="7969" y="7516"/>
                      <a:pt x="17802" y="7516"/>
                    </a:cubicBezTo>
                    <a:cubicBezTo>
                      <a:pt x="27617" y="7516"/>
                      <a:pt x="35586" y="5832"/>
                      <a:pt x="35586" y="3768"/>
                    </a:cubicBezTo>
                    <a:cubicBezTo>
                      <a:pt x="35586" y="3695"/>
                      <a:pt x="35586" y="3623"/>
                      <a:pt x="35568" y="3568"/>
                    </a:cubicBezTo>
                    <a:cubicBezTo>
                      <a:pt x="35097" y="1576"/>
                      <a:pt x="27310" y="1"/>
                      <a:pt x="17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4391394" y="2796189"/>
                <a:ext cx="471816" cy="100099"/>
              </a:xfrm>
              <a:custGeom>
                <a:avLst/>
                <a:gdLst/>
                <a:ahLst/>
                <a:cxnLst/>
                <a:rect l="l" t="t" r="r" b="b"/>
                <a:pathLst>
                  <a:path w="26042" h="5525" extrusionOk="0">
                    <a:moveTo>
                      <a:pt x="13021" y="1"/>
                    </a:moveTo>
                    <a:cubicBezTo>
                      <a:pt x="6049" y="1"/>
                      <a:pt x="363" y="1160"/>
                      <a:pt x="18" y="2627"/>
                    </a:cubicBezTo>
                    <a:cubicBezTo>
                      <a:pt x="0" y="2663"/>
                      <a:pt x="0" y="2717"/>
                      <a:pt x="0" y="2772"/>
                    </a:cubicBezTo>
                    <a:cubicBezTo>
                      <a:pt x="0" y="4293"/>
                      <a:pt x="5832" y="5524"/>
                      <a:pt x="13021" y="5524"/>
                    </a:cubicBezTo>
                    <a:cubicBezTo>
                      <a:pt x="20211" y="5524"/>
                      <a:pt x="26042" y="4293"/>
                      <a:pt x="26042" y="2772"/>
                    </a:cubicBezTo>
                    <a:cubicBezTo>
                      <a:pt x="26042" y="2717"/>
                      <a:pt x="26024" y="2663"/>
                      <a:pt x="26024" y="2627"/>
                    </a:cubicBezTo>
                    <a:cubicBezTo>
                      <a:pt x="25662" y="1160"/>
                      <a:pt x="19975" y="1"/>
                      <a:pt x="13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4391394" y="2796189"/>
                <a:ext cx="471816" cy="58755"/>
              </a:xfrm>
              <a:custGeom>
                <a:avLst/>
                <a:gdLst/>
                <a:ahLst/>
                <a:cxnLst/>
                <a:rect l="l" t="t" r="r" b="b"/>
                <a:pathLst>
                  <a:path w="26042" h="3243" extrusionOk="0">
                    <a:moveTo>
                      <a:pt x="13021" y="1"/>
                    </a:moveTo>
                    <a:cubicBezTo>
                      <a:pt x="6049" y="1"/>
                      <a:pt x="363" y="1160"/>
                      <a:pt x="18" y="2627"/>
                    </a:cubicBezTo>
                    <a:cubicBezTo>
                      <a:pt x="0" y="2663"/>
                      <a:pt x="0" y="2717"/>
                      <a:pt x="0" y="2772"/>
                    </a:cubicBezTo>
                    <a:cubicBezTo>
                      <a:pt x="0" y="2934"/>
                      <a:pt x="73" y="3079"/>
                      <a:pt x="200" y="3242"/>
                    </a:cubicBezTo>
                    <a:cubicBezTo>
                      <a:pt x="1268" y="1938"/>
                      <a:pt x="6592" y="961"/>
                      <a:pt x="13021" y="961"/>
                    </a:cubicBezTo>
                    <a:cubicBezTo>
                      <a:pt x="19432" y="961"/>
                      <a:pt x="24774" y="1938"/>
                      <a:pt x="25843" y="3242"/>
                    </a:cubicBezTo>
                    <a:cubicBezTo>
                      <a:pt x="25969" y="3079"/>
                      <a:pt x="26042" y="2934"/>
                      <a:pt x="26042" y="2772"/>
                    </a:cubicBezTo>
                    <a:cubicBezTo>
                      <a:pt x="26042" y="2717"/>
                      <a:pt x="26024" y="2663"/>
                      <a:pt x="26024" y="2627"/>
                    </a:cubicBezTo>
                    <a:cubicBezTo>
                      <a:pt x="25662" y="1160"/>
                      <a:pt x="19975" y="1"/>
                      <a:pt x="13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4236200" y="2846392"/>
                <a:ext cx="782205" cy="864223"/>
              </a:xfrm>
              <a:custGeom>
                <a:avLst/>
                <a:gdLst/>
                <a:ahLst/>
                <a:cxnLst/>
                <a:rect l="l" t="t" r="r" b="b"/>
                <a:pathLst>
                  <a:path w="43174" h="47701" extrusionOk="0">
                    <a:moveTo>
                      <a:pt x="3785" y="1"/>
                    </a:moveTo>
                    <a:lnTo>
                      <a:pt x="1" y="44206"/>
                    </a:lnTo>
                    <a:cubicBezTo>
                      <a:pt x="1" y="44224"/>
                      <a:pt x="1" y="44242"/>
                      <a:pt x="1" y="44278"/>
                    </a:cubicBezTo>
                    <a:cubicBezTo>
                      <a:pt x="1" y="46161"/>
                      <a:pt x="9671" y="47701"/>
                      <a:pt x="21587" y="47701"/>
                    </a:cubicBezTo>
                    <a:cubicBezTo>
                      <a:pt x="33503" y="47701"/>
                      <a:pt x="43174" y="46161"/>
                      <a:pt x="43174" y="44278"/>
                    </a:cubicBezTo>
                    <a:cubicBezTo>
                      <a:pt x="43174" y="44242"/>
                      <a:pt x="43174" y="44224"/>
                      <a:pt x="43174" y="44206"/>
                    </a:cubicBezTo>
                    <a:lnTo>
                      <a:pt x="39371" y="1"/>
                    </a:lnTo>
                    <a:cubicBezTo>
                      <a:pt x="39371" y="2065"/>
                      <a:pt x="31402" y="3749"/>
                      <a:pt x="21587" y="3749"/>
                    </a:cubicBezTo>
                    <a:cubicBezTo>
                      <a:pt x="11754" y="3749"/>
                      <a:pt x="3785" y="2065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4236200" y="2846392"/>
                <a:ext cx="782205" cy="864223"/>
              </a:xfrm>
              <a:custGeom>
                <a:avLst/>
                <a:gdLst/>
                <a:ahLst/>
                <a:cxnLst/>
                <a:rect l="l" t="t" r="r" b="b"/>
                <a:pathLst>
                  <a:path w="43174" h="47701" extrusionOk="0">
                    <a:moveTo>
                      <a:pt x="39371" y="1"/>
                    </a:moveTo>
                    <a:cubicBezTo>
                      <a:pt x="39371" y="852"/>
                      <a:pt x="38031" y="1630"/>
                      <a:pt x="35749" y="2264"/>
                    </a:cubicBezTo>
                    <a:cubicBezTo>
                      <a:pt x="36600" y="11482"/>
                      <a:pt x="34952" y="21098"/>
                      <a:pt x="29754" y="28776"/>
                    </a:cubicBezTo>
                    <a:cubicBezTo>
                      <a:pt x="25476" y="35118"/>
                      <a:pt x="19052" y="37332"/>
                      <a:pt x="12201" y="37332"/>
                    </a:cubicBezTo>
                    <a:cubicBezTo>
                      <a:pt x="8409" y="37332"/>
                      <a:pt x="4486" y="36654"/>
                      <a:pt x="725" y="35622"/>
                    </a:cubicBezTo>
                    <a:lnTo>
                      <a:pt x="1" y="44206"/>
                    </a:lnTo>
                    <a:cubicBezTo>
                      <a:pt x="1" y="44224"/>
                      <a:pt x="1" y="44242"/>
                      <a:pt x="1" y="44278"/>
                    </a:cubicBezTo>
                    <a:cubicBezTo>
                      <a:pt x="1" y="46161"/>
                      <a:pt x="9653" y="47701"/>
                      <a:pt x="21587" y="47701"/>
                    </a:cubicBezTo>
                    <a:cubicBezTo>
                      <a:pt x="33503" y="47701"/>
                      <a:pt x="43174" y="46161"/>
                      <a:pt x="43174" y="44278"/>
                    </a:cubicBezTo>
                    <a:cubicBezTo>
                      <a:pt x="43174" y="44242"/>
                      <a:pt x="43174" y="44224"/>
                      <a:pt x="43174" y="44206"/>
                    </a:cubicBezTo>
                    <a:lnTo>
                      <a:pt x="393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4304774" y="2920201"/>
                <a:ext cx="157169" cy="540481"/>
              </a:xfrm>
              <a:custGeom>
                <a:avLst/>
                <a:gdLst/>
                <a:ahLst/>
                <a:cxnLst/>
                <a:rect l="l" t="t" r="r" b="b"/>
                <a:pathLst>
                  <a:path w="8675" h="29832" extrusionOk="0">
                    <a:moveTo>
                      <a:pt x="3078" y="0"/>
                    </a:moveTo>
                    <a:cubicBezTo>
                      <a:pt x="2480" y="0"/>
                      <a:pt x="1949" y="463"/>
                      <a:pt x="1902" y="1088"/>
                    </a:cubicBezTo>
                    <a:lnTo>
                      <a:pt x="0" y="29574"/>
                    </a:lnTo>
                    <a:cubicBezTo>
                      <a:pt x="0" y="29574"/>
                      <a:pt x="1220" y="29831"/>
                      <a:pt x="2687" y="29831"/>
                    </a:cubicBezTo>
                    <a:cubicBezTo>
                      <a:pt x="4358" y="29831"/>
                      <a:pt x="6349" y="29498"/>
                      <a:pt x="7226" y="28071"/>
                    </a:cubicBezTo>
                    <a:cubicBezTo>
                      <a:pt x="8675" y="25680"/>
                      <a:pt x="7534" y="6195"/>
                      <a:pt x="7262" y="1903"/>
                    </a:cubicBezTo>
                    <a:cubicBezTo>
                      <a:pt x="7244" y="1396"/>
                      <a:pt x="6900" y="979"/>
                      <a:pt x="6411" y="852"/>
                    </a:cubicBezTo>
                    <a:lnTo>
                      <a:pt x="3369" y="37"/>
                    </a:lnTo>
                    <a:cubicBezTo>
                      <a:pt x="3271" y="12"/>
                      <a:pt x="3174" y="0"/>
                      <a:pt x="3078" y="0"/>
                    </a:cubicBezTo>
                    <a:close/>
                  </a:path>
                </a:pathLst>
              </a:custGeom>
              <a:solidFill>
                <a:srgbClr val="F6E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4548870" y="2555375"/>
                <a:ext cx="172279" cy="251018"/>
              </a:xfrm>
              <a:custGeom>
                <a:avLst/>
                <a:gdLst/>
                <a:ahLst/>
                <a:cxnLst/>
                <a:rect l="l" t="t" r="r" b="b"/>
                <a:pathLst>
                  <a:path w="9509" h="13855" extrusionOk="0">
                    <a:moveTo>
                      <a:pt x="2192" y="0"/>
                    </a:moveTo>
                    <a:lnTo>
                      <a:pt x="2192" y="0"/>
                    </a:lnTo>
                    <a:cubicBezTo>
                      <a:pt x="3695" y="3622"/>
                      <a:pt x="1758" y="4745"/>
                      <a:pt x="870" y="8693"/>
                    </a:cubicBezTo>
                    <a:cubicBezTo>
                      <a:pt x="1" y="12641"/>
                      <a:pt x="4202" y="13854"/>
                      <a:pt x="4202" y="13854"/>
                    </a:cubicBezTo>
                    <a:cubicBezTo>
                      <a:pt x="9508" y="12405"/>
                      <a:pt x="8404" y="4238"/>
                      <a:pt x="4872" y="1540"/>
                    </a:cubicBezTo>
                    <a:cubicBezTo>
                      <a:pt x="4275" y="1087"/>
                      <a:pt x="3641" y="689"/>
                      <a:pt x="2971" y="363"/>
                    </a:cubicBezTo>
                    <a:cubicBezTo>
                      <a:pt x="2862" y="308"/>
                      <a:pt x="2246" y="109"/>
                      <a:pt x="2192" y="0"/>
                    </a:cubicBezTo>
                    <a:close/>
                  </a:path>
                </a:pathLst>
              </a:custGeom>
              <a:solidFill>
                <a:srgbClr val="F7C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4570085" y="2649584"/>
                <a:ext cx="101838" cy="145610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8037" extrusionOk="0">
                    <a:moveTo>
                      <a:pt x="3062" y="1"/>
                    </a:moveTo>
                    <a:cubicBezTo>
                      <a:pt x="2946" y="1"/>
                      <a:pt x="2837" y="103"/>
                      <a:pt x="2850" y="233"/>
                    </a:cubicBezTo>
                    <a:cubicBezTo>
                      <a:pt x="3013" y="2243"/>
                      <a:pt x="1782" y="2769"/>
                      <a:pt x="786" y="4905"/>
                    </a:cubicBezTo>
                    <a:cubicBezTo>
                      <a:pt x="768" y="4924"/>
                      <a:pt x="768" y="4960"/>
                      <a:pt x="750" y="4978"/>
                    </a:cubicBezTo>
                    <a:cubicBezTo>
                      <a:pt x="1" y="6668"/>
                      <a:pt x="1410" y="8036"/>
                      <a:pt x="2823" y="8036"/>
                    </a:cubicBezTo>
                    <a:cubicBezTo>
                      <a:pt x="3530" y="8036"/>
                      <a:pt x="4239" y="7694"/>
                      <a:pt x="4679" y="6879"/>
                    </a:cubicBezTo>
                    <a:cubicBezTo>
                      <a:pt x="5621" y="5123"/>
                      <a:pt x="5386" y="2443"/>
                      <a:pt x="4208" y="1048"/>
                    </a:cubicBezTo>
                    <a:cubicBezTo>
                      <a:pt x="3901" y="668"/>
                      <a:pt x="3556" y="342"/>
                      <a:pt x="3194" y="52"/>
                    </a:cubicBezTo>
                    <a:cubicBezTo>
                      <a:pt x="3154" y="17"/>
                      <a:pt x="3107" y="1"/>
                      <a:pt x="3062" y="1"/>
                    </a:cubicBezTo>
                    <a:close/>
                  </a:path>
                </a:pathLst>
              </a:custGeom>
              <a:solidFill>
                <a:srgbClr val="FFDF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4626630" y="2731565"/>
                <a:ext cx="5924" cy="119104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574" extrusionOk="0">
                    <a:moveTo>
                      <a:pt x="164" y="0"/>
                    </a:moveTo>
                    <a:cubicBezTo>
                      <a:pt x="164" y="0"/>
                      <a:pt x="146" y="18"/>
                      <a:pt x="146" y="18"/>
                    </a:cubicBezTo>
                    <a:cubicBezTo>
                      <a:pt x="110" y="1105"/>
                      <a:pt x="73" y="2210"/>
                      <a:pt x="37" y="3296"/>
                    </a:cubicBezTo>
                    <a:cubicBezTo>
                      <a:pt x="37" y="3839"/>
                      <a:pt x="1" y="4383"/>
                      <a:pt x="19" y="4926"/>
                    </a:cubicBezTo>
                    <a:cubicBezTo>
                      <a:pt x="37" y="5469"/>
                      <a:pt x="73" y="6031"/>
                      <a:pt x="146" y="6574"/>
                    </a:cubicBezTo>
                    <a:lnTo>
                      <a:pt x="182" y="6574"/>
                    </a:lnTo>
                    <a:cubicBezTo>
                      <a:pt x="254" y="6031"/>
                      <a:pt x="291" y="5469"/>
                      <a:pt x="309" y="4926"/>
                    </a:cubicBezTo>
                    <a:cubicBezTo>
                      <a:pt x="327" y="4383"/>
                      <a:pt x="291" y="3839"/>
                      <a:pt x="273" y="3296"/>
                    </a:cubicBezTo>
                    <a:cubicBezTo>
                      <a:pt x="254" y="2210"/>
                      <a:pt x="218" y="1105"/>
                      <a:pt x="182" y="18"/>
                    </a:cubicBezTo>
                    <a:cubicBezTo>
                      <a:pt x="182" y="18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rgbClr val="967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4983517" y="3719642"/>
              <a:ext cx="690492" cy="586351"/>
            </a:xfrm>
            <a:custGeom>
              <a:avLst/>
              <a:gdLst/>
              <a:ahLst/>
              <a:cxnLst/>
              <a:rect l="l" t="t" r="r" b="b"/>
              <a:pathLst>
                <a:path w="24466" h="20776" extrusionOk="0">
                  <a:moveTo>
                    <a:pt x="10762" y="1"/>
                  </a:moveTo>
                  <a:cubicBezTo>
                    <a:pt x="6108" y="1"/>
                    <a:pt x="10827" y="10778"/>
                    <a:pt x="10827" y="10778"/>
                  </a:cubicBezTo>
                  <a:cubicBezTo>
                    <a:pt x="10827" y="10778"/>
                    <a:pt x="5373" y="4715"/>
                    <a:pt x="2447" y="4715"/>
                  </a:cubicBezTo>
                  <a:cubicBezTo>
                    <a:pt x="1620" y="4715"/>
                    <a:pt x="995" y="5200"/>
                    <a:pt x="752" y="6442"/>
                  </a:cubicBezTo>
                  <a:cubicBezTo>
                    <a:pt x="1" y="10371"/>
                    <a:pt x="4735" y="10967"/>
                    <a:pt x="7677" y="10967"/>
                  </a:cubicBezTo>
                  <a:cubicBezTo>
                    <a:pt x="8958" y="10967"/>
                    <a:pt x="9899" y="10854"/>
                    <a:pt x="9899" y="10854"/>
                  </a:cubicBezTo>
                  <a:lnTo>
                    <a:pt x="9899" y="10854"/>
                  </a:lnTo>
                  <a:cubicBezTo>
                    <a:pt x="9899" y="10854"/>
                    <a:pt x="1679" y="15089"/>
                    <a:pt x="4060" y="17094"/>
                  </a:cubicBezTo>
                  <a:cubicBezTo>
                    <a:pt x="4369" y="17358"/>
                    <a:pt x="4716" y="17473"/>
                    <a:pt x="5084" y="17473"/>
                  </a:cubicBezTo>
                  <a:cubicBezTo>
                    <a:pt x="7205" y="17473"/>
                    <a:pt x="10057" y="13669"/>
                    <a:pt x="10812" y="12605"/>
                  </a:cubicBezTo>
                  <a:lnTo>
                    <a:pt x="10812" y="12605"/>
                  </a:lnTo>
                  <a:cubicBezTo>
                    <a:pt x="9979" y="13848"/>
                    <a:pt x="6897" y="18971"/>
                    <a:pt x="11554" y="20553"/>
                  </a:cubicBezTo>
                  <a:cubicBezTo>
                    <a:pt x="11997" y="20705"/>
                    <a:pt x="12370" y="20775"/>
                    <a:pt x="12682" y="20775"/>
                  </a:cubicBezTo>
                  <a:cubicBezTo>
                    <a:pt x="16105" y="20775"/>
                    <a:pt x="12105" y="12333"/>
                    <a:pt x="12105" y="12332"/>
                  </a:cubicBezTo>
                  <a:lnTo>
                    <a:pt x="12105" y="12332"/>
                  </a:lnTo>
                  <a:cubicBezTo>
                    <a:pt x="12105" y="12333"/>
                    <a:pt x="16651" y="19022"/>
                    <a:pt x="19025" y="19022"/>
                  </a:cubicBezTo>
                  <a:cubicBezTo>
                    <a:pt x="19510" y="19022"/>
                    <a:pt x="19904" y="18743"/>
                    <a:pt x="20150" y="18072"/>
                  </a:cubicBezTo>
                  <a:cubicBezTo>
                    <a:pt x="21604" y="14137"/>
                    <a:pt x="13383" y="12157"/>
                    <a:pt x="13383" y="12157"/>
                  </a:cubicBezTo>
                  <a:lnTo>
                    <a:pt x="13383" y="12157"/>
                  </a:lnTo>
                  <a:cubicBezTo>
                    <a:pt x="13383" y="12157"/>
                    <a:pt x="14166" y="12205"/>
                    <a:pt x="15276" y="12205"/>
                  </a:cubicBezTo>
                  <a:cubicBezTo>
                    <a:pt x="18494" y="12205"/>
                    <a:pt x="24465" y="11803"/>
                    <a:pt x="22155" y="8673"/>
                  </a:cubicBezTo>
                  <a:cubicBezTo>
                    <a:pt x="21384" y="7622"/>
                    <a:pt x="20446" y="7227"/>
                    <a:pt x="19472" y="7227"/>
                  </a:cubicBezTo>
                  <a:cubicBezTo>
                    <a:pt x="17827" y="7227"/>
                    <a:pt x="16078" y="8353"/>
                    <a:pt x="14852" y="9350"/>
                  </a:cubicBezTo>
                  <a:lnTo>
                    <a:pt x="14852" y="9350"/>
                  </a:lnTo>
                  <a:cubicBezTo>
                    <a:pt x="17031" y="7187"/>
                    <a:pt x="20351" y="3299"/>
                    <a:pt x="17769" y="1831"/>
                  </a:cubicBezTo>
                  <a:cubicBezTo>
                    <a:pt x="17454" y="1652"/>
                    <a:pt x="17149" y="1570"/>
                    <a:pt x="16856" y="1570"/>
                  </a:cubicBezTo>
                  <a:cubicBezTo>
                    <a:pt x="15056" y="1570"/>
                    <a:pt x="13687" y="4665"/>
                    <a:pt x="12854" y="7266"/>
                  </a:cubicBezTo>
                  <a:lnTo>
                    <a:pt x="12854" y="7266"/>
                  </a:lnTo>
                  <a:cubicBezTo>
                    <a:pt x="13485" y="4139"/>
                    <a:pt x="13749" y="48"/>
                    <a:pt x="10827" y="1"/>
                  </a:cubicBezTo>
                  <a:cubicBezTo>
                    <a:pt x="10805" y="1"/>
                    <a:pt x="10783" y="1"/>
                    <a:pt x="10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4406052" y="1597122"/>
              <a:ext cx="266435" cy="226251"/>
            </a:xfrm>
            <a:custGeom>
              <a:avLst/>
              <a:gdLst/>
              <a:ahLst/>
              <a:cxnLst/>
              <a:rect l="l" t="t" r="r" b="b"/>
              <a:pathLst>
                <a:path w="24466" h="20776" extrusionOk="0">
                  <a:moveTo>
                    <a:pt x="10762" y="1"/>
                  </a:moveTo>
                  <a:cubicBezTo>
                    <a:pt x="6108" y="1"/>
                    <a:pt x="10827" y="10778"/>
                    <a:pt x="10827" y="10778"/>
                  </a:cubicBezTo>
                  <a:cubicBezTo>
                    <a:pt x="10827" y="10778"/>
                    <a:pt x="5373" y="4715"/>
                    <a:pt x="2447" y="4715"/>
                  </a:cubicBezTo>
                  <a:cubicBezTo>
                    <a:pt x="1620" y="4715"/>
                    <a:pt x="995" y="5200"/>
                    <a:pt x="752" y="6442"/>
                  </a:cubicBezTo>
                  <a:cubicBezTo>
                    <a:pt x="1" y="10371"/>
                    <a:pt x="4735" y="10967"/>
                    <a:pt x="7677" y="10967"/>
                  </a:cubicBezTo>
                  <a:cubicBezTo>
                    <a:pt x="8958" y="10967"/>
                    <a:pt x="9899" y="10854"/>
                    <a:pt x="9899" y="10854"/>
                  </a:cubicBezTo>
                  <a:lnTo>
                    <a:pt x="9899" y="10854"/>
                  </a:lnTo>
                  <a:cubicBezTo>
                    <a:pt x="9899" y="10854"/>
                    <a:pt x="1679" y="15089"/>
                    <a:pt x="4060" y="17094"/>
                  </a:cubicBezTo>
                  <a:cubicBezTo>
                    <a:pt x="4369" y="17358"/>
                    <a:pt x="4716" y="17473"/>
                    <a:pt x="5084" y="17473"/>
                  </a:cubicBezTo>
                  <a:cubicBezTo>
                    <a:pt x="7205" y="17473"/>
                    <a:pt x="10057" y="13669"/>
                    <a:pt x="10812" y="12605"/>
                  </a:cubicBezTo>
                  <a:lnTo>
                    <a:pt x="10812" y="12605"/>
                  </a:lnTo>
                  <a:cubicBezTo>
                    <a:pt x="9979" y="13848"/>
                    <a:pt x="6897" y="18971"/>
                    <a:pt x="11554" y="20553"/>
                  </a:cubicBezTo>
                  <a:cubicBezTo>
                    <a:pt x="11997" y="20705"/>
                    <a:pt x="12370" y="20775"/>
                    <a:pt x="12682" y="20775"/>
                  </a:cubicBezTo>
                  <a:cubicBezTo>
                    <a:pt x="16105" y="20775"/>
                    <a:pt x="12105" y="12333"/>
                    <a:pt x="12105" y="12332"/>
                  </a:cubicBezTo>
                  <a:lnTo>
                    <a:pt x="12105" y="12332"/>
                  </a:lnTo>
                  <a:cubicBezTo>
                    <a:pt x="12105" y="12333"/>
                    <a:pt x="16651" y="19022"/>
                    <a:pt x="19025" y="19022"/>
                  </a:cubicBezTo>
                  <a:cubicBezTo>
                    <a:pt x="19510" y="19022"/>
                    <a:pt x="19904" y="18743"/>
                    <a:pt x="20150" y="18072"/>
                  </a:cubicBezTo>
                  <a:cubicBezTo>
                    <a:pt x="21604" y="14137"/>
                    <a:pt x="13383" y="12157"/>
                    <a:pt x="13383" y="12157"/>
                  </a:cubicBezTo>
                  <a:lnTo>
                    <a:pt x="13383" y="12157"/>
                  </a:lnTo>
                  <a:cubicBezTo>
                    <a:pt x="13383" y="12157"/>
                    <a:pt x="14166" y="12205"/>
                    <a:pt x="15276" y="12205"/>
                  </a:cubicBezTo>
                  <a:cubicBezTo>
                    <a:pt x="18494" y="12205"/>
                    <a:pt x="24465" y="11803"/>
                    <a:pt x="22155" y="8673"/>
                  </a:cubicBezTo>
                  <a:cubicBezTo>
                    <a:pt x="21384" y="7622"/>
                    <a:pt x="20446" y="7227"/>
                    <a:pt x="19472" y="7227"/>
                  </a:cubicBezTo>
                  <a:cubicBezTo>
                    <a:pt x="17827" y="7227"/>
                    <a:pt x="16078" y="8353"/>
                    <a:pt x="14852" y="9350"/>
                  </a:cubicBezTo>
                  <a:lnTo>
                    <a:pt x="14852" y="9350"/>
                  </a:lnTo>
                  <a:cubicBezTo>
                    <a:pt x="17031" y="7187"/>
                    <a:pt x="20351" y="3299"/>
                    <a:pt x="17769" y="1831"/>
                  </a:cubicBezTo>
                  <a:cubicBezTo>
                    <a:pt x="17454" y="1652"/>
                    <a:pt x="17149" y="1570"/>
                    <a:pt x="16856" y="1570"/>
                  </a:cubicBezTo>
                  <a:cubicBezTo>
                    <a:pt x="15056" y="1570"/>
                    <a:pt x="13687" y="4665"/>
                    <a:pt x="12854" y="7266"/>
                  </a:cubicBezTo>
                  <a:lnTo>
                    <a:pt x="12854" y="7266"/>
                  </a:lnTo>
                  <a:cubicBezTo>
                    <a:pt x="13485" y="4139"/>
                    <a:pt x="13749" y="48"/>
                    <a:pt x="10827" y="1"/>
                  </a:cubicBezTo>
                  <a:cubicBezTo>
                    <a:pt x="10805" y="1"/>
                    <a:pt x="10783" y="1"/>
                    <a:pt x="10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4847502" y="1349159"/>
              <a:ext cx="266435" cy="226251"/>
            </a:xfrm>
            <a:custGeom>
              <a:avLst/>
              <a:gdLst/>
              <a:ahLst/>
              <a:cxnLst/>
              <a:rect l="l" t="t" r="r" b="b"/>
              <a:pathLst>
                <a:path w="24466" h="20776" extrusionOk="0">
                  <a:moveTo>
                    <a:pt x="10762" y="1"/>
                  </a:moveTo>
                  <a:cubicBezTo>
                    <a:pt x="6108" y="1"/>
                    <a:pt x="10827" y="10778"/>
                    <a:pt x="10827" y="10778"/>
                  </a:cubicBezTo>
                  <a:cubicBezTo>
                    <a:pt x="10827" y="10778"/>
                    <a:pt x="5373" y="4715"/>
                    <a:pt x="2447" y="4715"/>
                  </a:cubicBezTo>
                  <a:cubicBezTo>
                    <a:pt x="1620" y="4715"/>
                    <a:pt x="995" y="5200"/>
                    <a:pt x="752" y="6442"/>
                  </a:cubicBezTo>
                  <a:cubicBezTo>
                    <a:pt x="1" y="10371"/>
                    <a:pt x="4735" y="10967"/>
                    <a:pt x="7677" y="10967"/>
                  </a:cubicBezTo>
                  <a:cubicBezTo>
                    <a:pt x="8958" y="10967"/>
                    <a:pt x="9899" y="10854"/>
                    <a:pt x="9899" y="10854"/>
                  </a:cubicBezTo>
                  <a:lnTo>
                    <a:pt x="9899" y="10854"/>
                  </a:lnTo>
                  <a:cubicBezTo>
                    <a:pt x="9899" y="10854"/>
                    <a:pt x="1679" y="15089"/>
                    <a:pt x="4060" y="17094"/>
                  </a:cubicBezTo>
                  <a:cubicBezTo>
                    <a:pt x="4369" y="17358"/>
                    <a:pt x="4716" y="17473"/>
                    <a:pt x="5084" y="17473"/>
                  </a:cubicBezTo>
                  <a:cubicBezTo>
                    <a:pt x="7205" y="17473"/>
                    <a:pt x="10057" y="13669"/>
                    <a:pt x="10812" y="12605"/>
                  </a:cubicBezTo>
                  <a:lnTo>
                    <a:pt x="10812" y="12605"/>
                  </a:lnTo>
                  <a:cubicBezTo>
                    <a:pt x="9979" y="13848"/>
                    <a:pt x="6897" y="18971"/>
                    <a:pt x="11554" y="20553"/>
                  </a:cubicBezTo>
                  <a:cubicBezTo>
                    <a:pt x="11997" y="20705"/>
                    <a:pt x="12370" y="20775"/>
                    <a:pt x="12682" y="20775"/>
                  </a:cubicBezTo>
                  <a:cubicBezTo>
                    <a:pt x="16105" y="20775"/>
                    <a:pt x="12105" y="12333"/>
                    <a:pt x="12105" y="12332"/>
                  </a:cubicBezTo>
                  <a:lnTo>
                    <a:pt x="12105" y="12332"/>
                  </a:lnTo>
                  <a:cubicBezTo>
                    <a:pt x="12105" y="12333"/>
                    <a:pt x="16651" y="19022"/>
                    <a:pt x="19025" y="19022"/>
                  </a:cubicBezTo>
                  <a:cubicBezTo>
                    <a:pt x="19510" y="19022"/>
                    <a:pt x="19904" y="18743"/>
                    <a:pt x="20150" y="18072"/>
                  </a:cubicBezTo>
                  <a:cubicBezTo>
                    <a:pt x="21604" y="14137"/>
                    <a:pt x="13383" y="12157"/>
                    <a:pt x="13383" y="12157"/>
                  </a:cubicBezTo>
                  <a:lnTo>
                    <a:pt x="13383" y="12157"/>
                  </a:lnTo>
                  <a:cubicBezTo>
                    <a:pt x="13383" y="12157"/>
                    <a:pt x="14166" y="12205"/>
                    <a:pt x="15276" y="12205"/>
                  </a:cubicBezTo>
                  <a:cubicBezTo>
                    <a:pt x="18494" y="12205"/>
                    <a:pt x="24465" y="11803"/>
                    <a:pt x="22155" y="8673"/>
                  </a:cubicBezTo>
                  <a:cubicBezTo>
                    <a:pt x="21384" y="7622"/>
                    <a:pt x="20446" y="7227"/>
                    <a:pt x="19472" y="7227"/>
                  </a:cubicBezTo>
                  <a:cubicBezTo>
                    <a:pt x="17827" y="7227"/>
                    <a:pt x="16078" y="8353"/>
                    <a:pt x="14852" y="9350"/>
                  </a:cubicBezTo>
                  <a:lnTo>
                    <a:pt x="14852" y="9350"/>
                  </a:lnTo>
                  <a:cubicBezTo>
                    <a:pt x="17031" y="7187"/>
                    <a:pt x="20351" y="3299"/>
                    <a:pt x="17769" y="1831"/>
                  </a:cubicBezTo>
                  <a:cubicBezTo>
                    <a:pt x="17454" y="1652"/>
                    <a:pt x="17149" y="1570"/>
                    <a:pt x="16856" y="1570"/>
                  </a:cubicBezTo>
                  <a:cubicBezTo>
                    <a:pt x="15056" y="1570"/>
                    <a:pt x="13687" y="4665"/>
                    <a:pt x="12854" y="7266"/>
                  </a:cubicBezTo>
                  <a:lnTo>
                    <a:pt x="12854" y="7266"/>
                  </a:lnTo>
                  <a:cubicBezTo>
                    <a:pt x="13485" y="4139"/>
                    <a:pt x="13749" y="48"/>
                    <a:pt x="10827" y="1"/>
                  </a:cubicBezTo>
                  <a:cubicBezTo>
                    <a:pt x="10805" y="1"/>
                    <a:pt x="10783" y="1"/>
                    <a:pt x="10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Etapele Proiectului</a:t>
            </a:r>
            <a:endParaRPr dirty="0"/>
          </a:p>
        </p:txBody>
      </p:sp>
      <p:grpSp>
        <p:nvGrpSpPr>
          <p:cNvPr id="733" name="Google Shape;733;p23"/>
          <p:cNvGrpSpPr/>
          <p:nvPr/>
        </p:nvGrpSpPr>
        <p:grpSpPr>
          <a:xfrm>
            <a:off x="685800" y="2019925"/>
            <a:ext cx="2170912" cy="929025"/>
            <a:chOff x="685800" y="2019925"/>
            <a:chExt cx="2170912" cy="929025"/>
          </a:xfrm>
        </p:grpSpPr>
        <p:sp>
          <p:nvSpPr>
            <p:cNvPr id="734" name="Google Shape;734;p23"/>
            <p:cNvSpPr/>
            <p:nvPr/>
          </p:nvSpPr>
          <p:spPr>
            <a:xfrm>
              <a:off x="844012" y="2019925"/>
              <a:ext cx="20127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</a:t>
              </a:r>
              <a:endParaRPr sz="16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685800" y="2372950"/>
              <a:ext cx="2170912" cy="576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Durata inițială a proiectului a fost de 12 luni.</a:t>
              </a:r>
              <a:endParaRPr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36" name="Google Shape;736;p23"/>
          <p:cNvGrpSpPr/>
          <p:nvPr/>
        </p:nvGrpSpPr>
        <p:grpSpPr>
          <a:xfrm>
            <a:off x="768874" y="3362050"/>
            <a:ext cx="2087838" cy="921900"/>
            <a:chOff x="768874" y="3362050"/>
            <a:chExt cx="2087838" cy="921900"/>
          </a:xfrm>
        </p:grpSpPr>
        <p:sp>
          <p:nvSpPr>
            <p:cNvPr id="737" name="Google Shape;737;p23"/>
            <p:cNvSpPr/>
            <p:nvPr/>
          </p:nvSpPr>
          <p:spPr>
            <a:xfrm>
              <a:off x="768874" y="3716950"/>
              <a:ext cx="2087838" cy="567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dirty="0">
                  <a:latin typeface="Fira Sans Extra Condensed SemiBold" panose="020B0604020202020204" charset="0"/>
                  <a:ea typeface="Roboto"/>
                  <a:cs typeface="Roboto"/>
                  <a:sym typeface="Roboto"/>
                </a:rPr>
                <a:t>Data de început- 1 Ianuarie 2024</a:t>
              </a:r>
              <a:endParaRPr dirty="0">
                <a:solidFill>
                  <a:srgbClr val="000000"/>
                </a:solidFill>
                <a:latin typeface="Fira Sans Extra Condensed SemiBold" panose="020B060402020202020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844012" y="3362050"/>
              <a:ext cx="20127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4</a:t>
              </a:r>
              <a:endParaRPr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9" name="Google Shape;739;p23"/>
          <p:cNvSpPr/>
          <p:nvPr/>
        </p:nvSpPr>
        <p:spPr>
          <a:xfrm>
            <a:off x="849803" y="1089094"/>
            <a:ext cx="4424929" cy="8707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Durata proiectului nostru este de 7 luni, în intervalul acesta vor fi incluse toate etapele necesare implementării și finalizării cu succes a proiectului</a:t>
            </a:r>
            <a:endParaRPr sz="1600" dirty="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40" name="Google Shape;740;p23"/>
          <p:cNvGrpSpPr/>
          <p:nvPr/>
        </p:nvGrpSpPr>
        <p:grpSpPr>
          <a:xfrm>
            <a:off x="2949600" y="2019925"/>
            <a:ext cx="2162102" cy="912902"/>
            <a:chOff x="2949600" y="2019925"/>
            <a:chExt cx="2162102" cy="912902"/>
          </a:xfrm>
        </p:grpSpPr>
        <p:sp>
          <p:nvSpPr>
            <p:cNvPr id="741" name="Google Shape;741;p23"/>
            <p:cNvSpPr/>
            <p:nvPr/>
          </p:nvSpPr>
          <p:spPr>
            <a:xfrm>
              <a:off x="2949600" y="2365827"/>
              <a:ext cx="2162102" cy="567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S-a realizat un Project Change Request, unde durata a fost redusă la 7 luni.</a:t>
              </a:r>
              <a:endParaRPr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2949600" y="2019925"/>
              <a:ext cx="20127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 sz="16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43" name="Google Shape;743;p23"/>
          <p:cNvGrpSpPr/>
          <p:nvPr/>
        </p:nvGrpSpPr>
        <p:grpSpPr>
          <a:xfrm>
            <a:off x="2949600" y="3362044"/>
            <a:ext cx="2155120" cy="923802"/>
            <a:chOff x="2949600" y="3362044"/>
            <a:chExt cx="2155120" cy="923802"/>
          </a:xfrm>
        </p:grpSpPr>
        <p:sp>
          <p:nvSpPr>
            <p:cNvPr id="744" name="Google Shape;744;p23"/>
            <p:cNvSpPr/>
            <p:nvPr/>
          </p:nvSpPr>
          <p:spPr>
            <a:xfrm>
              <a:off x="3212959" y="3709846"/>
              <a:ext cx="1891761" cy="576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dirty="0">
                  <a:solidFill>
                    <a:srgbClr val="000000"/>
                  </a:solidFill>
                  <a:latin typeface="Fira Sans Extra Condensed SemiBold" panose="020B0604020202020204" charset="0"/>
                  <a:ea typeface="Roboto"/>
                  <a:cs typeface="Roboto"/>
                  <a:sym typeface="Roboto"/>
                </a:rPr>
                <a:t>Data de sfârșit- 31 Iulie 2024</a:t>
              </a:r>
              <a:endParaRPr dirty="0">
                <a:solidFill>
                  <a:srgbClr val="000000"/>
                </a:solidFill>
                <a:latin typeface="Fira Sans Extra Condensed SemiBold" panose="020B060402020202020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2949600" y="3362044"/>
              <a:ext cx="2012700" cy="42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746" name="Google Shape;746;p23"/>
          <p:cNvCxnSpPr/>
          <p:nvPr/>
        </p:nvCxnSpPr>
        <p:spPr>
          <a:xfrm>
            <a:off x="2267650" y="2230975"/>
            <a:ext cx="115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23"/>
          <p:cNvCxnSpPr/>
          <p:nvPr/>
        </p:nvCxnSpPr>
        <p:spPr>
          <a:xfrm>
            <a:off x="3902875" y="2957538"/>
            <a:ext cx="0" cy="379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3"/>
          <p:cNvCxnSpPr/>
          <p:nvPr/>
        </p:nvCxnSpPr>
        <p:spPr>
          <a:xfrm rot="10800000">
            <a:off x="2285900" y="3569550"/>
            <a:ext cx="1163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9" name="Google Shape;749;p23"/>
          <p:cNvSpPr/>
          <p:nvPr/>
        </p:nvSpPr>
        <p:spPr>
          <a:xfrm flipH="1">
            <a:off x="6557950" y="4344785"/>
            <a:ext cx="15833" cy="16302"/>
          </a:xfrm>
          <a:custGeom>
            <a:avLst/>
            <a:gdLst/>
            <a:ahLst/>
            <a:cxnLst/>
            <a:rect l="l" t="t" r="r" b="b"/>
            <a:pathLst>
              <a:path w="777" h="800" extrusionOk="0">
                <a:moveTo>
                  <a:pt x="389" y="1"/>
                </a:moveTo>
                <a:cubicBezTo>
                  <a:pt x="183" y="1"/>
                  <a:pt x="1" y="183"/>
                  <a:pt x="1" y="389"/>
                </a:cubicBezTo>
                <a:cubicBezTo>
                  <a:pt x="1" y="617"/>
                  <a:pt x="183" y="799"/>
                  <a:pt x="389" y="799"/>
                </a:cubicBezTo>
                <a:cubicBezTo>
                  <a:pt x="617" y="799"/>
                  <a:pt x="777" y="617"/>
                  <a:pt x="777" y="389"/>
                </a:cubicBezTo>
                <a:cubicBezTo>
                  <a:pt x="777" y="183"/>
                  <a:pt x="617" y="1"/>
                  <a:pt x="3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3"/>
          <p:cNvSpPr/>
          <p:nvPr/>
        </p:nvSpPr>
        <p:spPr>
          <a:xfrm flipH="1">
            <a:off x="6569585" y="4407112"/>
            <a:ext cx="16282" cy="15833"/>
          </a:xfrm>
          <a:custGeom>
            <a:avLst/>
            <a:gdLst/>
            <a:ahLst/>
            <a:cxnLst/>
            <a:rect l="l" t="t" r="r" b="b"/>
            <a:pathLst>
              <a:path w="799" h="777" extrusionOk="0">
                <a:moveTo>
                  <a:pt x="411" y="0"/>
                </a:moveTo>
                <a:cubicBezTo>
                  <a:pt x="183" y="0"/>
                  <a:pt x="0" y="160"/>
                  <a:pt x="0" y="388"/>
                </a:cubicBezTo>
                <a:cubicBezTo>
                  <a:pt x="0" y="594"/>
                  <a:pt x="183" y="776"/>
                  <a:pt x="411" y="776"/>
                </a:cubicBezTo>
                <a:cubicBezTo>
                  <a:pt x="616" y="776"/>
                  <a:pt x="799" y="594"/>
                  <a:pt x="799" y="388"/>
                </a:cubicBezTo>
                <a:cubicBezTo>
                  <a:pt x="799" y="160"/>
                  <a:pt x="616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3"/>
          <p:cNvSpPr/>
          <p:nvPr/>
        </p:nvSpPr>
        <p:spPr>
          <a:xfrm flipH="1">
            <a:off x="6416095" y="4372699"/>
            <a:ext cx="15833" cy="15833"/>
          </a:xfrm>
          <a:custGeom>
            <a:avLst/>
            <a:gdLst/>
            <a:ahLst/>
            <a:cxnLst/>
            <a:rect l="l" t="t" r="r" b="b"/>
            <a:pathLst>
              <a:path w="777" h="777" extrusionOk="0">
                <a:moveTo>
                  <a:pt x="388" y="0"/>
                </a:moveTo>
                <a:cubicBezTo>
                  <a:pt x="160" y="0"/>
                  <a:pt x="0" y="183"/>
                  <a:pt x="0" y="388"/>
                </a:cubicBezTo>
                <a:cubicBezTo>
                  <a:pt x="0" y="616"/>
                  <a:pt x="160" y="776"/>
                  <a:pt x="388" y="776"/>
                </a:cubicBezTo>
                <a:cubicBezTo>
                  <a:pt x="594" y="776"/>
                  <a:pt x="776" y="616"/>
                  <a:pt x="776" y="388"/>
                </a:cubicBezTo>
                <a:cubicBezTo>
                  <a:pt x="776" y="183"/>
                  <a:pt x="594" y="0"/>
                  <a:pt x="3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3"/>
          <p:cNvSpPr/>
          <p:nvPr/>
        </p:nvSpPr>
        <p:spPr>
          <a:xfrm flipH="1">
            <a:off x="6637477" y="4395946"/>
            <a:ext cx="9333" cy="9313"/>
          </a:xfrm>
          <a:custGeom>
            <a:avLst/>
            <a:gdLst/>
            <a:ahLst/>
            <a:cxnLst/>
            <a:rect l="l" t="t" r="r" b="b"/>
            <a:pathLst>
              <a:path w="458" h="457" extrusionOk="0">
                <a:moveTo>
                  <a:pt x="229" y="0"/>
                </a:moveTo>
                <a:cubicBezTo>
                  <a:pt x="115" y="0"/>
                  <a:pt x="1" y="92"/>
                  <a:pt x="1" y="229"/>
                </a:cubicBezTo>
                <a:cubicBezTo>
                  <a:pt x="1" y="343"/>
                  <a:pt x="115" y="457"/>
                  <a:pt x="229" y="457"/>
                </a:cubicBezTo>
                <a:cubicBezTo>
                  <a:pt x="366" y="457"/>
                  <a:pt x="457" y="343"/>
                  <a:pt x="457" y="229"/>
                </a:cubicBezTo>
                <a:cubicBezTo>
                  <a:pt x="457" y="92"/>
                  <a:pt x="366" y="0"/>
                  <a:pt x="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3"/>
          <p:cNvSpPr/>
          <p:nvPr/>
        </p:nvSpPr>
        <p:spPr>
          <a:xfrm flipH="1">
            <a:off x="6477019" y="4439202"/>
            <a:ext cx="9333" cy="9313"/>
          </a:xfrm>
          <a:custGeom>
            <a:avLst/>
            <a:gdLst/>
            <a:ahLst/>
            <a:cxnLst/>
            <a:rect l="l" t="t" r="r" b="b"/>
            <a:pathLst>
              <a:path w="458" h="457" extrusionOk="0">
                <a:moveTo>
                  <a:pt x="229" y="0"/>
                </a:moveTo>
                <a:cubicBezTo>
                  <a:pt x="92" y="0"/>
                  <a:pt x="1" y="91"/>
                  <a:pt x="1" y="228"/>
                </a:cubicBezTo>
                <a:cubicBezTo>
                  <a:pt x="1" y="343"/>
                  <a:pt x="92" y="457"/>
                  <a:pt x="229" y="457"/>
                </a:cubicBezTo>
                <a:cubicBezTo>
                  <a:pt x="343" y="457"/>
                  <a:pt x="457" y="343"/>
                  <a:pt x="457" y="228"/>
                </a:cubicBezTo>
                <a:cubicBezTo>
                  <a:pt x="457" y="91"/>
                  <a:pt x="343" y="0"/>
                  <a:pt x="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23"/>
          <p:cNvGrpSpPr/>
          <p:nvPr/>
        </p:nvGrpSpPr>
        <p:grpSpPr>
          <a:xfrm>
            <a:off x="5344930" y="1688294"/>
            <a:ext cx="2902845" cy="2846950"/>
            <a:chOff x="5344930" y="1688294"/>
            <a:chExt cx="2902845" cy="2846950"/>
          </a:xfrm>
        </p:grpSpPr>
        <p:grpSp>
          <p:nvGrpSpPr>
            <p:cNvPr id="755" name="Google Shape;755;p23"/>
            <p:cNvGrpSpPr/>
            <p:nvPr/>
          </p:nvGrpSpPr>
          <p:grpSpPr>
            <a:xfrm>
              <a:off x="5344930" y="1688294"/>
              <a:ext cx="2589162" cy="2825147"/>
              <a:chOff x="5649730" y="1688294"/>
              <a:chExt cx="2589162" cy="2825147"/>
            </a:xfrm>
          </p:grpSpPr>
          <p:sp>
            <p:nvSpPr>
              <p:cNvPr id="756" name="Google Shape;756;p23"/>
              <p:cNvSpPr/>
              <p:nvPr/>
            </p:nvSpPr>
            <p:spPr>
              <a:xfrm>
                <a:off x="6540541" y="1688294"/>
                <a:ext cx="1402194" cy="1459925"/>
              </a:xfrm>
              <a:custGeom>
                <a:avLst/>
                <a:gdLst/>
                <a:ahLst/>
                <a:cxnLst/>
                <a:rect l="l" t="t" r="r" b="b"/>
                <a:pathLst>
                  <a:path w="54576" h="56823" extrusionOk="0">
                    <a:moveTo>
                      <a:pt x="22198" y="1"/>
                    </a:moveTo>
                    <a:cubicBezTo>
                      <a:pt x="17656" y="1"/>
                      <a:pt x="11953" y="1511"/>
                      <a:pt x="8080" y="6767"/>
                    </a:cubicBezTo>
                    <a:cubicBezTo>
                      <a:pt x="7396" y="7703"/>
                      <a:pt x="7099" y="8867"/>
                      <a:pt x="7418" y="9962"/>
                    </a:cubicBezTo>
                    <a:cubicBezTo>
                      <a:pt x="7441" y="9985"/>
                      <a:pt x="7441" y="10008"/>
                      <a:pt x="7441" y="10031"/>
                    </a:cubicBezTo>
                    <a:cubicBezTo>
                      <a:pt x="7555" y="10373"/>
                      <a:pt x="7692" y="10761"/>
                      <a:pt x="7852" y="11172"/>
                    </a:cubicBezTo>
                    <a:lnTo>
                      <a:pt x="5547" y="13066"/>
                    </a:lnTo>
                    <a:cubicBezTo>
                      <a:pt x="3241" y="14961"/>
                      <a:pt x="2511" y="18157"/>
                      <a:pt x="3744" y="20873"/>
                    </a:cubicBezTo>
                    <a:lnTo>
                      <a:pt x="4725" y="23041"/>
                    </a:lnTo>
                    <a:cubicBezTo>
                      <a:pt x="4634" y="23132"/>
                      <a:pt x="4542" y="23224"/>
                      <a:pt x="4474" y="23315"/>
                    </a:cubicBezTo>
                    <a:cubicBezTo>
                      <a:pt x="4109" y="23726"/>
                      <a:pt x="3698" y="24205"/>
                      <a:pt x="3287" y="24730"/>
                    </a:cubicBezTo>
                    <a:cubicBezTo>
                      <a:pt x="1484" y="26716"/>
                      <a:pt x="343" y="29158"/>
                      <a:pt x="206" y="31874"/>
                    </a:cubicBezTo>
                    <a:cubicBezTo>
                      <a:pt x="0" y="35869"/>
                      <a:pt x="2032" y="39544"/>
                      <a:pt x="5319" y="42009"/>
                    </a:cubicBezTo>
                    <a:cubicBezTo>
                      <a:pt x="9381" y="45067"/>
                      <a:pt x="13307" y="48240"/>
                      <a:pt x="16640" y="51847"/>
                    </a:cubicBezTo>
                    <a:cubicBezTo>
                      <a:pt x="19402" y="54860"/>
                      <a:pt x="23739" y="56823"/>
                      <a:pt x="28669" y="56823"/>
                    </a:cubicBezTo>
                    <a:cubicBezTo>
                      <a:pt x="34718" y="56823"/>
                      <a:pt x="40081" y="53673"/>
                      <a:pt x="42318" y="49085"/>
                    </a:cubicBezTo>
                    <a:cubicBezTo>
                      <a:pt x="45719" y="47259"/>
                      <a:pt x="48253" y="44291"/>
                      <a:pt x="49006" y="40776"/>
                    </a:cubicBezTo>
                    <a:cubicBezTo>
                      <a:pt x="49212" y="39841"/>
                      <a:pt x="49303" y="38859"/>
                      <a:pt x="49234" y="37900"/>
                    </a:cubicBezTo>
                    <a:cubicBezTo>
                      <a:pt x="49189" y="37056"/>
                      <a:pt x="48824" y="36211"/>
                      <a:pt x="49029" y="35344"/>
                    </a:cubicBezTo>
                    <a:cubicBezTo>
                      <a:pt x="49280" y="34317"/>
                      <a:pt x="50239" y="33609"/>
                      <a:pt x="51015" y="32856"/>
                    </a:cubicBezTo>
                    <a:cubicBezTo>
                      <a:pt x="53617" y="30368"/>
                      <a:pt x="54576" y="26328"/>
                      <a:pt x="53411" y="22927"/>
                    </a:cubicBezTo>
                    <a:cubicBezTo>
                      <a:pt x="52750" y="20987"/>
                      <a:pt x="51403" y="19298"/>
                      <a:pt x="49714" y="18157"/>
                    </a:cubicBezTo>
                    <a:cubicBezTo>
                      <a:pt x="49486" y="17997"/>
                      <a:pt x="49280" y="17860"/>
                      <a:pt x="49052" y="17746"/>
                    </a:cubicBezTo>
                    <a:cubicBezTo>
                      <a:pt x="48367" y="17358"/>
                      <a:pt x="47637" y="17038"/>
                      <a:pt x="46861" y="16833"/>
                    </a:cubicBezTo>
                    <a:cubicBezTo>
                      <a:pt x="45856" y="16559"/>
                      <a:pt x="44898" y="16536"/>
                      <a:pt x="44281" y="15532"/>
                    </a:cubicBezTo>
                    <a:cubicBezTo>
                      <a:pt x="43939" y="14984"/>
                      <a:pt x="43870" y="14322"/>
                      <a:pt x="43802" y="13683"/>
                    </a:cubicBezTo>
                    <a:cubicBezTo>
                      <a:pt x="43391" y="10510"/>
                      <a:pt x="42204" y="7634"/>
                      <a:pt x="39693" y="5534"/>
                    </a:cubicBezTo>
                    <a:cubicBezTo>
                      <a:pt x="36110" y="2498"/>
                      <a:pt x="30061" y="695"/>
                      <a:pt x="24218" y="102"/>
                    </a:cubicBezTo>
                    <a:cubicBezTo>
                      <a:pt x="23580" y="37"/>
                      <a:pt x="22903" y="1"/>
                      <a:pt x="221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6693591" y="1957141"/>
                <a:ext cx="843922" cy="1134786"/>
              </a:xfrm>
              <a:custGeom>
                <a:avLst/>
                <a:gdLst/>
                <a:ahLst/>
                <a:cxnLst/>
                <a:rect l="l" t="t" r="r" b="b"/>
                <a:pathLst>
                  <a:path w="32847" h="44168" extrusionOk="0">
                    <a:moveTo>
                      <a:pt x="4132" y="0"/>
                    </a:moveTo>
                    <a:cubicBezTo>
                      <a:pt x="3470" y="1142"/>
                      <a:pt x="2991" y="2443"/>
                      <a:pt x="2808" y="3812"/>
                    </a:cubicBezTo>
                    <a:lnTo>
                      <a:pt x="366" y="20680"/>
                    </a:lnTo>
                    <a:cubicBezTo>
                      <a:pt x="1" y="23237"/>
                      <a:pt x="571" y="25724"/>
                      <a:pt x="1850" y="27756"/>
                    </a:cubicBezTo>
                    <a:cubicBezTo>
                      <a:pt x="3288" y="30974"/>
                      <a:pt x="6300" y="33394"/>
                      <a:pt x="10044" y="33919"/>
                    </a:cubicBezTo>
                    <a:lnTo>
                      <a:pt x="10706" y="34033"/>
                    </a:lnTo>
                    <a:lnTo>
                      <a:pt x="10683" y="37457"/>
                    </a:lnTo>
                    <a:cubicBezTo>
                      <a:pt x="10660" y="41109"/>
                      <a:pt x="13650" y="44122"/>
                      <a:pt x="17302" y="44144"/>
                    </a:cubicBezTo>
                    <a:lnTo>
                      <a:pt x="19425" y="44167"/>
                    </a:lnTo>
                    <a:cubicBezTo>
                      <a:pt x="23077" y="44167"/>
                      <a:pt x="26090" y="41200"/>
                      <a:pt x="26113" y="37548"/>
                    </a:cubicBezTo>
                    <a:lnTo>
                      <a:pt x="26181" y="22529"/>
                    </a:lnTo>
                    <a:cubicBezTo>
                      <a:pt x="26181" y="22278"/>
                      <a:pt x="26181" y="22027"/>
                      <a:pt x="26136" y="21776"/>
                    </a:cubicBezTo>
                    <a:lnTo>
                      <a:pt x="26136" y="21776"/>
                    </a:lnTo>
                    <a:lnTo>
                      <a:pt x="27528" y="21981"/>
                    </a:lnTo>
                    <a:cubicBezTo>
                      <a:pt x="27738" y="22011"/>
                      <a:pt x="27947" y="22026"/>
                      <a:pt x="28153" y="22026"/>
                    </a:cubicBezTo>
                    <a:cubicBezTo>
                      <a:pt x="30302" y="22026"/>
                      <a:pt x="32192" y="20447"/>
                      <a:pt x="32504" y="18261"/>
                    </a:cubicBezTo>
                    <a:cubicBezTo>
                      <a:pt x="32846" y="15864"/>
                      <a:pt x="31180" y="13627"/>
                      <a:pt x="28783" y="13285"/>
                    </a:cubicBezTo>
                    <a:lnTo>
                      <a:pt x="27231" y="13056"/>
                    </a:lnTo>
                    <a:lnTo>
                      <a:pt x="27254" y="12874"/>
                    </a:lnTo>
                    <a:lnTo>
                      <a:pt x="27254" y="12874"/>
                    </a:lnTo>
                    <a:cubicBezTo>
                      <a:pt x="26318" y="13125"/>
                      <a:pt x="25268" y="13285"/>
                      <a:pt x="24036" y="13308"/>
                    </a:cubicBezTo>
                    <a:cubicBezTo>
                      <a:pt x="23716" y="13319"/>
                      <a:pt x="23400" y="13325"/>
                      <a:pt x="23090" y="13325"/>
                    </a:cubicBezTo>
                    <a:cubicBezTo>
                      <a:pt x="10559" y="13325"/>
                      <a:pt x="5357" y="4076"/>
                      <a:pt x="4132" y="0"/>
                    </a:cubicBez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6741096" y="2512484"/>
                <a:ext cx="619883" cy="401163"/>
              </a:xfrm>
              <a:custGeom>
                <a:avLst/>
                <a:gdLst/>
                <a:ahLst/>
                <a:cxnLst/>
                <a:rect l="l" t="t" r="r" b="b"/>
                <a:pathLst>
                  <a:path w="24127" h="15614" extrusionOk="0">
                    <a:moveTo>
                      <a:pt x="23100" y="1"/>
                    </a:moveTo>
                    <a:lnTo>
                      <a:pt x="22735" y="2557"/>
                    </a:lnTo>
                    <a:cubicBezTo>
                      <a:pt x="21965" y="7816"/>
                      <a:pt x="17468" y="11617"/>
                      <a:pt x="12310" y="11617"/>
                    </a:cubicBezTo>
                    <a:cubicBezTo>
                      <a:pt x="11803" y="11617"/>
                      <a:pt x="11290" y="11580"/>
                      <a:pt x="10774" y="11505"/>
                    </a:cubicBezTo>
                    <a:lnTo>
                      <a:pt x="7464" y="11026"/>
                    </a:lnTo>
                    <a:cubicBezTo>
                      <a:pt x="4246" y="10569"/>
                      <a:pt x="1575" y="8697"/>
                      <a:pt x="1" y="6141"/>
                    </a:cubicBezTo>
                    <a:lnTo>
                      <a:pt x="1" y="6141"/>
                    </a:lnTo>
                    <a:cubicBezTo>
                      <a:pt x="1439" y="9359"/>
                      <a:pt x="4451" y="11779"/>
                      <a:pt x="8195" y="12304"/>
                    </a:cubicBezTo>
                    <a:lnTo>
                      <a:pt x="8925" y="12418"/>
                    </a:lnTo>
                    <a:cubicBezTo>
                      <a:pt x="8902" y="12532"/>
                      <a:pt x="8880" y="12669"/>
                      <a:pt x="8880" y="12783"/>
                    </a:cubicBezTo>
                    <a:cubicBezTo>
                      <a:pt x="8880" y="14358"/>
                      <a:pt x="10569" y="15613"/>
                      <a:pt x="12646" y="15613"/>
                    </a:cubicBezTo>
                    <a:cubicBezTo>
                      <a:pt x="14723" y="15613"/>
                      <a:pt x="16412" y="14358"/>
                      <a:pt x="16412" y="12783"/>
                    </a:cubicBezTo>
                    <a:cubicBezTo>
                      <a:pt x="16412" y="12646"/>
                      <a:pt x="16389" y="12509"/>
                      <a:pt x="16366" y="12372"/>
                    </a:cubicBezTo>
                    <a:cubicBezTo>
                      <a:pt x="20087" y="11162"/>
                      <a:pt x="23008" y="7921"/>
                      <a:pt x="23602" y="3767"/>
                    </a:cubicBezTo>
                    <a:lnTo>
                      <a:pt x="24127" y="138"/>
                    </a:lnTo>
                    <a:lnTo>
                      <a:pt x="23100" y="1"/>
                    </a:lnTo>
                    <a:close/>
                  </a:path>
                </a:pathLst>
              </a:custGeom>
              <a:solidFill>
                <a:srgbClr val="EEC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7404348" y="2357584"/>
                <a:ext cx="58091" cy="87509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3406" extrusionOk="0">
                    <a:moveTo>
                      <a:pt x="2054" y="1"/>
                    </a:moveTo>
                    <a:cubicBezTo>
                      <a:pt x="2005" y="1"/>
                      <a:pt x="1955" y="24"/>
                      <a:pt x="1918" y="73"/>
                    </a:cubicBezTo>
                    <a:lnTo>
                      <a:pt x="69" y="1944"/>
                    </a:lnTo>
                    <a:cubicBezTo>
                      <a:pt x="24" y="1990"/>
                      <a:pt x="1" y="2035"/>
                      <a:pt x="24" y="2104"/>
                    </a:cubicBezTo>
                    <a:cubicBezTo>
                      <a:pt x="24" y="2150"/>
                      <a:pt x="47" y="2195"/>
                      <a:pt x="92" y="2241"/>
                    </a:cubicBezTo>
                    <a:lnTo>
                      <a:pt x="1690" y="3382"/>
                    </a:lnTo>
                    <a:cubicBezTo>
                      <a:pt x="1736" y="3405"/>
                      <a:pt x="1781" y="3405"/>
                      <a:pt x="1804" y="3405"/>
                    </a:cubicBezTo>
                    <a:cubicBezTo>
                      <a:pt x="1873" y="3405"/>
                      <a:pt x="1918" y="3382"/>
                      <a:pt x="1964" y="3337"/>
                    </a:cubicBezTo>
                    <a:cubicBezTo>
                      <a:pt x="2032" y="3245"/>
                      <a:pt x="2010" y="3131"/>
                      <a:pt x="1918" y="3063"/>
                    </a:cubicBezTo>
                    <a:lnTo>
                      <a:pt x="503" y="2058"/>
                    </a:lnTo>
                    <a:lnTo>
                      <a:pt x="2192" y="324"/>
                    </a:lnTo>
                    <a:cubicBezTo>
                      <a:pt x="2261" y="255"/>
                      <a:pt x="2261" y="141"/>
                      <a:pt x="2169" y="50"/>
                    </a:cubicBezTo>
                    <a:cubicBezTo>
                      <a:pt x="2138" y="18"/>
                      <a:pt x="2096" y="1"/>
                      <a:pt x="2054" y="1"/>
                    </a:cubicBezTo>
                    <a:close/>
                  </a:path>
                </a:pathLst>
              </a:custGeom>
              <a:solidFill>
                <a:srgbClr val="EEC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6846076" y="2696417"/>
                <a:ext cx="70988" cy="22532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877" extrusionOk="0">
                    <a:moveTo>
                      <a:pt x="1258" y="0"/>
                    </a:moveTo>
                    <a:cubicBezTo>
                      <a:pt x="621" y="0"/>
                      <a:pt x="128" y="269"/>
                      <a:pt x="114" y="283"/>
                    </a:cubicBezTo>
                    <a:cubicBezTo>
                      <a:pt x="23" y="329"/>
                      <a:pt x="0" y="443"/>
                      <a:pt x="46" y="534"/>
                    </a:cubicBezTo>
                    <a:cubicBezTo>
                      <a:pt x="76" y="595"/>
                      <a:pt x="137" y="625"/>
                      <a:pt x="201" y="625"/>
                    </a:cubicBezTo>
                    <a:cubicBezTo>
                      <a:pt x="234" y="625"/>
                      <a:pt x="267" y="618"/>
                      <a:pt x="297" y="603"/>
                    </a:cubicBezTo>
                    <a:cubicBezTo>
                      <a:pt x="324" y="589"/>
                      <a:pt x="729" y="379"/>
                      <a:pt x="1248" y="379"/>
                    </a:cubicBezTo>
                    <a:cubicBezTo>
                      <a:pt x="1613" y="379"/>
                      <a:pt x="2034" y="482"/>
                      <a:pt x="2420" y="831"/>
                    </a:cubicBezTo>
                    <a:cubicBezTo>
                      <a:pt x="2465" y="876"/>
                      <a:pt x="2511" y="876"/>
                      <a:pt x="2557" y="876"/>
                    </a:cubicBezTo>
                    <a:cubicBezTo>
                      <a:pt x="2602" y="876"/>
                      <a:pt x="2648" y="854"/>
                      <a:pt x="2694" y="831"/>
                    </a:cubicBezTo>
                    <a:cubicBezTo>
                      <a:pt x="2762" y="739"/>
                      <a:pt x="2762" y="625"/>
                      <a:pt x="2671" y="557"/>
                    </a:cubicBezTo>
                    <a:cubicBezTo>
                      <a:pt x="2205" y="128"/>
                      <a:pt x="1697" y="0"/>
                      <a:pt x="1258" y="0"/>
                    </a:cubicBezTo>
                    <a:close/>
                  </a:path>
                </a:pathLst>
              </a:custGeom>
              <a:solidFill>
                <a:srgbClr val="EEC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6746954" y="2164736"/>
                <a:ext cx="110863" cy="50768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1976" extrusionOk="0">
                    <a:moveTo>
                      <a:pt x="1692" y="0"/>
                    </a:moveTo>
                    <a:cubicBezTo>
                      <a:pt x="1085" y="0"/>
                      <a:pt x="596" y="169"/>
                      <a:pt x="343" y="389"/>
                    </a:cubicBezTo>
                    <a:cubicBezTo>
                      <a:pt x="1" y="685"/>
                      <a:pt x="46" y="1005"/>
                      <a:pt x="252" y="1165"/>
                    </a:cubicBezTo>
                    <a:cubicBezTo>
                      <a:pt x="480" y="1324"/>
                      <a:pt x="822" y="1370"/>
                      <a:pt x="1142" y="1416"/>
                    </a:cubicBezTo>
                    <a:cubicBezTo>
                      <a:pt x="1462" y="1484"/>
                      <a:pt x="1781" y="1530"/>
                      <a:pt x="2078" y="1598"/>
                    </a:cubicBezTo>
                    <a:cubicBezTo>
                      <a:pt x="2352" y="1667"/>
                      <a:pt x="2671" y="1735"/>
                      <a:pt x="2968" y="1827"/>
                    </a:cubicBezTo>
                    <a:cubicBezTo>
                      <a:pt x="3229" y="1901"/>
                      <a:pt x="3490" y="1976"/>
                      <a:pt x="3726" y="1976"/>
                    </a:cubicBezTo>
                    <a:cubicBezTo>
                      <a:pt x="3779" y="1976"/>
                      <a:pt x="3831" y="1972"/>
                      <a:pt x="3881" y="1964"/>
                    </a:cubicBezTo>
                    <a:cubicBezTo>
                      <a:pt x="4155" y="1918"/>
                      <a:pt x="4315" y="1644"/>
                      <a:pt x="4109" y="1233"/>
                    </a:cubicBezTo>
                    <a:cubicBezTo>
                      <a:pt x="3904" y="822"/>
                      <a:pt x="3310" y="274"/>
                      <a:pt x="2375" y="69"/>
                    </a:cubicBezTo>
                    <a:cubicBezTo>
                      <a:pt x="2136" y="21"/>
                      <a:pt x="1907" y="0"/>
                      <a:pt x="16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6926416" y="2246053"/>
                <a:ext cx="158369" cy="68291"/>
              </a:xfrm>
              <a:custGeom>
                <a:avLst/>
                <a:gdLst/>
                <a:ahLst/>
                <a:cxnLst/>
                <a:rect l="l" t="t" r="r" b="b"/>
                <a:pathLst>
                  <a:path w="6164" h="2658" extrusionOk="0">
                    <a:moveTo>
                      <a:pt x="875" y="1"/>
                    </a:moveTo>
                    <a:cubicBezTo>
                      <a:pt x="778" y="1"/>
                      <a:pt x="684" y="10"/>
                      <a:pt x="594" y="31"/>
                    </a:cubicBezTo>
                    <a:cubicBezTo>
                      <a:pt x="229" y="122"/>
                      <a:pt x="0" y="510"/>
                      <a:pt x="320" y="1081"/>
                    </a:cubicBezTo>
                    <a:cubicBezTo>
                      <a:pt x="594" y="1652"/>
                      <a:pt x="1484" y="2359"/>
                      <a:pt x="2785" y="2588"/>
                    </a:cubicBezTo>
                    <a:cubicBezTo>
                      <a:pt x="3066" y="2636"/>
                      <a:pt x="3337" y="2658"/>
                      <a:pt x="3593" y="2658"/>
                    </a:cubicBezTo>
                    <a:cubicBezTo>
                      <a:pt x="4545" y="2658"/>
                      <a:pt x="5301" y="2359"/>
                      <a:pt x="5661" y="2017"/>
                    </a:cubicBezTo>
                    <a:cubicBezTo>
                      <a:pt x="6163" y="1583"/>
                      <a:pt x="6095" y="1150"/>
                      <a:pt x="5775" y="944"/>
                    </a:cubicBezTo>
                    <a:cubicBezTo>
                      <a:pt x="5456" y="716"/>
                      <a:pt x="4976" y="670"/>
                      <a:pt x="4520" y="625"/>
                    </a:cubicBezTo>
                    <a:cubicBezTo>
                      <a:pt x="4063" y="579"/>
                      <a:pt x="3607" y="510"/>
                      <a:pt x="3196" y="442"/>
                    </a:cubicBezTo>
                    <a:cubicBezTo>
                      <a:pt x="2808" y="373"/>
                      <a:pt x="2351" y="282"/>
                      <a:pt x="1895" y="168"/>
                    </a:cubicBezTo>
                    <a:cubicBezTo>
                      <a:pt x="1544" y="98"/>
                      <a:pt x="1194" y="1"/>
                      <a:pt x="8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6627330" y="2239578"/>
                <a:ext cx="234598" cy="220750"/>
              </a:xfrm>
              <a:custGeom>
                <a:avLst/>
                <a:gdLst/>
                <a:ahLst/>
                <a:cxnLst/>
                <a:rect l="l" t="t" r="r" b="b"/>
                <a:pathLst>
                  <a:path w="9131" h="8592" extrusionOk="0">
                    <a:moveTo>
                      <a:pt x="4680" y="374"/>
                    </a:moveTo>
                    <a:cubicBezTo>
                      <a:pt x="4953" y="374"/>
                      <a:pt x="5227" y="420"/>
                      <a:pt x="5501" y="466"/>
                    </a:cubicBezTo>
                    <a:cubicBezTo>
                      <a:pt x="6506" y="671"/>
                      <a:pt x="7396" y="1287"/>
                      <a:pt x="7966" y="2155"/>
                    </a:cubicBezTo>
                    <a:cubicBezTo>
                      <a:pt x="8537" y="3022"/>
                      <a:pt x="8742" y="4072"/>
                      <a:pt x="8514" y="5099"/>
                    </a:cubicBezTo>
                    <a:cubicBezTo>
                      <a:pt x="8135" y="6954"/>
                      <a:pt x="6502" y="8216"/>
                      <a:pt x="4680" y="8216"/>
                    </a:cubicBezTo>
                    <a:cubicBezTo>
                      <a:pt x="4416" y="8216"/>
                      <a:pt x="4149" y="8190"/>
                      <a:pt x="3881" y="8135"/>
                    </a:cubicBezTo>
                    <a:cubicBezTo>
                      <a:pt x="1781" y="7678"/>
                      <a:pt x="411" y="5601"/>
                      <a:pt x="868" y="3501"/>
                    </a:cubicBezTo>
                    <a:cubicBezTo>
                      <a:pt x="1073" y="2474"/>
                      <a:pt x="1667" y="1584"/>
                      <a:pt x="2557" y="1013"/>
                    </a:cubicBezTo>
                    <a:cubicBezTo>
                      <a:pt x="3196" y="603"/>
                      <a:pt x="3926" y="374"/>
                      <a:pt x="4680" y="374"/>
                    </a:cubicBezTo>
                    <a:close/>
                    <a:moveTo>
                      <a:pt x="4667" y="0"/>
                    </a:moveTo>
                    <a:cubicBezTo>
                      <a:pt x="3851" y="0"/>
                      <a:pt x="3052" y="243"/>
                      <a:pt x="2351" y="694"/>
                    </a:cubicBezTo>
                    <a:cubicBezTo>
                      <a:pt x="1393" y="1333"/>
                      <a:pt x="731" y="2292"/>
                      <a:pt x="480" y="3410"/>
                    </a:cubicBezTo>
                    <a:cubicBezTo>
                      <a:pt x="0" y="5738"/>
                      <a:pt x="1507" y="8021"/>
                      <a:pt x="3812" y="8500"/>
                    </a:cubicBezTo>
                    <a:cubicBezTo>
                      <a:pt x="4109" y="8569"/>
                      <a:pt x="4406" y="8591"/>
                      <a:pt x="4702" y="8591"/>
                    </a:cubicBezTo>
                    <a:cubicBezTo>
                      <a:pt x="6688" y="8591"/>
                      <a:pt x="8469" y="7199"/>
                      <a:pt x="8902" y="5168"/>
                    </a:cubicBezTo>
                    <a:cubicBezTo>
                      <a:pt x="9131" y="4049"/>
                      <a:pt x="8902" y="2908"/>
                      <a:pt x="8286" y="1949"/>
                    </a:cubicBezTo>
                    <a:cubicBezTo>
                      <a:pt x="7647" y="991"/>
                      <a:pt x="6688" y="329"/>
                      <a:pt x="5570" y="100"/>
                    </a:cubicBezTo>
                    <a:cubicBezTo>
                      <a:pt x="5269" y="33"/>
                      <a:pt x="4967" y="0"/>
                      <a:pt x="4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6816735" y="2291991"/>
                <a:ext cx="80957" cy="17596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6849" extrusionOk="0">
                    <a:moveTo>
                      <a:pt x="3105" y="1"/>
                    </a:moveTo>
                    <a:lnTo>
                      <a:pt x="2786" y="2123"/>
                    </a:lnTo>
                    <a:cubicBezTo>
                      <a:pt x="2682" y="2872"/>
                      <a:pt x="2047" y="3394"/>
                      <a:pt x="1313" y="3394"/>
                    </a:cubicBezTo>
                    <a:cubicBezTo>
                      <a:pt x="1241" y="3394"/>
                      <a:pt x="1169" y="3389"/>
                      <a:pt x="1097" y="3379"/>
                    </a:cubicBezTo>
                    <a:cubicBezTo>
                      <a:pt x="1068" y="3375"/>
                      <a:pt x="1040" y="3374"/>
                      <a:pt x="1012" y="3374"/>
                    </a:cubicBezTo>
                    <a:cubicBezTo>
                      <a:pt x="654" y="3374"/>
                      <a:pt x="316" y="3637"/>
                      <a:pt x="252" y="4018"/>
                    </a:cubicBezTo>
                    <a:lnTo>
                      <a:pt x="115" y="5068"/>
                    </a:lnTo>
                    <a:cubicBezTo>
                      <a:pt x="1" y="5798"/>
                      <a:pt x="503" y="6483"/>
                      <a:pt x="1234" y="6574"/>
                    </a:cubicBezTo>
                    <a:lnTo>
                      <a:pt x="3151" y="6848"/>
                    </a:ln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6811468" y="2287212"/>
                <a:ext cx="91517" cy="186014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7240" extrusionOk="0">
                    <a:moveTo>
                      <a:pt x="3298" y="0"/>
                    </a:moveTo>
                    <a:cubicBezTo>
                      <a:pt x="3200" y="0"/>
                      <a:pt x="3125" y="82"/>
                      <a:pt x="3105" y="164"/>
                    </a:cubicBezTo>
                    <a:lnTo>
                      <a:pt x="2808" y="2287"/>
                    </a:lnTo>
                    <a:cubicBezTo>
                      <a:pt x="2762" y="2629"/>
                      <a:pt x="2580" y="2926"/>
                      <a:pt x="2306" y="3131"/>
                    </a:cubicBezTo>
                    <a:cubicBezTo>
                      <a:pt x="2059" y="3302"/>
                      <a:pt x="1781" y="3394"/>
                      <a:pt x="1511" y="3394"/>
                    </a:cubicBezTo>
                    <a:cubicBezTo>
                      <a:pt x="1456" y="3394"/>
                      <a:pt x="1401" y="3390"/>
                      <a:pt x="1347" y="3382"/>
                    </a:cubicBezTo>
                    <a:cubicBezTo>
                      <a:pt x="1307" y="3379"/>
                      <a:pt x="1268" y="3377"/>
                      <a:pt x="1228" y="3377"/>
                    </a:cubicBezTo>
                    <a:cubicBezTo>
                      <a:pt x="1018" y="3377"/>
                      <a:pt x="813" y="3430"/>
                      <a:pt x="640" y="3565"/>
                    </a:cubicBezTo>
                    <a:cubicBezTo>
                      <a:pt x="434" y="3702"/>
                      <a:pt x="320" y="3930"/>
                      <a:pt x="274" y="4181"/>
                    </a:cubicBezTo>
                    <a:lnTo>
                      <a:pt x="137" y="5231"/>
                    </a:lnTo>
                    <a:cubicBezTo>
                      <a:pt x="1" y="6053"/>
                      <a:pt x="594" y="6829"/>
                      <a:pt x="1416" y="6943"/>
                    </a:cubicBezTo>
                    <a:lnTo>
                      <a:pt x="3333" y="7240"/>
                    </a:lnTo>
                    <a:lnTo>
                      <a:pt x="3356" y="7240"/>
                    </a:lnTo>
                    <a:cubicBezTo>
                      <a:pt x="3447" y="7240"/>
                      <a:pt x="3538" y="7171"/>
                      <a:pt x="3538" y="7080"/>
                    </a:cubicBezTo>
                    <a:cubicBezTo>
                      <a:pt x="3561" y="6966"/>
                      <a:pt x="3493" y="6874"/>
                      <a:pt x="3379" y="6852"/>
                    </a:cubicBezTo>
                    <a:lnTo>
                      <a:pt x="1461" y="6578"/>
                    </a:lnTo>
                    <a:cubicBezTo>
                      <a:pt x="845" y="6486"/>
                      <a:pt x="411" y="5893"/>
                      <a:pt x="503" y="5277"/>
                    </a:cubicBezTo>
                    <a:lnTo>
                      <a:pt x="662" y="4227"/>
                    </a:lnTo>
                    <a:cubicBezTo>
                      <a:pt x="685" y="4090"/>
                      <a:pt x="754" y="3953"/>
                      <a:pt x="868" y="3861"/>
                    </a:cubicBezTo>
                    <a:cubicBezTo>
                      <a:pt x="955" y="3792"/>
                      <a:pt x="1069" y="3762"/>
                      <a:pt x="1179" y="3762"/>
                    </a:cubicBezTo>
                    <a:cubicBezTo>
                      <a:pt x="1213" y="3762"/>
                      <a:pt x="1246" y="3765"/>
                      <a:pt x="1279" y="3770"/>
                    </a:cubicBezTo>
                    <a:cubicBezTo>
                      <a:pt x="1352" y="3779"/>
                      <a:pt x="1424" y="3784"/>
                      <a:pt x="1496" y="3784"/>
                    </a:cubicBezTo>
                    <a:cubicBezTo>
                      <a:pt x="2322" y="3784"/>
                      <a:pt x="3047" y="3195"/>
                      <a:pt x="3173" y="2355"/>
                    </a:cubicBezTo>
                    <a:lnTo>
                      <a:pt x="3493" y="209"/>
                    </a:lnTo>
                    <a:cubicBezTo>
                      <a:pt x="3493" y="118"/>
                      <a:pt x="3424" y="27"/>
                      <a:pt x="3333" y="4"/>
                    </a:cubicBezTo>
                    <a:cubicBezTo>
                      <a:pt x="3321" y="2"/>
                      <a:pt x="3309" y="0"/>
                      <a:pt x="3298" y="0"/>
                    </a:cubicBezTo>
                    <a:close/>
                  </a:path>
                </a:pathLst>
              </a:custGeom>
              <a:solidFill>
                <a:srgbClr val="EEC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6896510" y="2260955"/>
                <a:ext cx="234598" cy="221058"/>
              </a:xfrm>
              <a:custGeom>
                <a:avLst/>
                <a:gdLst/>
                <a:ahLst/>
                <a:cxnLst/>
                <a:rect l="l" t="t" r="r" b="b"/>
                <a:pathLst>
                  <a:path w="9131" h="8604" extrusionOk="0">
                    <a:moveTo>
                      <a:pt x="4451" y="387"/>
                    </a:moveTo>
                    <a:cubicBezTo>
                      <a:pt x="4702" y="387"/>
                      <a:pt x="4976" y="410"/>
                      <a:pt x="5250" y="478"/>
                    </a:cubicBezTo>
                    <a:cubicBezTo>
                      <a:pt x="7350" y="912"/>
                      <a:pt x="8719" y="2989"/>
                      <a:pt x="8263" y="5112"/>
                    </a:cubicBezTo>
                    <a:cubicBezTo>
                      <a:pt x="7886" y="6939"/>
                      <a:pt x="6265" y="8213"/>
                      <a:pt x="4467" y="8213"/>
                    </a:cubicBezTo>
                    <a:cubicBezTo>
                      <a:pt x="4198" y="8213"/>
                      <a:pt x="3925" y="8184"/>
                      <a:pt x="3652" y="8125"/>
                    </a:cubicBezTo>
                    <a:cubicBezTo>
                      <a:pt x="2625" y="7919"/>
                      <a:pt x="1735" y="7326"/>
                      <a:pt x="1164" y="6436"/>
                    </a:cubicBezTo>
                    <a:cubicBezTo>
                      <a:pt x="594" y="5568"/>
                      <a:pt x="388" y="4518"/>
                      <a:pt x="616" y="3491"/>
                    </a:cubicBezTo>
                    <a:cubicBezTo>
                      <a:pt x="1005" y="1665"/>
                      <a:pt x="2625" y="387"/>
                      <a:pt x="4451" y="387"/>
                    </a:cubicBezTo>
                    <a:close/>
                    <a:moveTo>
                      <a:pt x="4435" y="0"/>
                    </a:moveTo>
                    <a:cubicBezTo>
                      <a:pt x="3612" y="0"/>
                      <a:pt x="2807" y="236"/>
                      <a:pt x="2100" y="706"/>
                    </a:cubicBezTo>
                    <a:cubicBezTo>
                      <a:pt x="1141" y="1323"/>
                      <a:pt x="480" y="2304"/>
                      <a:pt x="228" y="3423"/>
                    </a:cubicBezTo>
                    <a:cubicBezTo>
                      <a:pt x="0" y="4541"/>
                      <a:pt x="228" y="5682"/>
                      <a:pt x="845" y="6641"/>
                    </a:cubicBezTo>
                    <a:cubicBezTo>
                      <a:pt x="1484" y="7600"/>
                      <a:pt x="2443" y="8262"/>
                      <a:pt x="3561" y="8513"/>
                    </a:cubicBezTo>
                    <a:cubicBezTo>
                      <a:pt x="3858" y="8558"/>
                      <a:pt x="4154" y="8604"/>
                      <a:pt x="4451" y="8604"/>
                    </a:cubicBezTo>
                    <a:cubicBezTo>
                      <a:pt x="6437" y="8604"/>
                      <a:pt x="8217" y="7212"/>
                      <a:pt x="8651" y="5180"/>
                    </a:cubicBezTo>
                    <a:cubicBezTo>
                      <a:pt x="9130" y="2852"/>
                      <a:pt x="7647" y="592"/>
                      <a:pt x="5319" y="90"/>
                    </a:cubicBezTo>
                    <a:cubicBezTo>
                      <a:pt x="5024" y="30"/>
                      <a:pt x="4728" y="0"/>
                      <a:pt x="4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7113483" y="2283076"/>
                <a:ext cx="300859" cy="67006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2608" extrusionOk="0">
                    <a:moveTo>
                      <a:pt x="11503" y="1"/>
                    </a:moveTo>
                    <a:cubicBezTo>
                      <a:pt x="11488" y="1"/>
                      <a:pt x="11474" y="2"/>
                      <a:pt x="11459" y="5"/>
                    </a:cubicBezTo>
                    <a:lnTo>
                      <a:pt x="183" y="2242"/>
                    </a:lnTo>
                    <a:cubicBezTo>
                      <a:pt x="69" y="2265"/>
                      <a:pt x="1" y="2356"/>
                      <a:pt x="23" y="2448"/>
                    </a:cubicBezTo>
                    <a:cubicBezTo>
                      <a:pt x="46" y="2539"/>
                      <a:pt x="138" y="2607"/>
                      <a:pt x="229" y="2607"/>
                    </a:cubicBezTo>
                    <a:lnTo>
                      <a:pt x="252" y="2607"/>
                    </a:lnTo>
                    <a:lnTo>
                      <a:pt x="11527" y="370"/>
                    </a:lnTo>
                    <a:cubicBezTo>
                      <a:pt x="11641" y="348"/>
                      <a:pt x="11710" y="256"/>
                      <a:pt x="11687" y="142"/>
                    </a:cubicBezTo>
                    <a:cubicBezTo>
                      <a:pt x="11667" y="63"/>
                      <a:pt x="11596" y="1"/>
                      <a:pt x="11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6846667" y="2335386"/>
                <a:ext cx="66287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686" extrusionOk="0">
                    <a:moveTo>
                      <a:pt x="228" y="1"/>
                    </a:moveTo>
                    <a:cubicBezTo>
                      <a:pt x="137" y="1"/>
                      <a:pt x="46" y="69"/>
                      <a:pt x="23" y="160"/>
                    </a:cubicBezTo>
                    <a:cubicBezTo>
                      <a:pt x="0" y="275"/>
                      <a:pt x="69" y="366"/>
                      <a:pt x="183" y="389"/>
                    </a:cubicBezTo>
                    <a:lnTo>
                      <a:pt x="2328" y="685"/>
                    </a:lnTo>
                    <a:lnTo>
                      <a:pt x="2374" y="685"/>
                    </a:lnTo>
                    <a:cubicBezTo>
                      <a:pt x="2465" y="685"/>
                      <a:pt x="2534" y="617"/>
                      <a:pt x="2556" y="526"/>
                    </a:cubicBezTo>
                    <a:cubicBezTo>
                      <a:pt x="2579" y="434"/>
                      <a:pt x="2488" y="343"/>
                      <a:pt x="2397" y="320"/>
                    </a:cubicBezTo>
                    <a:lnTo>
                      <a:pt x="2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6842993" y="2501077"/>
                <a:ext cx="211603" cy="125893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4900" extrusionOk="0">
                    <a:moveTo>
                      <a:pt x="6603" y="0"/>
                    </a:moveTo>
                    <a:cubicBezTo>
                      <a:pt x="6558" y="0"/>
                      <a:pt x="6513" y="4"/>
                      <a:pt x="6466" y="11"/>
                    </a:cubicBezTo>
                    <a:cubicBezTo>
                      <a:pt x="6466" y="11"/>
                      <a:pt x="4297" y="947"/>
                      <a:pt x="2129" y="1152"/>
                    </a:cubicBezTo>
                    <a:cubicBezTo>
                      <a:pt x="0" y="1354"/>
                      <a:pt x="1435" y="4900"/>
                      <a:pt x="4598" y="4900"/>
                    </a:cubicBezTo>
                    <a:cubicBezTo>
                      <a:pt x="4657" y="4900"/>
                      <a:pt x="4717" y="4898"/>
                      <a:pt x="4777" y="4896"/>
                    </a:cubicBezTo>
                    <a:cubicBezTo>
                      <a:pt x="7999" y="4785"/>
                      <a:pt x="8235" y="0"/>
                      <a:pt x="6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6751065" y="2325520"/>
                <a:ext cx="41673" cy="38333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92" extrusionOk="0">
                    <a:moveTo>
                      <a:pt x="798" y="1"/>
                    </a:moveTo>
                    <a:cubicBezTo>
                      <a:pt x="464" y="1"/>
                      <a:pt x="151" y="236"/>
                      <a:pt x="92" y="590"/>
                    </a:cubicBezTo>
                    <a:cubicBezTo>
                      <a:pt x="1" y="1001"/>
                      <a:pt x="252" y="1389"/>
                      <a:pt x="662" y="1480"/>
                    </a:cubicBezTo>
                    <a:cubicBezTo>
                      <a:pt x="708" y="1488"/>
                      <a:pt x="753" y="1492"/>
                      <a:pt x="797" y="1492"/>
                    </a:cubicBezTo>
                    <a:cubicBezTo>
                      <a:pt x="1155" y="1492"/>
                      <a:pt x="1471" y="1252"/>
                      <a:pt x="1553" y="887"/>
                    </a:cubicBezTo>
                    <a:cubicBezTo>
                      <a:pt x="1621" y="499"/>
                      <a:pt x="1370" y="88"/>
                      <a:pt x="959" y="19"/>
                    </a:cubicBezTo>
                    <a:cubicBezTo>
                      <a:pt x="905" y="7"/>
                      <a:pt x="851" y="1"/>
                      <a:pt x="798" y="1"/>
                    </a:cubicBezTo>
                    <a:close/>
                  </a:path>
                </a:pathLst>
              </a:custGeom>
              <a:solidFill>
                <a:srgbClr val="390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6952211" y="2339034"/>
                <a:ext cx="41673" cy="38462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97" extrusionOk="0">
                    <a:moveTo>
                      <a:pt x="807" y="1"/>
                    </a:moveTo>
                    <a:cubicBezTo>
                      <a:pt x="470" y="1"/>
                      <a:pt x="151" y="252"/>
                      <a:pt x="92" y="589"/>
                    </a:cubicBezTo>
                    <a:cubicBezTo>
                      <a:pt x="1" y="1000"/>
                      <a:pt x="252" y="1388"/>
                      <a:pt x="663" y="1479"/>
                    </a:cubicBezTo>
                    <a:cubicBezTo>
                      <a:pt x="716" y="1491"/>
                      <a:pt x="770" y="1497"/>
                      <a:pt x="822" y="1497"/>
                    </a:cubicBezTo>
                    <a:cubicBezTo>
                      <a:pt x="1170" y="1497"/>
                      <a:pt x="1473" y="1246"/>
                      <a:pt x="1553" y="909"/>
                    </a:cubicBezTo>
                    <a:cubicBezTo>
                      <a:pt x="1621" y="498"/>
                      <a:pt x="1370" y="110"/>
                      <a:pt x="959" y="18"/>
                    </a:cubicBezTo>
                    <a:cubicBezTo>
                      <a:pt x="908" y="7"/>
                      <a:pt x="857" y="1"/>
                      <a:pt x="807" y="1"/>
                    </a:cubicBezTo>
                    <a:close/>
                  </a:path>
                </a:pathLst>
              </a:custGeom>
              <a:solidFill>
                <a:srgbClr val="390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6741096" y="2359537"/>
                <a:ext cx="59247" cy="16931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659" extrusionOk="0">
                    <a:moveTo>
                      <a:pt x="1088" y="1"/>
                    </a:moveTo>
                    <a:cubicBezTo>
                      <a:pt x="809" y="1"/>
                      <a:pt x="488" y="54"/>
                      <a:pt x="137" y="202"/>
                    </a:cubicBezTo>
                    <a:cubicBezTo>
                      <a:pt x="46" y="248"/>
                      <a:pt x="1" y="362"/>
                      <a:pt x="46" y="453"/>
                    </a:cubicBezTo>
                    <a:cubicBezTo>
                      <a:pt x="80" y="538"/>
                      <a:pt x="152" y="585"/>
                      <a:pt x="223" y="585"/>
                    </a:cubicBezTo>
                    <a:cubicBezTo>
                      <a:pt x="249" y="585"/>
                      <a:pt x="274" y="579"/>
                      <a:pt x="297" y="567"/>
                    </a:cubicBezTo>
                    <a:cubicBezTo>
                      <a:pt x="601" y="433"/>
                      <a:pt x="874" y="386"/>
                      <a:pt x="1107" y="386"/>
                    </a:cubicBezTo>
                    <a:cubicBezTo>
                      <a:pt x="1629" y="386"/>
                      <a:pt x="1955" y="620"/>
                      <a:pt x="1986" y="636"/>
                    </a:cubicBezTo>
                    <a:cubicBezTo>
                      <a:pt x="2009" y="658"/>
                      <a:pt x="2055" y="658"/>
                      <a:pt x="2100" y="658"/>
                    </a:cubicBezTo>
                    <a:cubicBezTo>
                      <a:pt x="2146" y="658"/>
                      <a:pt x="2215" y="636"/>
                      <a:pt x="2237" y="590"/>
                    </a:cubicBezTo>
                    <a:cubicBezTo>
                      <a:pt x="2306" y="499"/>
                      <a:pt x="2283" y="385"/>
                      <a:pt x="2192" y="316"/>
                    </a:cubicBezTo>
                    <a:cubicBezTo>
                      <a:pt x="2176" y="300"/>
                      <a:pt x="1752" y="1"/>
                      <a:pt x="10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6938723" y="2373436"/>
                <a:ext cx="58091" cy="1826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711" extrusionOk="0">
                    <a:moveTo>
                      <a:pt x="1102" y="0"/>
                    </a:moveTo>
                    <a:cubicBezTo>
                      <a:pt x="816" y="0"/>
                      <a:pt x="483" y="72"/>
                      <a:pt x="115" y="277"/>
                    </a:cubicBezTo>
                    <a:cubicBezTo>
                      <a:pt x="23" y="323"/>
                      <a:pt x="1" y="437"/>
                      <a:pt x="46" y="528"/>
                    </a:cubicBezTo>
                    <a:cubicBezTo>
                      <a:pt x="77" y="589"/>
                      <a:pt x="138" y="620"/>
                      <a:pt x="202" y="620"/>
                    </a:cubicBezTo>
                    <a:cubicBezTo>
                      <a:pt x="234" y="620"/>
                      <a:pt x="267" y="612"/>
                      <a:pt x="297" y="597"/>
                    </a:cubicBezTo>
                    <a:cubicBezTo>
                      <a:pt x="590" y="440"/>
                      <a:pt x="853" y="386"/>
                      <a:pt x="1078" y="386"/>
                    </a:cubicBezTo>
                    <a:cubicBezTo>
                      <a:pt x="1574" y="386"/>
                      <a:pt x="1887" y="650"/>
                      <a:pt x="1918" y="665"/>
                    </a:cubicBezTo>
                    <a:cubicBezTo>
                      <a:pt x="1941" y="688"/>
                      <a:pt x="1986" y="711"/>
                      <a:pt x="2032" y="711"/>
                    </a:cubicBezTo>
                    <a:cubicBezTo>
                      <a:pt x="2101" y="711"/>
                      <a:pt x="2146" y="688"/>
                      <a:pt x="2192" y="642"/>
                    </a:cubicBezTo>
                    <a:cubicBezTo>
                      <a:pt x="2260" y="574"/>
                      <a:pt x="2238" y="437"/>
                      <a:pt x="2169" y="369"/>
                    </a:cubicBezTo>
                    <a:cubicBezTo>
                      <a:pt x="2138" y="353"/>
                      <a:pt x="1737" y="0"/>
                      <a:pt x="1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5649730" y="2372357"/>
                <a:ext cx="2589162" cy="2141084"/>
              </a:xfrm>
              <a:custGeom>
                <a:avLst/>
                <a:gdLst/>
                <a:ahLst/>
                <a:cxnLst/>
                <a:rect l="l" t="t" r="r" b="b"/>
                <a:pathLst>
                  <a:path w="100775" h="83335" extrusionOk="0">
                    <a:moveTo>
                      <a:pt x="12742" y="1"/>
                    </a:moveTo>
                    <a:cubicBezTo>
                      <a:pt x="12190" y="1"/>
                      <a:pt x="11672" y="327"/>
                      <a:pt x="11413" y="844"/>
                    </a:cubicBezTo>
                    <a:lnTo>
                      <a:pt x="3744" y="17050"/>
                    </a:lnTo>
                    <a:cubicBezTo>
                      <a:pt x="1" y="22642"/>
                      <a:pt x="2534" y="30266"/>
                      <a:pt x="8880" y="32480"/>
                    </a:cubicBezTo>
                    <a:lnTo>
                      <a:pt x="34604" y="43824"/>
                    </a:lnTo>
                    <a:lnTo>
                      <a:pt x="34741" y="44372"/>
                    </a:lnTo>
                    <a:lnTo>
                      <a:pt x="31796" y="52406"/>
                    </a:lnTo>
                    <a:cubicBezTo>
                      <a:pt x="30518" y="55922"/>
                      <a:pt x="30929" y="59939"/>
                      <a:pt x="32892" y="63043"/>
                    </a:cubicBezTo>
                    <a:lnTo>
                      <a:pt x="35562" y="67266"/>
                    </a:lnTo>
                    <a:lnTo>
                      <a:pt x="36612" y="83335"/>
                    </a:lnTo>
                    <a:lnTo>
                      <a:pt x="99336" y="83335"/>
                    </a:lnTo>
                    <a:lnTo>
                      <a:pt x="100774" y="49690"/>
                    </a:lnTo>
                    <a:lnTo>
                      <a:pt x="83633" y="28280"/>
                    </a:lnTo>
                    <a:cubicBezTo>
                      <a:pt x="81647" y="24925"/>
                      <a:pt x="78200" y="22711"/>
                      <a:pt x="74274" y="22665"/>
                    </a:cubicBezTo>
                    <a:lnTo>
                      <a:pt x="67769" y="22620"/>
                    </a:lnTo>
                    <a:lnTo>
                      <a:pt x="58684" y="27344"/>
                    </a:lnTo>
                    <a:lnTo>
                      <a:pt x="52750" y="22505"/>
                    </a:lnTo>
                    <a:cubicBezTo>
                      <a:pt x="52570" y="22502"/>
                      <a:pt x="52392" y="22501"/>
                      <a:pt x="52216" y="22501"/>
                    </a:cubicBezTo>
                    <a:cubicBezTo>
                      <a:pt x="51006" y="22501"/>
                      <a:pt x="49880" y="22568"/>
                      <a:pt x="48824" y="22688"/>
                    </a:cubicBezTo>
                    <a:lnTo>
                      <a:pt x="21046" y="17278"/>
                    </a:lnTo>
                    <a:lnTo>
                      <a:pt x="26615" y="4040"/>
                    </a:lnTo>
                    <a:cubicBezTo>
                      <a:pt x="26957" y="3218"/>
                      <a:pt x="26455" y="2305"/>
                      <a:pt x="25588" y="2145"/>
                    </a:cubicBezTo>
                    <a:lnTo>
                      <a:pt x="12988" y="23"/>
                    </a:lnTo>
                    <a:cubicBezTo>
                      <a:pt x="12906" y="8"/>
                      <a:pt x="12824" y="1"/>
                      <a:pt x="12742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6466058" y="3176353"/>
                <a:ext cx="163636" cy="33603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3079" extrusionOk="0">
                    <a:moveTo>
                      <a:pt x="6369" y="0"/>
                    </a:moveTo>
                    <a:lnTo>
                      <a:pt x="0" y="11253"/>
                    </a:lnTo>
                    <a:lnTo>
                      <a:pt x="2968" y="13079"/>
                    </a:lnTo>
                    <a:lnTo>
                      <a:pt x="5775" y="5387"/>
                    </a:lnTo>
                    <a:cubicBezTo>
                      <a:pt x="5798" y="3333"/>
                      <a:pt x="6003" y="1529"/>
                      <a:pt x="6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5971683" y="2026305"/>
                <a:ext cx="445148" cy="405299"/>
              </a:xfrm>
              <a:custGeom>
                <a:avLst/>
                <a:gdLst/>
                <a:ahLst/>
                <a:cxnLst/>
                <a:rect l="l" t="t" r="r" b="b"/>
                <a:pathLst>
                  <a:path w="17326" h="15775" extrusionOk="0">
                    <a:moveTo>
                      <a:pt x="13072" y="1"/>
                    </a:moveTo>
                    <a:cubicBezTo>
                      <a:pt x="8813" y="1"/>
                      <a:pt x="3470" y="3289"/>
                      <a:pt x="3470" y="3289"/>
                    </a:cubicBezTo>
                    <a:lnTo>
                      <a:pt x="1576" y="2695"/>
                    </a:lnTo>
                    <a:cubicBezTo>
                      <a:pt x="754" y="5411"/>
                      <a:pt x="1" y="9292"/>
                      <a:pt x="1165" y="11871"/>
                    </a:cubicBezTo>
                    <a:lnTo>
                      <a:pt x="1256" y="13651"/>
                    </a:lnTo>
                    <a:lnTo>
                      <a:pt x="12851" y="15774"/>
                    </a:lnTo>
                    <a:cubicBezTo>
                      <a:pt x="15157" y="12738"/>
                      <a:pt x="17325" y="1440"/>
                      <a:pt x="15705" y="572"/>
                    </a:cubicBezTo>
                    <a:cubicBezTo>
                      <a:pt x="14930" y="166"/>
                      <a:pt x="14029" y="1"/>
                      <a:pt x="13072" y="1"/>
                    </a:cubicBez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5982243" y="2055671"/>
                <a:ext cx="366555" cy="27234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10600" extrusionOk="0">
                    <a:moveTo>
                      <a:pt x="7738" y="0"/>
                    </a:moveTo>
                    <a:cubicBezTo>
                      <a:pt x="7738" y="0"/>
                      <a:pt x="7693" y="23"/>
                      <a:pt x="7624" y="114"/>
                    </a:cubicBezTo>
                    <a:cubicBezTo>
                      <a:pt x="6643" y="1050"/>
                      <a:pt x="1" y="7852"/>
                      <a:pt x="6574" y="10066"/>
                    </a:cubicBezTo>
                    <a:cubicBezTo>
                      <a:pt x="7689" y="10441"/>
                      <a:pt x="8644" y="10599"/>
                      <a:pt x="9461" y="10599"/>
                    </a:cubicBezTo>
                    <a:cubicBezTo>
                      <a:pt x="13813" y="10599"/>
                      <a:pt x="14266" y="6117"/>
                      <a:pt x="14266" y="6117"/>
                    </a:cubicBezTo>
                    <a:lnTo>
                      <a:pt x="7738" y="0"/>
                    </a:lnTo>
                    <a:close/>
                  </a:path>
                </a:pathLst>
              </a:custGeom>
              <a:solidFill>
                <a:srgbClr val="EEC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6138247" y="1856272"/>
                <a:ext cx="221110" cy="630211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24529" extrusionOk="0">
                    <a:moveTo>
                      <a:pt x="2305" y="0"/>
                    </a:moveTo>
                    <a:lnTo>
                      <a:pt x="160" y="21045"/>
                    </a:lnTo>
                    <a:cubicBezTo>
                      <a:pt x="0" y="22780"/>
                      <a:pt x="1255" y="24332"/>
                      <a:pt x="3013" y="24515"/>
                    </a:cubicBezTo>
                    <a:cubicBezTo>
                      <a:pt x="3113" y="24524"/>
                      <a:pt x="3212" y="24528"/>
                      <a:pt x="3310" y="24528"/>
                    </a:cubicBezTo>
                    <a:cubicBezTo>
                      <a:pt x="4922" y="24528"/>
                      <a:pt x="6309" y="23319"/>
                      <a:pt x="6460" y="21684"/>
                    </a:cubicBezTo>
                    <a:lnTo>
                      <a:pt x="8605" y="640"/>
                    </a:lnTo>
                    <a:lnTo>
                      <a:pt x="2305" y="0"/>
                    </a:lnTo>
                    <a:close/>
                  </a:path>
                </a:pathLst>
              </a:custGeom>
              <a:solidFill>
                <a:srgbClr val="DFF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6156412" y="1858019"/>
                <a:ext cx="188275" cy="589103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22929" extrusionOk="0">
                    <a:moveTo>
                      <a:pt x="2169" y="1"/>
                    </a:moveTo>
                    <a:lnTo>
                      <a:pt x="160" y="19699"/>
                    </a:lnTo>
                    <a:cubicBezTo>
                      <a:pt x="1" y="21320"/>
                      <a:pt x="1028" y="22758"/>
                      <a:pt x="2443" y="22917"/>
                    </a:cubicBezTo>
                    <a:cubicBezTo>
                      <a:pt x="2517" y="22925"/>
                      <a:pt x="2592" y="22928"/>
                      <a:pt x="2665" y="22928"/>
                    </a:cubicBezTo>
                    <a:cubicBezTo>
                      <a:pt x="4013" y="22928"/>
                      <a:pt x="5190" y="21761"/>
                      <a:pt x="5342" y="20224"/>
                    </a:cubicBezTo>
                    <a:lnTo>
                      <a:pt x="7328" y="526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0F5F8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6164634" y="1945990"/>
                <a:ext cx="165383" cy="471868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18366" extrusionOk="0">
                    <a:moveTo>
                      <a:pt x="1712" y="1"/>
                    </a:moveTo>
                    <a:lnTo>
                      <a:pt x="114" y="15773"/>
                    </a:lnTo>
                    <a:cubicBezTo>
                      <a:pt x="0" y="17074"/>
                      <a:pt x="936" y="18238"/>
                      <a:pt x="2237" y="18352"/>
                    </a:cubicBezTo>
                    <a:cubicBezTo>
                      <a:pt x="2322" y="18361"/>
                      <a:pt x="2406" y="18366"/>
                      <a:pt x="2490" y="18366"/>
                    </a:cubicBezTo>
                    <a:cubicBezTo>
                      <a:pt x="3686" y="18366"/>
                      <a:pt x="4711" y="17467"/>
                      <a:pt x="4839" y="16229"/>
                    </a:cubicBezTo>
                    <a:lnTo>
                      <a:pt x="6437" y="480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6172829" y="1801573"/>
                <a:ext cx="216434" cy="80212"/>
              </a:xfrm>
              <a:custGeom>
                <a:avLst/>
                <a:gdLst/>
                <a:ahLst/>
                <a:cxnLst/>
                <a:rect l="l" t="t" r="r" b="b"/>
                <a:pathLst>
                  <a:path w="8424" h="3122" extrusionOk="0">
                    <a:moveTo>
                      <a:pt x="1337" y="1"/>
                    </a:moveTo>
                    <a:cubicBezTo>
                      <a:pt x="683" y="1"/>
                      <a:pt x="134" y="504"/>
                      <a:pt x="69" y="1148"/>
                    </a:cubicBezTo>
                    <a:cubicBezTo>
                      <a:pt x="1" y="1856"/>
                      <a:pt x="503" y="2472"/>
                      <a:pt x="1211" y="2540"/>
                    </a:cubicBezTo>
                    <a:lnTo>
                      <a:pt x="6963" y="3111"/>
                    </a:lnTo>
                    <a:cubicBezTo>
                      <a:pt x="7016" y="3118"/>
                      <a:pt x="7070" y="3121"/>
                      <a:pt x="7123" y="3121"/>
                    </a:cubicBezTo>
                    <a:cubicBezTo>
                      <a:pt x="7761" y="3121"/>
                      <a:pt x="8292" y="2625"/>
                      <a:pt x="8355" y="1992"/>
                    </a:cubicBezTo>
                    <a:cubicBezTo>
                      <a:pt x="8423" y="1285"/>
                      <a:pt x="7921" y="669"/>
                      <a:pt x="7236" y="600"/>
                    </a:cubicBezTo>
                    <a:lnTo>
                      <a:pt x="1462" y="7"/>
                    </a:lnTo>
                    <a:cubicBezTo>
                      <a:pt x="1420" y="3"/>
                      <a:pt x="1378" y="1"/>
                      <a:pt x="1337" y="1"/>
                    </a:cubicBez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6261392" y="2074350"/>
                <a:ext cx="15852" cy="14773"/>
              </a:xfrm>
              <a:custGeom>
                <a:avLst/>
                <a:gdLst/>
                <a:ahLst/>
                <a:cxnLst/>
                <a:rect l="l" t="t" r="r" b="b"/>
                <a:pathLst>
                  <a:path w="617" h="575" extrusionOk="0">
                    <a:moveTo>
                      <a:pt x="302" y="1"/>
                    </a:moveTo>
                    <a:cubicBezTo>
                      <a:pt x="160" y="1"/>
                      <a:pt x="44" y="108"/>
                      <a:pt x="23" y="255"/>
                    </a:cubicBezTo>
                    <a:cubicBezTo>
                      <a:pt x="0" y="414"/>
                      <a:pt x="115" y="551"/>
                      <a:pt x="274" y="574"/>
                    </a:cubicBezTo>
                    <a:cubicBezTo>
                      <a:pt x="434" y="574"/>
                      <a:pt x="594" y="460"/>
                      <a:pt x="594" y="300"/>
                    </a:cubicBezTo>
                    <a:cubicBezTo>
                      <a:pt x="617" y="140"/>
                      <a:pt x="503" y="3"/>
                      <a:pt x="343" y="3"/>
                    </a:cubicBezTo>
                    <a:cubicBezTo>
                      <a:pt x="329" y="1"/>
                      <a:pt x="316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6213295" y="2165250"/>
                <a:ext cx="15878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577" extrusionOk="0">
                    <a:moveTo>
                      <a:pt x="302" y="0"/>
                    </a:moveTo>
                    <a:cubicBezTo>
                      <a:pt x="157" y="0"/>
                      <a:pt x="24" y="108"/>
                      <a:pt x="24" y="254"/>
                    </a:cubicBezTo>
                    <a:cubicBezTo>
                      <a:pt x="1" y="414"/>
                      <a:pt x="115" y="551"/>
                      <a:pt x="275" y="574"/>
                    </a:cubicBezTo>
                    <a:cubicBezTo>
                      <a:pt x="288" y="576"/>
                      <a:pt x="302" y="577"/>
                      <a:pt x="315" y="577"/>
                    </a:cubicBezTo>
                    <a:cubicBezTo>
                      <a:pt x="457" y="577"/>
                      <a:pt x="573" y="469"/>
                      <a:pt x="594" y="323"/>
                    </a:cubicBezTo>
                    <a:cubicBezTo>
                      <a:pt x="617" y="163"/>
                      <a:pt x="480" y="26"/>
                      <a:pt x="343" y="3"/>
                    </a:cubicBez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6269022" y="2213912"/>
                <a:ext cx="15852" cy="14773"/>
              </a:xfrm>
              <a:custGeom>
                <a:avLst/>
                <a:gdLst/>
                <a:ahLst/>
                <a:cxnLst/>
                <a:rect l="l" t="t" r="r" b="b"/>
                <a:pathLst>
                  <a:path w="617" h="575" extrusionOk="0">
                    <a:moveTo>
                      <a:pt x="301" y="1"/>
                    </a:moveTo>
                    <a:cubicBezTo>
                      <a:pt x="157" y="1"/>
                      <a:pt x="23" y="109"/>
                      <a:pt x="23" y="255"/>
                    </a:cubicBezTo>
                    <a:cubicBezTo>
                      <a:pt x="0" y="415"/>
                      <a:pt x="114" y="552"/>
                      <a:pt x="274" y="574"/>
                    </a:cubicBezTo>
                    <a:cubicBezTo>
                      <a:pt x="434" y="574"/>
                      <a:pt x="571" y="460"/>
                      <a:pt x="594" y="301"/>
                    </a:cubicBezTo>
                    <a:cubicBezTo>
                      <a:pt x="616" y="141"/>
                      <a:pt x="502" y="4"/>
                      <a:pt x="343" y="4"/>
                    </a:cubicBezTo>
                    <a:cubicBezTo>
                      <a:pt x="329" y="2"/>
                      <a:pt x="315" y="1"/>
                      <a:pt x="3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5994549" y="2061940"/>
                <a:ext cx="148400" cy="14637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697" extrusionOk="0">
                    <a:moveTo>
                      <a:pt x="1981" y="1"/>
                    </a:moveTo>
                    <a:cubicBezTo>
                      <a:pt x="1634" y="1"/>
                      <a:pt x="1286" y="123"/>
                      <a:pt x="1005" y="372"/>
                    </a:cubicBezTo>
                    <a:lnTo>
                      <a:pt x="686" y="646"/>
                    </a:lnTo>
                    <a:cubicBezTo>
                      <a:pt x="69" y="1171"/>
                      <a:pt x="1" y="2130"/>
                      <a:pt x="526" y="2746"/>
                    </a:cubicBezTo>
                    <a:lnTo>
                      <a:pt x="2649" y="5188"/>
                    </a:lnTo>
                    <a:cubicBezTo>
                      <a:pt x="2947" y="5524"/>
                      <a:pt x="3366" y="5697"/>
                      <a:pt x="3786" y="5697"/>
                    </a:cubicBezTo>
                    <a:cubicBezTo>
                      <a:pt x="4138" y="5697"/>
                      <a:pt x="4490" y="5575"/>
                      <a:pt x="4771" y="5325"/>
                    </a:cubicBezTo>
                    <a:lnTo>
                      <a:pt x="5091" y="5051"/>
                    </a:lnTo>
                    <a:cubicBezTo>
                      <a:pt x="5707" y="4504"/>
                      <a:pt x="5776" y="3545"/>
                      <a:pt x="5228" y="2929"/>
                    </a:cubicBezTo>
                    <a:lnTo>
                      <a:pt x="3105" y="509"/>
                    </a:lnTo>
                    <a:cubicBezTo>
                      <a:pt x="2807" y="174"/>
                      <a:pt x="2394" y="1"/>
                      <a:pt x="1981" y="1"/>
                    </a:cubicBezTo>
                    <a:close/>
                  </a:path>
                </a:pathLst>
              </a:custGeom>
              <a:solidFill>
                <a:srgbClr val="EEC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6022708" y="1954597"/>
                <a:ext cx="187684" cy="191204"/>
              </a:xfrm>
              <a:custGeom>
                <a:avLst/>
                <a:gdLst/>
                <a:ahLst/>
                <a:cxnLst/>
                <a:rect l="l" t="t" r="r" b="b"/>
                <a:pathLst>
                  <a:path w="7305" h="7442" extrusionOk="0">
                    <a:moveTo>
                      <a:pt x="1816" y="1"/>
                    </a:moveTo>
                    <a:cubicBezTo>
                      <a:pt x="1440" y="1"/>
                      <a:pt x="1062" y="129"/>
                      <a:pt x="754" y="396"/>
                    </a:cubicBezTo>
                    <a:cubicBezTo>
                      <a:pt x="69" y="990"/>
                      <a:pt x="1" y="2040"/>
                      <a:pt x="594" y="2724"/>
                    </a:cubicBezTo>
                    <a:lnTo>
                      <a:pt x="4246" y="6878"/>
                    </a:lnTo>
                    <a:cubicBezTo>
                      <a:pt x="4569" y="7251"/>
                      <a:pt x="5028" y="7442"/>
                      <a:pt x="5485" y="7442"/>
                    </a:cubicBezTo>
                    <a:cubicBezTo>
                      <a:pt x="5868" y="7442"/>
                      <a:pt x="6250" y="7309"/>
                      <a:pt x="6551" y="7038"/>
                    </a:cubicBezTo>
                    <a:cubicBezTo>
                      <a:pt x="7236" y="6445"/>
                      <a:pt x="7305" y="5418"/>
                      <a:pt x="6711" y="4733"/>
                    </a:cubicBezTo>
                    <a:lnTo>
                      <a:pt x="3059" y="556"/>
                    </a:lnTo>
                    <a:cubicBezTo>
                      <a:pt x="2733" y="192"/>
                      <a:pt x="2275" y="1"/>
                      <a:pt x="1816" y="1"/>
                    </a:cubicBez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6086040" y="1899281"/>
                <a:ext cx="187684" cy="191383"/>
              </a:xfrm>
              <a:custGeom>
                <a:avLst/>
                <a:gdLst/>
                <a:ahLst/>
                <a:cxnLst/>
                <a:rect l="l" t="t" r="r" b="b"/>
                <a:pathLst>
                  <a:path w="7305" h="7449" extrusionOk="0">
                    <a:moveTo>
                      <a:pt x="1829" y="0"/>
                    </a:moveTo>
                    <a:cubicBezTo>
                      <a:pt x="1449" y="0"/>
                      <a:pt x="1066" y="133"/>
                      <a:pt x="754" y="404"/>
                    </a:cubicBezTo>
                    <a:cubicBezTo>
                      <a:pt x="69" y="997"/>
                      <a:pt x="1" y="2047"/>
                      <a:pt x="594" y="2709"/>
                    </a:cubicBezTo>
                    <a:lnTo>
                      <a:pt x="4246" y="6886"/>
                    </a:lnTo>
                    <a:cubicBezTo>
                      <a:pt x="4569" y="7259"/>
                      <a:pt x="5028" y="7449"/>
                      <a:pt x="5485" y="7449"/>
                    </a:cubicBezTo>
                    <a:cubicBezTo>
                      <a:pt x="5868" y="7449"/>
                      <a:pt x="6250" y="7316"/>
                      <a:pt x="6552" y="7046"/>
                    </a:cubicBezTo>
                    <a:cubicBezTo>
                      <a:pt x="7236" y="6452"/>
                      <a:pt x="7305" y="5425"/>
                      <a:pt x="6711" y="4740"/>
                    </a:cubicBezTo>
                    <a:lnTo>
                      <a:pt x="3059" y="563"/>
                    </a:lnTo>
                    <a:cubicBezTo>
                      <a:pt x="2736" y="190"/>
                      <a:pt x="2284" y="0"/>
                      <a:pt x="1829" y="0"/>
                    </a:cubicBez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5986353" y="2038689"/>
                <a:ext cx="150147" cy="148220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5769" extrusionOk="0">
                    <a:moveTo>
                      <a:pt x="1812" y="1"/>
                    </a:moveTo>
                    <a:cubicBezTo>
                      <a:pt x="1427" y="1"/>
                      <a:pt x="1041" y="128"/>
                      <a:pt x="731" y="387"/>
                    </a:cubicBezTo>
                    <a:cubicBezTo>
                      <a:pt x="69" y="981"/>
                      <a:pt x="0" y="2031"/>
                      <a:pt x="594" y="2715"/>
                    </a:cubicBezTo>
                    <a:lnTo>
                      <a:pt x="2785" y="5226"/>
                    </a:lnTo>
                    <a:cubicBezTo>
                      <a:pt x="3106" y="5584"/>
                      <a:pt x="3554" y="5768"/>
                      <a:pt x="4006" y="5768"/>
                    </a:cubicBezTo>
                    <a:cubicBezTo>
                      <a:pt x="4389" y="5768"/>
                      <a:pt x="4776" y="5636"/>
                      <a:pt x="5090" y="5363"/>
                    </a:cubicBezTo>
                    <a:cubicBezTo>
                      <a:pt x="5775" y="4792"/>
                      <a:pt x="5844" y="3742"/>
                      <a:pt x="5250" y="3058"/>
                    </a:cubicBezTo>
                    <a:lnTo>
                      <a:pt x="3059" y="547"/>
                    </a:lnTo>
                    <a:cubicBezTo>
                      <a:pt x="2735" y="185"/>
                      <a:pt x="2274" y="1"/>
                      <a:pt x="1812" y="1"/>
                    </a:cubicBez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6166381" y="2103896"/>
                <a:ext cx="264504" cy="165794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6453" extrusionOk="0">
                    <a:moveTo>
                      <a:pt x="4148" y="1"/>
                    </a:moveTo>
                    <a:cubicBezTo>
                      <a:pt x="3271" y="1"/>
                      <a:pt x="2406" y="161"/>
                      <a:pt x="1621" y="565"/>
                    </a:cubicBezTo>
                    <a:cubicBezTo>
                      <a:pt x="1621" y="565"/>
                      <a:pt x="1" y="1707"/>
                      <a:pt x="1735" y="2802"/>
                    </a:cubicBezTo>
                    <a:cubicBezTo>
                      <a:pt x="3493" y="3898"/>
                      <a:pt x="6300" y="4925"/>
                      <a:pt x="7031" y="6089"/>
                    </a:cubicBezTo>
                    <a:cubicBezTo>
                      <a:pt x="7191" y="6343"/>
                      <a:pt x="7375" y="6453"/>
                      <a:pt x="7574" y="6453"/>
                    </a:cubicBezTo>
                    <a:cubicBezTo>
                      <a:pt x="8198" y="6453"/>
                      <a:pt x="8970" y="5371"/>
                      <a:pt x="9610" y="4263"/>
                    </a:cubicBezTo>
                    <a:cubicBezTo>
                      <a:pt x="10295" y="3076"/>
                      <a:pt x="9770" y="1547"/>
                      <a:pt x="8515" y="1022"/>
                    </a:cubicBezTo>
                    <a:cubicBezTo>
                      <a:pt x="7276" y="497"/>
                      <a:pt x="5694" y="1"/>
                      <a:pt x="4148" y="1"/>
                    </a:cubicBez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6922305" y="2842067"/>
                <a:ext cx="485588" cy="891196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34687" extrusionOk="0">
                    <a:moveTo>
                      <a:pt x="594" y="1"/>
                    </a:moveTo>
                    <a:cubicBezTo>
                      <a:pt x="594" y="1"/>
                      <a:pt x="1" y="1941"/>
                      <a:pt x="115" y="4246"/>
                    </a:cubicBezTo>
                    <a:lnTo>
                      <a:pt x="92" y="4246"/>
                    </a:lnTo>
                    <a:lnTo>
                      <a:pt x="23" y="6894"/>
                    </a:lnTo>
                    <a:lnTo>
                      <a:pt x="5798" y="34147"/>
                    </a:lnTo>
                    <a:cubicBezTo>
                      <a:pt x="5872" y="34502"/>
                      <a:pt x="6161" y="34686"/>
                      <a:pt x="6453" y="34686"/>
                    </a:cubicBezTo>
                    <a:cubicBezTo>
                      <a:pt x="6705" y="34686"/>
                      <a:pt x="6960" y="34548"/>
                      <a:pt x="7076" y="34261"/>
                    </a:cubicBezTo>
                    <a:lnTo>
                      <a:pt x="17804" y="7373"/>
                    </a:lnTo>
                    <a:cubicBezTo>
                      <a:pt x="17918" y="7122"/>
                      <a:pt x="17964" y="6848"/>
                      <a:pt x="17987" y="6552"/>
                    </a:cubicBezTo>
                    <a:cubicBezTo>
                      <a:pt x="18900" y="3379"/>
                      <a:pt x="17850" y="1"/>
                      <a:pt x="17850" y="1"/>
                    </a:cubicBezTo>
                    <a:cubicBezTo>
                      <a:pt x="13285" y="1"/>
                      <a:pt x="9542" y="3561"/>
                      <a:pt x="9222" y="8058"/>
                    </a:cubicBezTo>
                    <a:cubicBezTo>
                      <a:pt x="8925" y="3561"/>
                      <a:pt x="5182" y="1"/>
                      <a:pt x="5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6717048" y="2995632"/>
                <a:ext cx="305561" cy="729050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28376" extrusionOk="0">
                    <a:moveTo>
                      <a:pt x="5389" y="1"/>
                    </a:moveTo>
                    <a:cubicBezTo>
                      <a:pt x="5347" y="1"/>
                      <a:pt x="5305" y="18"/>
                      <a:pt x="5273" y="50"/>
                    </a:cubicBezTo>
                    <a:lnTo>
                      <a:pt x="252" y="4272"/>
                    </a:lnTo>
                    <a:cubicBezTo>
                      <a:pt x="92" y="4432"/>
                      <a:pt x="1" y="4637"/>
                      <a:pt x="23" y="4866"/>
                    </a:cubicBezTo>
                    <a:cubicBezTo>
                      <a:pt x="23" y="5094"/>
                      <a:pt x="160" y="5299"/>
                      <a:pt x="343" y="5414"/>
                    </a:cubicBezTo>
                    <a:lnTo>
                      <a:pt x="5479" y="8518"/>
                    </a:lnTo>
                    <a:lnTo>
                      <a:pt x="2032" y="10435"/>
                    </a:lnTo>
                    <a:cubicBezTo>
                      <a:pt x="1850" y="10549"/>
                      <a:pt x="1690" y="10732"/>
                      <a:pt x="1644" y="10960"/>
                    </a:cubicBezTo>
                    <a:cubicBezTo>
                      <a:pt x="1576" y="11165"/>
                      <a:pt x="1598" y="11417"/>
                      <a:pt x="1735" y="11599"/>
                    </a:cubicBezTo>
                    <a:lnTo>
                      <a:pt x="11527" y="28284"/>
                    </a:lnTo>
                    <a:cubicBezTo>
                      <a:pt x="11550" y="28330"/>
                      <a:pt x="11619" y="28376"/>
                      <a:pt x="11687" y="28376"/>
                    </a:cubicBezTo>
                    <a:cubicBezTo>
                      <a:pt x="11710" y="28376"/>
                      <a:pt x="11756" y="28376"/>
                      <a:pt x="11779" y="28353"/>
                    </a:cubicBezTo>
                    <a:cubicBezTo>
                      <a:pt x="11870" y="28284"/>
                      <a:pt x="11893" y="28170"/>
                      <a:pt x="11847" y="28079"/>
                    </a:cubicBezTo>
                    <a:lnTo>
                      <a:pt x="2055" y="11417"/>
                    </a:lnTo>
                    <a:cubicBezTo>
                      <a:pt x="1986" y="11302"/>
                      <a:pt x="1964" y="11165"/>
                      <a:pt x="2009" y="11051"/>
                    </a:cubicBezTo>
                    <a:cubicBezTo>
                      <a:pt x="2032" y="10937"/>
                      <a:pt x="2123" y="10846"/>
                      <a:pt x="2215" y="10777"/>
                    </a:cubicBezTo>
                    <a:lnTo>
                      <a:pt x="6232" y="8541"/>
                    </a:lnTo>
                    <a:lnTo>
                      <a:pt x="548" y="5094"/>
                    </a:lnTo>
                    <a:cubicBezTo>
                      <a:pt x="457" y="5025"/>
                      <a:pt x="412" y="4934"/>
                      <a:pt x="389" y="4843"/>
                    </a:cubicBezTo>
                    <a:cubicBezTo>
                      <a:pt x="389" y="4729"/>
                      <a:pt x="434" y="4637"/>
                      <a:pt x="503" y="4569"/>
                    </a:cubicBezTo>
                    <a:lnTo>
                      <a:pt x="5502" y="323"/>
                    </a:lnTo>
                    <a:cubicBezTo>
                      <a:pt x="5593" y="255"/>
                      <a:pt x="5593" y="141"/>
                      <a:pt x="5524" y="72"/>
                    </a:cubicBezTo>
                    <a:cubicBezTo>
                      <a:pt x="5488" y="23"/>
                      <a:pt x="5438" y="1"/>
                      <a:pt x="53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7182108" y="3007887"/>
                <a:ext cx="384719" cy="742616"/>
              </a:xfrm>
              <a:custGeom>
                <a:avLst/>
                <a:gdLst/>
                <a:ahLst/>
                <a:cxnLst/>
                <a:rect l="l" t="t" r="r" b="b"/>
                <a:pathLst>
                  <a:path w="14974" h="28904" extrusionOk="0">
                    <a:moveTo>
                      <a:pt x="9784" y="1"/>
                    </a:moveTo>
                    <a:cubicBezTo>
                      <a:pt x="9735" y="1"/>
                      <a:pt x="9689" y="18"/>
                      <a:pt x="9655" y="52"/>
                    </a:cubicBezTo>
                    <a:cubicBezTo>
                      <a:pt x="9587" y="143"/>
                      <a:pt x="9587" y="257"/>
                      <a:pt x="9655" y="326"/>
                    </a:cubicBezTo>
                    <a:lnTo>
                      <a:pt x="14471" y="4800"/>
                    </a:lnTo>
                    <a:cubicBezTo>
                      <a:pt x="14540" y="4868"/>
                      <a:pt x="14586" y="4959"/>
                      <a:pt x="14563" y="5073"/>
                    </a:cubicBezTo>
                    <a:cubicBezTo>
                      <a:pt x="14540" y="5165"/>
                      <a:pt x="14494" y="5256"/>
                      <a:pt x="14403" y="5302"/>
                    </a:cubicBezTo>
                    <a:lnTo>
                      <a:pt x="8560" y="8497"/>
                    </a:lnTo>
                    <a:lnTo>
                      <a:pt x="12463" y="10917"/>
                    </a:lnTo>
                    <a:cubicBezTo>
                      <a:pt x="12577" y="10985"/>
                      <a:pt x="12645" y="11077"/>
                      <a:pt x="12668" y="11213"/>
                    </a:cubicBezTo>
                    <a:cubicBezTo>
                      <a:pt x="12691" y="11328"/>
                      <a:pt x="12668" y="11442"/>
                      <a:pt x="12600" y="11556"/>
                    </a:cubicBezTo>
                    <a:lnTo>
                      <a:pt x="69" y="28606"/>
                    </a:lnTo>
                    <a:cubicBezTo>
                      <a:pt x="0" y="28698"/>
                      <a:pt x="23" y="28812"/>
                      <a:pt x="114" y="28880"/>
                    </a:cubicBezTo>
                    <a:cubicBezTo>
                      <a:pt x="137" y="28903"/>
                      <a:pt x="183" y="28903"/>
                      <a:pt x="228" y="28903"/>
                    </a:cubicBezTo>
                    <a:cubicBezTo>
                      <a:pt x="274" y="28903"/>
                      <a:pt x="343" y="28880"/>
                      <a:pt x="388" y="28835"/>
                    </a:cubicBezTo>
                    <a:lnTo>
                      <a:pt x="12919" y="11761"/>
                    </a:lnTo>
                    <a:cubicBezTo>
                      <a:pt x="13056" y="11579"/>
                      <a:pt x="13079" y="11350"/>
                      <a:pt x="13033" y="11122"/>
                    </a:cubicBezTo>
                    <a:cubicBezTo>
                      <a:pt x="12988" y="10894"/>
                      <a:pt x="12851" y="10711"/>
                      <a:pt x="12668" y="10597"/>
                    </a:cubicBezTo>
                    <a:lnTo>
                      <a:pt x="9313" y="8520"/>
                    </a:lnTo>
                    <a:lnTo>
                      <a:pt x="14586" y="5644"/>
                    </a:lnTo>
                    <a:cubicBezTo>
                      <a:pt x="14791" y="5530"/>
                      <a:pt x="14905" y="5347"/>
                      <a:pt x="14951" y="5119"/>
                    </a:cubicBezTo>
                    <a:cubicBezTo>
                      <a:pt x="14974" y="4891"/>
                      <a:pt x="14882" y="4663"/>
                      <a:pt x="14722" y="4503"/>
                    </a:cubicBezTo>
                    <a:lnTo>
                      <a:pt x="9929" y="52"/>
                    </a:lnTo>
                    <a:cubicBezTo>
                      <a:pt x="9883" y="18"/>
                      <a:pt x="9832" y="1"/>
                      <a:pt x="97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7361544" y="3771571"/>
                <a:ext cx="337240" cy="72761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2832" extrusionOk="0">
                    <a:moveTo>
                      <a:pt x="12669" y="366"/>
                    </a:moveTo>
                    <a:cubicBezTo>
                      <a:pt x="12714" y="366"/>
                      <a:pt x="12737" y="412"/>
                      <a:pt x="12737" y="434"/>
                    </a:cubicBezTo>
                    <a:lnTo>
                      <a:pt x="12737" y="2375"/>
                    </a:lnTo>
                    <a:cubicBezTo>
                      <a:pt x="12737" y="2420"/>
                      <a:pt x="12714" y="2443"/>
                      <a:pt x="12669" y="2443"/>
                    </a:cubicBezTo>
                    <a:lnTo>
                      <a:pt x="457" y="2443"/>
                    </a:lnTo>
                    <a:cubicBezTo>
                      <a:pt x="412" y="2443"/>
                      <a:pt x="389" y="2420"/>
                      <a:pt x="389" y="2375"/>
                    </a:cubicBezTo>
                    <a:lnTo>
                      <a:pt x="389" y="434"/>
                    </a:lnTo>
                    <a:cubicBezTo>
                      <a:pt x="389" y="412"/>
                      <a:pt x="412" y="366"/>
                      <a:pt x="457" y="366"/>
                    </a:cubicBezTo>
                    <a:close/>
                    <a:moveTo>
                      <a:pt x="457" y="1"/>
                    </a:moveTo>
                    <a:cubicBezTo>
                      <a:pt x="206" y="1"/>
                      <a:pt x="1" y="206"/>
                      <a:pt x="1" y="434"/>
                    </a:cubicBezTo>
                    <a:lnTo>
                      <a:pt x="1" y="2375"/>
                    </a:lnTo>
                    <a:cubicBezTo>
                      <a:pt x="1" y="2626"/>
                      <a:pt x="206" y="2831"/>
                      <a:pt x="457" y="2831"/>
                    </a:cubicBezTo>
                    <a:lnTo>
                      <a:pt x="12669" y="2831"/>
                    </a:lnTo>
                    <a:cubicBezTo>
                      <a:pt x="12920" y="2831"/>
                      <a:pt x="13125" y="2626"/>
                      <a:pt x="13125" y="2375"/>
                    </a:cubicBezTo>
                    <a:lnTo>
                      <a:pt x="13125" y="434"/>
                    </a:lnTo>
                    <a:cubicBezTo>
                      <a:pt x="13125" y="206"/>
                      <a:pt x="12920" y="1"/>
                      <a:pt x="126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7151611" y="3020348"/>
                <a:ext cx="13514" cy="20176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7853" extrusionOk="0">
                    <a:moveTo>
                      <a:pt x="320" y="1"/>
                    </a:moveTo>
                    <a:cubicBezTo>
                      <a:pt x="206" y="23"/>
                      <a:pt x="137" y="92"/>
                      <a:pt x="137" y="206"/>
                    </a:cubicBezTo>
                    <a:lnTo>
                      <a:pt x="0" y="7670"/>
                    </a:lnTo>
                    <a:cubicBezTo>
                      <a:pt x="0" y="7784"/>
                      <a:pt x="92" y="7852"/>
                      <a:pt x="183" y="7852"/>
                    </a:cubicBezTo>
                    <a:cubicBezTo>
                      <a:pt x="297" y="7852"/>
                      <a:pt x="388" y="7784"/>
                      <a:pt x="388" y="7670"/>
                    </a:cubicBezTo>
                    <a:lnTo>
                      <a:pt x="525" y="206"/>
                    </a:lnTo>
                    <a:cubicBezTo>
                      <a:pt x="525" y="92"/>
                      <a:pt x="434" y="1"/>
                      <a:pt x="3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23"/>
            <p:cNvGrpSpPr/>
            <p:nvPr/>
          </p:nvGrpSpPr>
          <p:grpSpPr>
            <a:xfrm>
              <a:off x="6080987" y="3625987"/>
              <a:ext cx="1315970" cy="852708"/>
              <a:chOff x="5316062" y="3663662"/>
              <a:chExt cx="1315970" cy="852708"/>
            </a:xfrm>
          </p:grpSpPr>
          <p:sp>
            <p:nvSpPr>
              <p:cNvPr id="796" name="Google Shape;796;p23"/>
              <p:cNvSpPr/>
              <p:nvPr/>
            </p:nvSpPr>
            <p:spPr>
              <a:xfrm>
                <a:off x="6255534" y="3721727"/>
                <a:ext cx="169493" cy="630443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4538" extrusionOk="0">
                    <a:moveTo>
                      <a:pt x="0" y="1"/>
                    </a:moveTo>
                    <a:lnTo>
                      <a:pt x="0" y="21342"/>
                    </a:lnTo>
                    <a:cubicBezTo>
                      <a:pt x="0" y="23123"/>
                      <a:pt x="1484" y="24538"/>
                      <a:pt x="3310" y="24538"/>
                    </a:cubicBezTo>
                    <a:cubicBezTo>
                      <a:pt x="5113" y="24538"/>
                      <a:pt x="6597" y="23123"/>
                      <a:pt x="6597" y="21342"/>
                    </a:cubicBezTo>
                    <a:lnTo>
                      <a:pt x="6597" y="1"/>
                    </a:ln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6270769" y="3721727"/>
                <a:ext cx="139022" cy="590568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2986" extrusionOk="0">
                    <a:moveTo>
                      <a:pt x="1" y="1"/>
                    </a:moveTo>
                    <a:lnTo>
                      <a:pt x="1" y="19996"/>
                    </a:lnTo>
                    <a:cubicBezTo>
                      <a:pt x="1" y="21662"/>
                      <a:pt x="1210" y="22986"/>
                      <a:pt x="2694" y="22986"/>
                    </a:cubicBezTo>
                    <a:cubicBezTo>
                      <a:pt x="4200" y="22986"/>
                      <a:pt x="5410" y="21662"/>
                      <a:pt x="5410" y="19996"/>
                    </a:cubicBezTo>
                    <a:lnTo>
                      <a:pt x="5410" y="1"/>
                    </a:lnTo>
                    <a:close/>
                  </a:path>
                </a:pathLst>
              </a:custGeom>
              <a:solidFill>
                <a:srgbClr val="F0F5F8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3"/>
              <p:cNvSpPr/>
              <p:nvPr/>
            </p:nvSpPr>
            <p:spPr>
              <a:xfrm>
                <a:off x="6276627" y="3810289"/>
                <a:ext cx="127281" cy="472691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18398" extrusionOk="0">
                    <a:moveTo>
                      <a:pt x="1" y="0"/>
                    </a:moveTo>
                    <a:lnTo>
                      <a:pt x="1" y="16001"/>
                    </a:lnTo>
                    <a:cubicBezTo>
                      <a:pt x="1" y="17325"/>
                      <a:pt x="1119" y="18397"/>
                      <a:pt x="2489" y="18397"/>
                    </a:cubicBezTo>
                    <a:cubicBezTo>
                      <a:pt x="3836" y="18397"/>
                      <a:pt x="4954" y="17325"/>
                      <a:pt x="4954" y="16001"/>
                    </a:cubicBezTo>
                    <a:lnTo>
                      <a:pt x="49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6228557" y="3663662"/>
                <a:ext cx="222266" cy="68059"/>
              </a:xfrm>
              <a:custGeom>
                <a:avLst/>
                <a:gdLst/>
                <a:ahLst/>
                <a:cxnLst/>
                <a:rect l="l" t="t" r="r" b="b"/>
                <a:pathLst>
                  <a:path w="8651" h="2649" extrusionOk="0">
                    <a:moveTo>
                      <a:pt x="1301" y="1"/>
                    </a:moveTo>
                    <a:cubicBezTo>
                      <a:pt x="571" y="1"/>
                      <a:pt x="0" y="594"/>
                      <a:pt x="0" y="1325"/>
                    </a:cubicBezTo>
                    <a:cubicBezTo>
                      <a:pt x="0" y="2055"/>
                      <a:pt x="571" y="2649"/>
                      <a:pt x="1301" y="2649"/>
                    </a:cubicBezTo>
                    <a:lnTo>
                      <a:pt x="7350" y="2649"/>
                    </a:lnTo>
                    <a:cubicBezTo>
                      <a:pt x="8058" y="2649"/>
                      <a:pt x="8651" y="2055"/>
                      <a:pt x="8651" y="1325"/>
                    </a:cubicBezTo>
                    <a:cubicBezTo>
                      <a:pt x="8651" y="594"/>
                      <a:pt x="8058" y="1"/>
                      <a:pt x="7350" y="1"/>
                    </a:cubicBez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6318866" y="3939291"/>
                <a:ext cx="15261" cy="15287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95" extrusionOk="0">
                    <a:moveTo>
                      <a:pt x="297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57"/>
                      <a:pt x="137" y="594"/>
                      <a:pt x="297" y="594"/>
                    </a:cubicBezTo>
                    <a:cubicBezTo>
                      <a:pt x="480" y="594"/>
                      <a:pt x="594" y="457"/>
                      <a:pt x="594" y="298"/>
                    </a:cubicBezTo>
                    <a:cubicBezTo>
                      <a:pt x="594" y="138"/>
                      <a:pt x="480" y="1"/>
                      <a:pt x="2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6359331" y="4038413"/>
                <a:ext cx="15852" cy="1585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297" y="0"/>
                    </a:moveTo>
                    <a:cubicBezTo>
                      <a:pt x="137" y="0"/>
                      <a:pt x="0" y="137"/>
                      <a:pt x="0" y="320"/>
                    </a:cubicBezTo>
                    <a:cubicBezTo>
                      <a:pt x="0" y="480"/>
                      <a:pt x="137" y="617"/>
                      <a:pt x="297" y="617"/>
                    </a:cubicBezTo>
                    <a:cubicBezTo>
                      <a:pt x="480" y="617"/>
                      <a:pt x="617" y="480"/>
                      <a:pt x="617" y="320"/>
                    </a:cubicBezTo>
                    <a:cubicBezTo>
                      <a:pt x="617" y="137"/>
                      <a:pt x="480" y="0"/>
                      <a:pt x="2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6296565" y="4082964"/>
                <a:ext cx="15287" cy="1528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95" extrusionOk="0">
                    <a:moveTo>
                      <a:pt x="298" y="1"/>
                    </a:moveTo>
                    <a:cubicBezTo>
                      <a:pt x="138" y="1"/>
                      <a:pt x="1" y="138"/>
                      <a:pt x="1" y="298"/>
                    </a:cubicBezTo>
                    <a:cubicBezTo>
                      <a:pt x="1" y="457"/>
                      <a:pt x="138" y="594"/>
                      <a:pt x="298" y="594"/>
                    </a:cubicBezTo>
                    <a:cubicBezTo>
                      <a:pt x="480" y="594"/>
                      <a:pt x="594" y="457"/>
                      <a:pt x="594" y="298"/>
                    </a:cubicBezTo>
                    <a:cubicBezTo>
                      <a:pt x="594" y="138"/>
                      <a:pt x="480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5904240" y="3721727"/>
                <a:ext cx="169519" cy="672090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26159" extrusionOk="0">
                    <a:moveTo>
                      <a:pt x="1" y="1"/>
                    </a:moveTo>
                    <a:lnTo>
                      <a:pt x="1" y="22757"/>
                    </a:lnTo>
                    <a:cubicBezTo>
                      <a:pt x="1" y="24629"/>
                      <a:pt x="1484" y="26158"/>
                      <a:pt x="3310" y="26158"/>
                    </a:cubicBezTo>
                    <a:cubicBezTo>
                      <a:pt x="5114" y="26158"/>
                      <a:pt x="6597" y="24629"/>
                      <a:pt x="6597" y="22757"/>
                    </a:cubicBezTo>
                    <a:lnTo>
                      <a:pt x="6597" y="1"/>
                    </a:ln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5919501" y="3721727"/>
                <a:ext cx="138996" cy="629286"/>
              </a:xfrm>
              <a:custGeom>
                <a:avLst/>
                <a:gdLst/>
                <a:ahLst/>
                <a:cxnLst/>
                <a:rect l="l" t="t" r="r" b="b"/>
                <a:pathLst>
                  <a:path w="5410" h="24493" extrusionOk="0">
                    <a:moveTo>
                      <a:pt x="0" y="1"/>
                    </a:moveTo>
                    <a:lnTo>
                      <a:pt x="0" y="21319"/>
                    </a:lnTo>
                    <a:cubicBezTo>
                      <a:pt x="0" y="23077"/>
                      <a:pt x="1210" y="24492"/>
                      <a:pt x="2694" y="24492"/>
                    </a:cubicBezTo>
                    <a:cubicBezTo>
                      <a:pt x="4200" y="24492"/>
                      <a:pt x="5410" y="23077"/>
                      <a:pt x="5410" y="21319"/>
                    </a:cubicBezTo>
                    <a:lnTo>
                      <a:pt x="5410" y="1"/>
                    </a:lnTo>
                    <a:close/>
                  </a:path>
                </a:pathLst>
              </a:custGeom>
              <a:solidFill>
                <a:srgbClr val="F0F5F8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5925359" y="3816147"/>
                <a:ext cx="127281" cy="503779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19608" extrusionOk="0">
                    <a:moveTo>
                      <a:pt x="1" y="0"/>
                    </a:moveTo>
                    <a:lnTo>
                      <a:pt x="1" y="17051"/>
                    </a:lnTo>
                    <a:cubicBezTo>
                      <a:pt x="1" y="18466"/>
                      <a:pt x="1119" y="19607"/>
                      <a:pt x="2488" y="19607"/>
                    </a:cubicBezTo>
                    <a:cubicBezTo>
                      <a:pt x="3835" y="19607"/>
                      <a:pt x="4954" y="18466"/>
                      <a:pt x="4954" y="17051"/>
                    </a:cubicBezTo>
                    <a:lnTo>
                      <a:pt x="49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5877263" y="3663662"/>
                <a:ext cx="222292" cy="68059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2649" extrusionOk="0">
                    <a:moveTo>
                      <a:pt x="1302" y="1"/>
                    </a:moveTo>
                    <a:cubicBezTo>
                      <a:pt x="571" y="1"/>
                      <a:pt x="1" y="594"/>
                      <a:pt x="1" y="1325"/>
                    </a:cubicBezTo>
                    <a:cubicBezTo>
                      <a:pt x="1" y="2055"/>
                      <a:pt x="571" y="2649"/>
                      <a:pt x="1302" y="2649"/>
                    </a:cubicBezTo>
                    <a:lnTo>
                      <a:pt x="7351" y="2649"/>
                    </a:lnTo>
                    <a:cubicBezTo>
                      <a:pt x="8081" y="2649"/>
                      <a:pt x="8652" y="2055"/>
                      <a:pt x="8652" y="1325"/>
                    </a:cubicBezTo>
                    <a:cubicBezTo>
                      <a:pt x="8652" y="594"/>
                      <a:pt x="8081" y="1"/>
                      <a:pt x="7351" y="1"/>
                    </a:cubicBez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5967572" y="3939291"/>
                <a:ext cx="15878" cy="1528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595" extrusionOk="0">
                    <a:moveTo>
                      <a:pt x="298" y="1"/>
                    </a:moveTo>
                    <a:cubicBezTo>
                      <a:pt x="138" y="1"/>
                      <a:pt x="1" y="138"/>
                      <a:pt x="1" y="298"/>
                    </a:cubicBezTo>
                    <a:cubicBezTo>
                      <a:pt x="1" y="457"/>
                      <a:pt x="138" y="594"/>
                      <a:pt x="298" y="594"/>
                    </a:cubicBezTo>
                    <a:cubicBezTo>
                      <a:pt x="480" y="594"/>
                      <a:pt x="617" y="457"/>
                      <a:pt x="617" y="298"/>
                    </a:cubicBezTo>
                    <a:cubicBezTo>
                      <a:pt x="617" y="138"/>
                      <a:pt x="480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6008038" y="4038413"/>
                <a:ext cx="15878" cy="15852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7" extrusionOk="0">
                    <a:moveTo>
                      <a:pt x="298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480"/>
                      <a:pt x="138" y="617"/>
                      <a:pt x="298" y="617"/>
                    </a:cubicBezTo>
                    <a:cubicBezTo>
                      <a:pt x="480" y="617"/>
                      <a:pt x="617" y="480"/>
                      <a:pt x="617" y="320"/>
                    </a:cubicBezTo>
                    <a:cubicBezTo>
                      <a:pt x="617" y="137"/>
                      <a:pt x="480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5945297" y="4082964"/>
                <a:ext cx="15852" cy="15287"/>
              </a:xfrm>
              <a:custGeom>
                <a:avLst/>
                <a:gdLst/>
                <a:ahLst/>
                <a:cxnLst/>
                <a:rect l="l" t="t" r="r" b="b"/>
                <a:pathLst>
                  <a:path w="617" h="595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98"/>
                    </a:cubicBezTo>
                    <a:cubicBezTo>
                      <a:pt x="1" y="457"/>
                      <a:pt x="138" y="594"/>
                      <a:pt x="297" y="594"/>
                    </a:cubicBezTo>
                    <a:cubicBezTo>
                      <a:pt x="480" y="594"/>
                      <a:pt x="617" y="457"/>
                      <a:pt x="617" y="298"/>
                    </a:cubicBezTo>
                    <a:cubicBezTo>
                      <a:pt x="617" y="138"/>
                      <a:pt x="480" y="1"/>
                      <a:pt x="2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5540666" y="3715869"/>
                <a:ext cx="169493" cy="717823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7939" extrusionOk="0">
                    <a:moveTo>
                      <a:pt x="0" y="0"/>
                    </a:moveTo>
                    <a:lnTo>
                      <a:pt x="0" y="24286"/>
                    </a:lnTo>
                    <a:cubicBezTo>
                      <a:pt x="0" y="26295"/>
                      <a:pt x="1461" y="27938"/>
                      <a:pt x="3287" y="27938"/>
                    </a:cubicBezTo>
                    <a:cubicBezTo>
                      <a:pt x="5113" y="27938"/>
                      <a:pt x="6597" y="26295"/>
                      <a:pt x="6597" y="24286"/>
                    </a:cubicBezTo>
                    <a:lnTo>
                      <a:pt x="6597" y="0"/>
                    </a:ln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5555901" y="3715869"/>
                <a:ext cx="138431" cy="67209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26159" extrusionOk="0">
                    <a:moveTo>
                      <a:pt x="1" y="0"/>
                    </a:moveTo>
                    <a:lnTo>
                      <a:pt x="1" y="22757"/>
                    </a:lnTo>
                    <a:cubicBezTo>
                      <a:pt x="1" y="24629"/>
                      <a:pt x="1210" y="26158"/>
                      <a:pt x="2694" y="26158"/>
                    </a:cubicBezTo>
                    <a:cubicBezTo>
                      <a:pt x="4178" y="26158"/>
                      <a:pt x="5387" y="24629"/>
                      <a:pt x="5387" y="22757"/>
                    </a:cubicBezTo>
                    <a:lnTo>
                      <a:pt x="5387" y="0"/>
                    </a:lnTo>
                    <a:close/>
                  </a:path>
                </a:pathLst>
              </a:custGeom>
              <a:solidFill>
                <a:srgbClr val="F0F5F8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5561759" y="3817329"/>
                <a:ext cx="126715" cy="537204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0909" extrusionOk="0">
                    <a:moveTo>
                      <a:pt x="1" y="0"/>
                    </a:moveTo>
                    <a:lnTo>
                      <a:pt x="1" y="18192"/>
                    </a:lnTo>
                    <a:cubicBezTo>
                      <a:pt x="1" y="19698"/>
                      <a:pt x="1096" y="20908"/>
                      <a:pt x="2466" y="20908"/>
                    </a:cubicBezTo>
                    <a:cubicBezTo>
                      <a:pt x="3835" y="20908"/>
                      <a:pt x="4931" y="19698"/>
                      <a:pt x="4931" y="18192"/>
                    </a:cubicBezTo>
                    <a:lnTo>
                      <a:pt x="49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5513097" y="3663662"/>
                <a:ext cx="222857" cy="68059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2649" extrusionOk="0">
                    <a:moveTo>
                      <a:pt x="1324" y="1"/>
                    </a:moveTo>
                    <a:cubicBezTo>
                      <a:pt x="594" y="1"/>
                      <a:pt x="0" y="594"/>
                      <a:pt x="0" y="1325"/>
                    </a:cubicBezTo>
                    <a:cubicBezTo>
                      <a:pt x="0" y="2055"/>
                      <a:pt x="594" y="2649"/>
                      <a:pt x="1324" y="2649"/>
                    </a:cubicBezTo>
                    <a:lnTo>
                      <a:pt x="7350" y="2649"/>
                    </a:lnTo>
                    <a:cubicBezTo>
                      <a:pt x="8080" y="2649"/>
                      <a:pt x="8674" y="2055"/>
                      <a:pt x="8674" y="1325"/>
                    </a:cubicBezTo>
                    <a:cubicBezTo>
                      <a:pt x="8674" y="594"/>
                      <a:pt x="8080" y="1"/>
                      <a:pt x="7350" y="1"/>
                    </a:cubicBez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5603998" y="3939291"/>
                <a:ext cx="15261" cy="15287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95" extrusionOk="0">
                    <a:moveTo>
                      <a:pt x="297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57"/>
                      <a:pt x="137" y="594"/>
                      <a:pt x="297" y="594"/>
                    </a:cubicBezTo>
                    <a:cubicBezTo>
                      <a:pt x="457" y="594"/>
                      <a:pt x="594" y="457"/>
                      <a:pt x="594" y="298"/>
                    </a:cubicBezTo>
                    <a:cubicBezTo>
                      <a:pt x="594" y="138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5644463" y="4038413"/>
                <a:ext cx="15261" cy="15852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17" extrusionOk="0">
                    <a:moveTo>
                      <a:pt x="297" y="0"/>
                    </a:moveTo>
                    <a:cubicBezTo>
                      <a:pt x="137" y="0"/>
                      <a:pt x="0" y="137"/>
                      <a:pt x="0" y="320"/>
                    </a:cubicBezTo>
                    <a:cubicBezTo>
                      <a:pt x="0" y="480"/>
                      <a:pt x="137" y="617"/>
                      <a:pt x="297" y="617"/>
                    </a:cubicBezTo>
                    <a:cubicBezTo>
                      <a:pt x="457" y="617"/>
                      <a:pt x="594" y="480"/>
                      <a:pt x="594" y="320"/>
                    </a:cubicBezTo>
                    <a:cubicBezTo>
                      <a:pt x="594" y="137"/>
                      <a:pt x="457" y="0"/>
                      <a:pt x="2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5581696" y="4082964"/>
                <a:ext cx="15287" cy="1528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95" extrusionOk="0">
                    <a:moveTo>
                      <a:pt x="298" y="1"/>
                    </a:moveTo>
                    <a:cubicBezTo>
                      <a:pt x="138" y="1"/>
                      <a:pt x="1" y="138"/>
                      <a:pt x="1" y="298"/>
                    </a:cubicBezTo>
                    <a:cubicBezTo>
                      <a:pt x="1" y="457"/>
                      <a:pt x="138" y="594"/>
                      <a:pt x="298" y="594"/>
                    </a:cubicBezTo>
                    <a:cubicBezTo>
                      <a:pt x="457" y="594"/>
                      <a:pt x="594" y="457"/>
                      <a:pt x="594" y="298"/>
                    </a:cubicBezTo>
                    <a:cubicBezTo>
                      <a:pt x="594" y="138"/>
                      <a:pt x="45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6529981" y="3882408"/>
                <a:ext cx="49869" cy="585301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22781" extrusionOk="0">
                    <a:moveTo>
                      <a:pt x="0" y="1"/>
                    </a:moveTo>
                    <a:lnTo>
                      <a:pt x="0" y="22780"/>
                    </a:lnTo>
                    <a:lnTo>
                      <a:pt x="1941" y="22780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rgbClr val="A7B0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5365905" y="3882408"/>
                <a:ext cx="49278" cy="585301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2781" extrusionOk="0">
                    <a:moveTo>
                      <a:pt x="0" y="1"/>
                    </a:moveTo>
                    <a:lnTo>
                      <a:pt x="0" y="22780"/>
                    </a:lnTo>
                    <a:lnTo>
                      <a:pt x="1917" y="22780"/>
                    </a:lnTo>
                    <a:lnTo>
                      <a:pt x="1917" y="1"/>
                    </a:lnTo>
                    <a:close/>
                  </a:path>
                </a:pathLst>
              </a:custGeom>
              <a:solidFill>
                <a:srgbClr val="A7B0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5331888" y="3855431"/>
                <a:ext cx="1294876" cy="79210"/>
              </a:xfrm>
              <a:custGeom>
                <a:avLst/>
                <a:gdLst/>
                <a:ahLst/>
                <a:cxnLst/>
                <a:rect l="l" t="t" r="r" b="b"/>
                <a:pathLst>
                  <a:path w="50399" h="3083" extrusionOk="0">
                    <a:moveTo>
                      <a:pt x="1256" y="1"/>
                    </a:moveTo>
                    <a:cubicBezTo>
                      <a:pt x="548" y="1"/>
                      <a:pt x="0" y="571"/>
                      <a:pt x="0" y="1279"/>
                    </a:cubicBezTo>
                    <a:lnTo>
                      <a:pt x="0" y="1804"/>
                    </a:lnTo>
                    <a:cubicBezTo>
                      <a:pt x="0" y="2512"/>
                      <a:pt x="548" y="3082"/>
                      <a:pt x="1256" y="3082"/>
                    </a:cubicBezTo>
                    <a:lnTo>
                      <a:pt x="49143" y="3082"/>
                    </a:lnTo>
                    <a:cubicBezTo>
                      <a:pt x="49828" y="3082"/>
                      <a:pt x="50399" y="2512"/>
                      <a:pt x="50399" y="1804"/>
                    </a:cubicBezTo>
                    <a:lnTo>
                      <a:pt x="50399" y="1279"/>
                    </a:lnTo>
                    <a:cubicBezTo>
                      <a:pt x="50399" y="571"/>
                      <a:pt x="49828" y="1"/>
                      <a:pt x="49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5339519" y="4095296"/>
                <a:ext cx="1261450" cy="29932"/>
              </a:xfrm>
              <a:custGeom>
                <a:avLst/>
                <a:gdLst/>
                <a:ahLst/>
                <a:cxnLst/>
                <a:rect l="l" t="t" r="r" b="b"/>
                <a:pathLst>
                  <a:path w="49098" h="1165" extrusionOk="0">
                    <a:moveTo>
                      <a:pt x="571" y="0"/>
                    </a:moveTo>
                    <a:cubicBezTo>
                      <a:pt x="251" y="0"/>
                      <a:pt x="0" y="274"/>
                      <a:pt x="0" y="594"/>
                    </a:cubicBezTo>
                    <a:cubicBezTo>
                      <a:pt x="0" y="913"/>
                      <a:pt x="251" y="1164"/>
                      <a:pt x="571" y="1164"/>
                    </a:cubicBezTo>
                    <a:lnTo>
                      <a:pt x="48527" y="1164"/>
                    </a:lnTo>
                    <a:cubicBezTo>
                      <a:pt x="48846" y="1164"/>
                      <a:pt x="49097" y="913"/>
                      <a:pt x="49097" y="594"/>
                    </a:cubicBezTo>
                    <a:cubicBezTo>
                      <a:pt x="49097" y="274"/>
                      <a:pt x="48846" y="0"/>
                      <a:pt x="485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5316062" y="4463573"/>
                <a:ext cx="145445" cy="52798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2055" extrusionOk="0">
                    <a:moveTo>
                      <a:pt x="1004" y="1"/>
                    </a:moveTo>
                    <a:cubicBezTo>
                      <a:pt x="457" y="1"/>
                      <a:pt x="0" y="457"/>
                      <a:pt x="0" y="1028"/>
                    </a:cubicBezTo>
                    <a:cubicBezTo>
                      <a:pt x="0" y="1598"/>
                      <a:pt x="457" y="2055"/>
                      <a:pt x="1004" y="2055"/>
                    </a:cubicBezTo>
                    <a:lnTo>
                      <a:pt x="4634" y="2055"/>
                    </a:lnTo>
                    <a:cubicBezTo>
                      <a:pt x="5204" y="2055"/>
                      <a:pt x="5661" y="1598"/>
                      <a:pt x="5661" y="1028"/>
                    </a:cubicBezTo>
                    <a:cubicBezTo>
                      <a:pt x="5661" y="457"/>
                      <a:pt x="5204" y="1"/>
                      <a:pt x="4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6486586" y="4463573"/>
                <a:ext cx="145445" cy="52798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2055" extrusionOk="0">
                    <a:moveTo>
                      <a:pt x="1027" y="1"/>
                    </a:moveTo>
                    <a:cubicBezTo>
                      <a:pt x="457" y="1"/>
                      <a:pt x="0" y="457"/>
                      <a:pt x="0" y="1028"/>
                    </a:cubicBezTo>
                    <a:cubicBezTo>
                      <a:pt x="0" y="1598"/>
                      <a:pt x="457" y="2055"/>
                      <a:pt x="1027" y="2055"/>
                    </a:cubicBezTo>
                    <a:lnTo>
                      <a:pt x="4634" y="2055"/>
                    </a:lnTo>
                    <a:cubicBezTo>
                      <a:pt x="5204" y="2055"/>
                      <a:pt x="5661" y="1598"/>
                      <a:pt x="5661" y="1028"/>
                    </a:cubicBezTo>
                    <a:cubicBezTo>
                      <a:pt x="5661" y="457"/>
                      <a:pt x="5204" y="1"/>
                      <a:pt x="4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3" name="Google Shape;823;p23"/>
            <p:cNvGrpSpPr/>
            <p:nvPr/>
          </p:nvGrpSpPr>
          <p:grpSpPr>
            <a:xfrm flipH="1">
              <a:off x="7489399" y="3457811"/>
              <a:ext cx="665722" cy="1022953"/>
              <a:chOff x="7550697" y="3353719"/>
              <a:chExt cx="544291" cy="836361"/>
            </a:xfrm>
          </p:grpSpPr>
          <p:sp>
            <p:nvSpPr>
              <p:cNvPr id="824" name="Google Shape;824;p23"/>
              <p:cNvSpPr/>
              <p:nvPr/>
            </p:nvSpPr>
            <p:spPr>
              <a:xfrm>
                <a:off x="7550697" y="3386352"/>
                <a:ext cx="544291" cy="803728"/>
              </a:xfrm>
              <a:custGeom>
                <a:avLst/>
                <a:gdLst/>
                <a:ahLst/>
                <a:cxnLst/>
                <a:rect l="l" t="t" r="r" b="b"/>
                <a:pathLst>
                  <a:path w="30838" h="45537" extrusionOk="0">
                    <a:moveTo>
                      <a:pt x="10569" y="0"/>
                    </a:moveTo>
                    <a:lnTo>
                      <a:pt x="10569" y="15476"/>
                    </a:lnTo>
                    <a:cubicBezTo>
                      <a:pt x="4429" y="17507"/>
                      <a:pt x="1" y="23282"/>
                      <a:pt x="1" y="30107"/>
                    </a:cubicBezTo>
                    <a:cubicBezTo>
                      <a:pt x="1" y="37411"/>
                      <a:pt x="5068" y="43528"/>
                      <a:pt x="11893" y="45126"/>
                    </a:cubicBezTo>
                    <a:cubicBezTo>
                      <a:pt x="13011" y="45377"/>
                      <a:pt x="14198" y="45536"/>
                      <a:pt x="15431" y="45536"/>
                    </a:cubicBezTo>
                    <a:cubicBezTo>
                      <a:pt x="23944" y="45536"/>
                      <a:pt x="30838" y="38620"/>
                      <a:pt x="30838" y="30107"/>
                    </a:cubicBezTo>
                    <a:cubicBezTo>
                      <a:pt x="30838" y="23282"/>
                      <a:pt x="26409" y="17507"/>
                      <a:pt x="20269" y="15476"/>
                    </a:cubicBezTo>
                    <a:lnTo>
                      <a:pt x="20269" y="0"/>
                    </a:ln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7585747" y="3901573"/>
                <a:ext cx="474591" cy="259067"/>
              </a:xfrm>
              <a:custGeom>
                <a:avLst/>
                <a:gdLst/>
                <a:ahLst/>
                <a:cxnLst/>
                <a:rect l="l" t="t" r="r" b="b"/>
                <a:pathLst>
                  <a:path w="26889" h="14678" extrusionOk="0">
                    <a:moveTo>
                      <a:pt x="46" y="1"/>
                    </a:moveTo>
                    <a:cubicBezTo>
                      <a:pt x="23" y="411"/>
                      <a:pt x="0" y="822"/>
                      <a:pt x="0" y="1233"/>
                    </a:cubicBezTo>
                    <a:lnTo>
                      <a:pt x="0" y="1233"/>
                    </a:lnTo>
                    <a:cubicBezTo>
                      <a:pt x="0" y="8651"/>
                      <a:pt x="6026" y="14677"/>
                      <a:pt x="13445" y="14677"/>
                    </a:cubicBezTo>
                    <a:lnTo>
                      <a:pt x="13445" y="14677"/>
                    </a:lnTo>
                    <a:cubicBezTo>
                      <a:pt x="20863" y="14677"/>
                      <a:pt x="26889" y="8651"/>
                      <a:pt x="26889" y="1233"/>
                    </a:cubicBezTo>
                    <a:lnTo>
                      <a:pt x="26889" y="1233"/>
                    </a:lnTo>
                    <a:cubicBezTo>
                      <a:pt x="26889" y="822"/>
                      <a:pt x="26866" y="411"/>
                      <a:pt x="26820" y="1"/>
                    </a:cubicBezTo>
                    <a:lnTo>
                      <a:pt x="268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7824623" y="3925346"/>
                <a:ext cx="27816" cy="27816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extrusionOk="0">
                    <a:moveTo>
                      <a:pt x="800" y="0"/>
                    </a:moveTo>
                    <a:cubicBezTo>
                      <a:pt x="366" y="0"/>
                      <a:pt x="1" y="343"/>
                      <a:pt x="1" y="776"/>
                    </a:cubicBezTo>
                    <a:cubicBezTo>
                      <a:pt x="1" y="1210"/>
                      <a:pt x="366" y="1575"/>
                      <a:pt x="800" y="1575"/>
                    </a:cubicBezTo>
                    <a:cubicBezTo>
                      <a:pt x="1233" y="1575"/>
                      <a:pt x="1576" y="1210"/>
                      <a:pt x="1576" y="776"/>
                    </a:cubicBezTo>
                    <a:cubicBezTo>
                      <a:pt x="1576" y="343"/>
                      <a:pt x="1233" y="0"/>
                      <a:pt x="800" y="0"/>
                    </a:cubicBezTo>
                    <a:close/>
                  </a:path>
                </a:pathLst>
              </a:custGeom>
              <a:solidFill>
                <a:srgbClr val="F0F5F8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7727538" y="3921710"/>
                <a:ext cx="14120" cy="1371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777" extrusionOk="0">
                    <a:moveTo>
                      <a:pt x="389" y="1"/>
                    </a:moveTo>
                    <a:cubicBezTo>
                      <a:pt x="184" y="1"/>
                      <a:pt x="1" y="161"/>
                      <a:pt x="1" y="389"/>
                    </a:cubicBezTo>
                    <a:cubicBezTo>
                      <a:pt x="1" y="594"/>
                      <a:pt x="184" y="777"/>
                      <a:pt x="389" y="777"/>
                    </a:cubicBezTo>
                    <a:cubicBezTo>
                      <a:pt x="617" y="777"/>
                      <a:pt x="800" y="594"/>
                      <a:pt x="800" y="389"/>
                    </a:cubicBezTo>
                    <a:cubicBezTo>
                      <a:pt x="800" y="161"/>
                      <a:pt x="617" y="1"/>
                      <a:pt x="3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7737209" y="3386352"/>
                <a:ext cx="357765" cy="803728"/>
              </a:xfrm>
              <a:custGeom>
                <a:avLst/>
                <a:gdLst/>
                <a:ahLst/>
                <a:cxnLst/>
                <a:rect l="l" t="t" r="r" b="b"/>
                <a:pathLst>
                  <a:path w="20270" h="45537" extrusionOk="0">
                    <a:moveTo>
                      <a:pt x="20270" y="30107"/>
                    </a:moveTo>
                    <a:cubicBezTo>
                      <a:pt x="20270" y="38620"/>
                      <a:pt x="13376" y="45536"/>
                      <a:pt x="4863" y="45536"/>
                    </a:cubicBezTo>
                    <a:cubicBezTo>
                      <a:pt x="3630" y="45536"/>
                      <a:pt x="2443" y="45377"/>
                      <a:pt x="1325" y="45126"/>
                    </a:cubicBezTo>
                    <a:cubicBezTo>
                      <a:pt x="1964" y="44053"/>
                      <a:pt x="2900" y="43094"/>
                      <a:pt x="3904" y="42387"/>
                    </a:cubicBezTo>
                    <a:cubicBezTo>
                      <a:pt x="6004" y="40880"/>
                      <a:pt x="8515" y="39944"/>
                      <a:pt x="10386" y="38164"/>
                    </a:cubicBezTo>
                    <a:cubicBezTo>
                      <a:pt x="14175" y="34558"/>
                      <a:pt x="14404" y="28212"/>
                      <a:pt x="11824" y="23647"/>
                    </a:cubicBezTo>
                    <a:cubicBezTo>
                      <a:pt x="9861" y="20178"/>
                      <a:pt x="6392" y="17187"/>
                      <a:pt x="6323" y="13170"/>
                    </a:cubicBezTo>
                    <a:cubicBezTo>
                      <a:pt x="6255" y="10317"/>
                      <a:pt x="8012" y="7601"/>
                      <a:pt x="7739" y="4771"/>
                    </a:cubicBezTo>
                    <a:cubicBezTo>
                      <a:pt x="7693" y="4451"/>
                      <a:pt x="7647" y="4109"/>
                      <a:pt x="7442" y="3858"/>
                    </a:cubicBezTo>
                    <a:cubicBezTo>
                      <a:pt x="7077" y="3424"/>
                      <a:pt x="6460" y="3355"/>
                      <a:pt x="5890" y="3333"/>
                    </a:cubicBezTo>
                    <a:cubicBezTo>
                      <a:pt x="3927" y="3264"/>
                      <a:pt x="1918" y="3241"/>
                      <a:pt x="1" y="2990"/>
                    </a:cubicBezTo>
                    <a:lnTo>
                      <a:pt x="1" y="0"/>
                    </a:lnTo>
                    <a:lnTo>
                      <a:pt x="9701" y="0"/>
                    </a:lnTo>
                    <a:lnTo>
                      <a:pt x="9701" y="15476"/>
                    </a:lnTo>
                    <a:cubicBezTo>
                      <a:pt x="15841" y="17507"/>
                      <a:pt x="20270" y="23282"/>
                      <a:pt x="20270" y="30107"/>
                    </a:cubicBezTo>
                    <a:close/>
                  </a:path>
                </a:pathLst>
              </a:custGeom>
              <a:solidFill>
                <a:srgbClr val="F0F5F8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7688463" y="3353719"/>
                <a:ext cx="268739" cy="60045"/>
              </a:xfrm>
              <a:custGeom>
                <a:avLst/>
                <a:gdLst/>
                <a:ahLst/>
                <a:cxnLst/>
                <a:rect l="l" t="t" r="r" b="b"/>
                <a:pathLst>
                  <a:path w="15226" h="3402" extrusionOk="0">
                    <a:moveTo>
                      <a:pt x="13536" y="3401"/>
                    </a:moveTo>
                    <a:lnTo>
                      <a:pt x="1713" y="3401"/>
                    </a:lnTo>
                    <a:cubicBezTo>
                      <a:pt x="777" y="3401"/>
                      <a:pt x="1" y="2648"/>
                      <a:pt x="1" y="1689"/>
                    </a:cubicBezTo>
                    <a:cubicBezTo>
                      <a:pt x="1" y="753"/>
                      <a:pt x="777" y="0"/>
                      <a:pt x="1713" y="0"/>
                    </a:cubicBezTo>
                    <a:lnTo>
                      <a:pt x="13536" y="0"/>
                    </a:lnTo>
                    <a:cubicBezTo>
                      <a:pt x="14472" y="0"/>
                      <a:pt x="15225" y="753"/>
                      <a:pt x="15225" y="1689"/>
                    </a:cubicBezTo>
                    <a:cubicBezTo>
                      <a:pt x="15225" y="2648"/>
                      <a:pt x="14472" y="3401"/>
                      <a:pt x="13536" y="3401"/>
                    </a:cubicBez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7573658" y="3662291"/>
                <a:ext cx="230050" cy="297738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6869" extrusionOk="0">
                    <a:moveTo>
                      <a:pt x="69" y="12805"/>
                    </a:moveTo>
                    <a:cubicBezTo>
                      <a:pt x="1" y="13559"/>
                      <a:pt x="1" y="14357"/>
                      <a:pt x="297" y="15088"/>
                    </a:cubicBezTo>
                    <a:cubicBezTo>
                      <a:pt x="571" y="15795"/>
                      <a:pt x="1142" y="16435"/>
                      <a:pt x="1895" y="16594"/>
                    </a:cubicBezTo>
                    <a:cubicBezTo>
                      <a:pt x="3082" y="16868"/>
                      <a:pt x="4223" y="15932"/>
                      <a:pt x="4840" y="14882"/>
                    </a:cubicBezTo>
                    <a:cubicBezTo>
                      <a:pt x="5433" y="13832"/>
                      <a:pt x="5707" y="12600"/>
                      <a:pt x="6392" y="11596"/>
                    </a:cubicBezTo>
                    <a:cubicBezTo>
                      <a:pt x="7077" y="10591"/>
                      <a:pt x="8126" y="9907"/>
                      <a:pt x="9154" y="9222"/>
                    </a:cubicBezTo>
                    <a:cubicBezTo>
                      <a:pt x="10158" y="8560"/>
                      <a:pt x="11208" y="7898"/>
                      <a:pt x="11938" y="6916"/>
                    </a:cubicBezTo>
                    <a:cubicBezTo>
                      <a:pt x="12669" y="5958"/>
                      <a:pt x="13034" y="4611"/>
                      <a:pt x="12509" y="3493"/>
                    </a:cubicBezTo>
                    <a:cubicBezTo>
                      <a:pt x="10866" y="0"/>
                      <a:pt x="6597" y="2762"/>
                      <a:pt x="4680" y="4314"/>
                    </a:cubicBezTo>
                    <a:cubicBezTo>
                      <a:pt x="2101" y="6391"/>
                      <a:pt x="343" y="9496"/>
                      <a:pt x="69" y="12805"/>
                    </a:cubicBezTo>
                    <a:close/>
                  </a:path>
                </a:pathLst>
              </a:custGeom>
              <a:solidFill>
                <a:srgbClr val="F0F5F8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23"/>
            <p:cNvGrpSpPr/>
            <p:nvPr/>
          </p:nvGrpSpPr>
          <p:grpSpPr>
            <a:xfrm flipH="1">
              <a:off x="5473259" y="3515066"/>
              <a:ext cx="556047" cy="965545"/>
              <a:chOff x="7532735" y="3125566"/>
              <a:chExt cx="544291" cy="945130"/>
            </a:xfrm>
          </p:grpSpPr>
          <p:sp>
            <p:nvSpPr>
              <p:cNvPr id="832" name="Google Shape;832;p23"/>
              <p:cNvSpPr/>
              <p:nvPr/>
            </p:nvSpPr>
            <p:spPr>
              <a:xfrm>
                <a:off x="7711994" y="3125566"/>
                <a:ext cx="185749" cy="211112"/>
              </a:xfrm>
              <a:custGeom>
                <a:avLst/>
                <a:gdLst/>
                <a:ahLst/>
                <a:cxnLst/>
                <a:rect l="l" t="t" r="r" b="b"/>
                <a:pathLst>
                  <a:path w="10524" h="11961" extrusionOk="0">
                    <a:moveTo>
                      <a:pt x="731" y="0"/>
                    </a:moveTo>
                    <a:cubicBezTo>
                      <a:pt x="320" y="0"/>
                      <a:pt x="1" y="343"/>
                      <a:pt x="24" y="731"/>
                    </a:cubicBezTo>
                    <a:lnTo>
                      <a:pt x="708" y="11322"/>
                    </a:lnTo>
                    <a:cubicBezTo>
                      <a:pt x="731" y="11687"/>
                      <a:pt x="1051" y="11961"/>
                      <a:pt x="1416" y="11961"/>
                    </a:cubicBezTo>
                    <a:lnTo>
                      <a:pt x="9131" y="11961"/>
                    </a:lnTo>
                    <a:cubicBezTo>
                      <a:pt x="9496" y="11961"/>
                      <a:pt x="9793" y="11687"/>
                      <a:pt x="9816" y="11322"/>
                    </a:cubicBezTo>
                    <a:lnTo>
                      <a:pt x="10501" y="731"/>
                    </a:lnTo>
                    <a:cubicBezTo>
                      <a:pt x="10523" y="343"/>
                      <a:pt x="10204" y="0"/>
                      <a:pt x="98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7532735" y="3266968"/>
                <a:ext cx="544291" cy="803728"/>
              </a:xfrm>
              <a:custGeom>
                <a:avLst/>
                <a:gdLst/>
                <a:ahLst/>
                <a:cxnLst/>
                <a:rect l="l" t="t" r="r" b="b"/>
                <a:pathLst>
                  <a:path w="30838" h="45537" extrusionOk="0">
                    <a:moveTo>
                      <a:pt x="10569" y="0"/>
                    </a:moveTo>
                    <a:lnTo>
                      <a:pt x="10569" y="15476"/>
                    </a:lnTo>
                    <a:cubicBezTo>
                      <a:pt x="4429" y="17507"/>
                      <a:pt x="1" y="23282"/>
                      <a:pt x="1" y="30107"/>
                    </a:cubicBezTo>
                    <a:cubicBezTo>
                      <a:pt x="1" y="37411"/>
                      <a:pt x="5068" y="43528"/>
                      <a:pt x="11893" y="45126"/>
                    </a:cubicBezTo>
                    <a:cubicBezTo>
                      <a:pt x="13011" y="45377"/>
                      <a:pt x="14198" y="45536"/>
                      <a:pt x="15431" y="45536"/>
                    </a:cubicBezTo>
                    <a:cubicBezTo>
                      <a:pt x="23944" y="45536"/>
                      <a:pt x="30838" y="38620"/>
                      <a:pt x="30838" y="30107"/>
                    </a:cubicBezTo>
                    <a:cubicBezTo>
                      <a:pt x="30838" y="23282"/>
                      <a:pt x="26409" y="17507"/>
                      <a:pt x="20269" y="15476"/>
                    </a:cubicBezTo>
                    <a:lnTo>
                      <a:pt x="20269" y="0"/>
                    </a:ln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7736803" y="3353719"/>
                <a:ext cx="172458" cy="102335"/>
              </a:xfrm>
              <a:custGeom>
                <a:avLst/>
                <a:gdLst/>
                <a:ahLst/>
                <a:cxnLst/>
                <a:rect l="l" t="t" r="r" b="b"/>
                <a:pathLst>
                  <a:path w="9771" h="5798" extrusionOk="0">
                    <a:moveTo>
                      <a:pt x="1" y="0"/>
                    </a:moveTo>
                    <a:lnTo>
                      <a:pt x="320" y="5159"/>
                    </a:lnTo>
                    <a:cubicBezTo>
                      <a:pt x="343" y="5524"/>
                      <a:pt x="663" y="5798"/>
                      <a:pt x="1028" y="5798"/>
                    </a:cubicBezTo>
                    <a:lnTo>
                      <a:pt x="8743" y="5798"/>
                    </a:lnTo>
                    <a:cubicBezTo>
                      <a:pt x="9108" y="5798"/>
                      <a:pt x="9405" y="5524"/>
                      <a:pt x="9428" y="5159"/>
                    </a:cubicBezTo>
                    <a:lnTo>
                      <a:pt x="9770" y="0"/>
                    </a:lnTo>
                    <a:close/>
                  </a:path>
                </a:pathLst>
              </a:custGeom>
              <a:solidFill>
                <a:srgbClr val="4434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7567786" y="3782189"/>
                <a:ext cx="474591" cy="259067"/>
              </a:xfrm>
              <a:custGeom>
                <a:avLst/>
                <a:gdLst/>
                <a:ahLst/>
                <a:cxnLst/>
                <a:rect l="l" t="t" r="r" b="b"/>
                <a:pathLst>
                  <a:path w="26889" h="14678" extrusionOk="0">
                    <a:moveTo>
                      <a:pt x="46" y="1"/>
                    </a:moveTo>
                    <a:cubicBezTo>
                      <a:pt x="23" y="411"/>
                      <a:pt x="0" y="822"/>
                      <a:pt x="0" y="1233"/>
                    </a:cubicBezTo>
                    <a:lnTo>
                      <a:pt x="0" y="1233"/>
                    </a:lnTo>
                    <a:cubicBezTo>
                      <a:pt x="0" y="8651"/>
                      <a:pt x="6026" y="14677"/>
                      <a:pt x="13445" y="14677"/>
                    </a:cubicBezTo>
                    <a:lnTo>
                      <a:pt x="13445" y="14677"/>
                    </a:lnTo>
                    <a:cubicBezTo>
                      <a:pt x="20863" y="14677"/>
                      <a:pt x="26889" y="8651"/>
                      <a:pt x="26889" y="1233"/>
                    </a:cubicBezTo>
                    <a:lnTo>
                      <a:pt x="26889" y="1233"/>
                    </a:lnTo>
                    <a:cubicBezTo>
                      <a:pt x="26889" y="822"/>
                      <a:pt x="26866" y="411"/>
                      <a:pt x="26820" y="1"/>
                    </a:cubicBezTo>
                    <a:lnTo>
                      <a:pt x="268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7824623" y="3925346"/>
                <a:ext cx="27816" cy="27816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extrusionOk="0">
                    <a:moveTo>
                      <a:pt x="800" y="0"/>
                    </a:moveTo>
                    <a:cubicBezTo>
                      <a:pt x="366" y="0"/>
                      <a:pt x="1" y="343"/>
                      <a:pt x="1" y="776"/>
                    </a:cubicBezTo>
                    <a:cubicBezTo>
                      <a:pt x="1" y="1210"/>
                      <a:pt x="366" y="1575"/>
                      <a:pt x="800" y="1575"/>
                    </a:cubicBezTo>
                    <a:cubicBezTo>
                      <a:pt x="1233" y="1575"/>
                      <a:pt x="1576" y="1210"/>
                      <a:pt x="1576" y="776"/>
                    </a:cubicBezTo>
                    <a:cubicBezTo>
                      <a:pt x="1576" y="343"/>
                      <a:pt x="1233" y="0"/>
                      <a:pt x="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7727538" y="3921710"/>
                <a:ext cx="14120" cy="1371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777" extrusionOk="0">
                    <a:moveTo>
                      <a:pt x="389" y="1"/>
                    </a:moveTo>
                    <a:cubicBezTo>
                      <a:pt x="184" y="1"/>
                      <a:pt x="1" y="161"/>
                      <a:pt x="1" y="389"/>
                    </a:cubicBezTo>
                    <a:cubicBezTo>
                      <a:pt x="1" y="594"/>
                      <a:pt x="184" y="777"/>
                      <a:pt x="389" y="777"/>
                    </a:cubicBezTo>
                    <a:cubicBezTo>
                      <a:pt x="617" y="777"/>
                      <a:pt x="800" y="594"/>
                      <a:pt x="800" y="389"/>
                    </a:cubicBezTo>
                    <a:cubicBezTo>
                      <a:pt x="800" y="161"/>
                      <a:pt x="617" y="1"/>
                      <a:pt x="3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7719248" y="3266968"/>
                <a:ext cx="357765" cy="803728"/>
              </a:xfrm>
              <a:custGeom>
                <a:avLst/>
                <a:gdLst/>
                <a:ahLst/>
                <a:cxnLst/>
                <a:rect l="l" t="t" r="r" b="b"/>
                <a:pathLst>
                  <a:path w="20270" h="45537" extrusionOk="0">
                    <a:moveTo>
                      <a:pt x="20270" y="30107"/>
                    </a:moveTo>
                    <a:cubicBezTo>
                      <a:pt x="20270" y="38620"/>
                      <a:pt x="13376" y="45536"/>
                      <a:pt x="4863" y="45536"/>
                    </a:cubicBezTo>
                    <a:cubicBezTo>
                      <a:pt x="3630" y="45536"/>
                      <a:pt x="2443" y="45377"/>
                      <a:pt x="1325" y="45126"/>
                    </a:cubicBezTo>
                    <a:cubicBezTo>
                      <a:pt x="1964" y="44053"/>
                      <a:pt x="2900" y="43094"/>
                      <a:pt x="3904" y="42387"/>
                    </a:cubicBezTo>
                    <a:cubicBezTo>
                      <a:pt x="6004" y="40880"/>
                      <a:pt x="8515" y="39944"/>
                      <a:pt x="10386" y="38164"/>
                    </a:cubicBezTo>
                    <a:cubicBezTo>
                      <a:pt x="14175" y="34558"/>
                      <a:pt x="14404" y="28212"/>
                      <a:pt x="11824" y="23647"/>
                    </a:cubicBezTo>
                    <a:cubicBezTo>
                      <a:pt x="9861" y="20178"/>
                      <a:pt x="6392" y="17187"/>
                      <a:pt x="6323" y="13170"/>
                    </a:cubicBezTo>
                    <a:cubicBezTo>
                      <a:pt x="6255" y="10317"/>
                      <a:pt x="8012" y="7601"/>
                      <a:pt x="7739" y="4771"/>
                    </a:cubicBezTo>
                    <a:cubicBezTo>
                      <a:pt x="7693" y="4451"/>
                      <a:pt x="7647" y="4109"/>
                      <a:pt x="7442" y="3858"/>
                    </a:cubicBezTo>
                    <a:cubicBezTo>
                      <a:pt x="7077" y="3424"/>
                      <a:pt x="6460" y="3355"/>
                      <a:pt x="5890" y="3333"/>
                    </a:cubicBezTo>
                    <a:cubicBezTo>
                      <a:pt x="3927" y="3264"/>
                      <a:pt x="1918" y="3241"/>
                      <a:pt x="1" y="2990"/>
                    </a:cubicBezTo>
                    <a:lnTo>
                      <a:pt x="1" y="0"/>
                    </a:lnTo>
                    <a:lnTo>
                      <a:pt x="9701" y="0"/>
                    </a:lnTo>
                    <a:lnTo>
                      <a:pt x="9701" y="15476"/>
                    </a:lnTo>
                    <a:cubicBezTo>
                      <a:pt x="15841" y="17507"/>
                      <a:pt x="20270" y="23282"/>
                      <a:pt x="20270" y="30107"/>
                    </a:cubicBezTo>
                    <a:close/>
                  </a:path>
                </a:pathLst>
              </a:custGeom>
              <a:solidFill>
                <a:srgbClr val="F0F5F8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7688463" y="3353719"/>
                <a:ext cx="268739" cy="60045"/>
              </a:xfrm>
              <a:custGeom>
                <a:avLst/>
                <a:gdLst/>
                <a:ahLst/>
                <a:cxnLst/>
                <a:rect l="l" t="t" r="r" b="b"/>
                <a:pathLst>
                  <a:path w="15226" h="3402" extrusionOk="0">
                    <a:moveTo>
                      <a:pt x="13536" y="3401"/>
                    </a:moveTo>
                    <a:lnTo>
                      <a:pt x="1713" y="3401"/>
                    </a:lnTo>
                    <a:cubicBezTo>
                      <a:pt x="777" y="3401"/>
                      <a:pt x="1" y="2648"/>
                      <a:pt x="1" y="1689"/>
                    </a:cubicBezTo>
                    <a:cubicBezTo>
                      <a:pt x="1" y="753"/>
                      <a:pt x="777" y="0"/>
                      <a:pt x="1713" y="0"/>
                    </a:cubicBezTo>
                    <a:lnTo>
                      <a:pt x="13536" y="0"/>
                    </a:lnTo>
                    <a:cubicBezTo>
                      <a:pt x="14472" y="0"/>
                      <a:pt x="15225" y="753"/>
                      <a:pt x="15225" y="1689"/>
                    </a:cubicBezTo>
                    <a:cubicBezTo>
                      <a:pt x="15225" y="2648"/>
                      <a:pt x="14472" y="3401"/>
                      <a:pt x="13536" y="3401"/>
                    </a:cubicBezTo>
                    <a:close/>
                  </a:path>
                </a:pathLst>
              </a:custGeom>
              <a:solidFill>
                <a:srgbClr val="F0F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7555696" y="3542907"/>
                <a:ext cx="230050" cy="297738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6869" extrusionOk="0">
                    <a:moveTo>
                      <a:pt x="69" y="12805"/>
                    </a:moveTo>
                    <a:cubicBezTo>
                      <a:pt x="1" y="13559"/>
                      <a:pt x="1" y="14357"/>
                      <a:pt x="297" y="15088"/>
                    </a:cubicBezTo>
                    <a:cubicBezTo>
                      <a:pt x="571" y="15795"/>
                      <a:pt x="1142" y="16435"/>
                      <a:pt x="1895" y="16594"/>
                    </a:cubicBezTo>
                    <a:cubicBezTo>
                      <a:pt x="3082" y="16868"/>
                      <a:pt x="4223" y="15932"/>
                      <a:pt x="4840" y="14882"/>
                    </a:cubicBezTo>
                    <a:cubicBezTo>
                      <a:pt x="5433" y="13832"/>
                      <a:pt x="5707" y="12600"/>
                      <a:pt x="6392" y="11596"/>
                    </a:cubicBezTo>
                    <a:cubicBezTo>
                      <a:pt x="7077" y="10591"/>
                      <a:pt x="8126" y="9907"/>
                      <a:pt x="9154" y="9222"/>
                    </a:cubicBezTo>
                    <a:cubicBezTo>
                      <a:pt x="10158" y="8560"/>
                      <a:pt x="11208" y="7898"/>
                      <a:pt x="11938" y="6916"/>
                    </a:cubicBezTo>
                    <a:cubicBezTo>
                      <a:pt x="12669" y="5958"/>
                      <a:pt x="13034" y="4611"/>
                      <a:pt x="12509" y="3493"/>
                    </a:cubicBezTo>
                    <a:cubicBezTo>
                      <a:pt x="10866" y="0"/>
                      <a:pt x="6597" y="2762"/>
                      <a:pt x="4680" y="4314"/>
                    </a:cubicBezTo>
                    <a:cubicBezTo>
                      <a:pt x="2101" y="6391"/>
                      <a:pt x="343" y="9496"/>
                      <a:pt x="69" y="12805"/>
                    </a:cubicBezTo>
                    <a:close/>
                  </a:path>
                </a:pathLst>
              </a:custGeom>
              <a:solidFill>
                <a:srgbClr val="D8E4EF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1" name="Google Shape;841;p23"/>
            <p:cNvSpPr/>
            <p:nvPr/>
          </p:nvSpPr>
          <p:spPr>
            <a:xfrm flipH="1">
              <a:off x="5472984" y="4473225"/>
              <a:ext cx="2774791" cy="62020"/>
            </a:xfrm>
            <a:custGeom>
              <a:avLst/>
              <a:gdLst/>
              <a:ahLst/>
              <a:cxnLst/>
              <a:rect l="l" t="t" r="r" b="b"/>
              <a:pathLst>
                <a:path w="266167" h="6872" extrusionOk="0">
                  <a:moveTo>
                    <a:pt x="0" y="1"/>
                  </a:moveTo>
                  <a:lnTo>
                    <a:pt x="0" y="6871"/>
                  </a:lnTo>
                  <a:lnTo>
                    <a:pt x="266166" y="6871"/>
                  </a:lnTo>
                  <a:lnTo>
                    <a:pt x="266166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5"/>
          <p:cNvSpPr/>
          <p:nvPr/>
        </p:nvSpPr>
        <p:spPr>
          <a:xfrm>
            <a:off x="1253725" y="4266938"/>
            <a:ext cx="1041000" cy="2775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Etapele Proiectului</a:t>
            </a:r>
            <a:endParaRPr dirty="0"/>
          </a:p>
        </p:txBody>
      </p:sp>
      <p:sp>
        <p:nvSpPr>
          <p:cNvPr id="876" name="Google Shape;876;p25"/>
          <p:cNvSpPr/>
          <p:nvPr/>
        </p:nvSpPr>
        <p:spPr>
          <a:xfrm>
            <a:off x="905125" y="1620870"/>
            <a:ext cx="2056520" cy="56825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Activități Manager de Proiect</a:t>
            </a:r>
            <a:endParaRPr sz="1600" dirty="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9" name="Google Shape;879;p25"/>
          <p:cNvSpPr/>
          <p:nvPr/>
        </p:nvSpPr>
        <p:spPr>
          <a:xfrm>
            <a:off x="6457800" y="1620871"/>
            <a:ext cx="1781100" cy="768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Activități Angajati Functii Diferite</a:t>
            </a:r>
          </a:p>
        </p:txBody>
      </p:sp>
      <p:sp>
        <p:nvSpPr>
          <p:cNvPr id="882" name="Google Shape;882;p25"/>
          <p:cNvSpPr/>
          <p:nvPr/>
        </p:nvSpPr>
        <p:spPr>
          <a:xfrm>
            <a:off x="4516825" y="1852669"/>
            <a:ext cx="1871150" cy="45950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Task-uri de Dezvoltare</a:t>
            </a:r>
            <a:endParaRPr sz="16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5" name="Google Shape;885;p25"/>
          <p:cNvSpPr/>
          <p:nvPr/>
        </p:nvSpPr>
        <p:spPr>
          <a:xfrm>
            <a:off x="2961644" y="1788675"/>
            <a:ext cx="1398689" cy="6148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Activități Programatori</a:t>
            </a:r>
            <a:endParaRPr sz="16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25"/>
          <p:cNvSpPr/>
          <p:nvPr/>
        </p:nvSpPr>
        <p:spPr>
          <a:xfrm>
            <a:off x="2735724" y="2971766"/>
            <a:ext cx="1931599" cy="63136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Activități pentru Testare</a:t>
            </a:r>
          </a:p>
        </p:txBody>
      </p:sp>
      <p:sp>
        <p:nvSpPr>
          <p:cNvPr id="891" name="Google Shape;891;p25"/>
          <p:cNvSpPr/>
          <p:nvPr/>
        </p:nvSpPr>
        <p:spPr>
          <a:xfrm>
            <a:off x="4586600" y="2971766"/>
            <a:ext cx="1781100" cy="58233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6">
                    <a:lumMod val="7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Activități pe Infrastructura IT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2" name="Google Shape;892;p25"/>
          <p:cNvSpPr/>
          <p:nvPr/>
        </p:nvSpPr>
        <p:spPr>
          <a:xfrm>
            <a:off x="3301575" y="984175"/>
            <a:ext cx="2731500" cy="231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Activitati proiect</a:t>
            </a:r>
            <a:endParaRPr sz="1600" dirty="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893" name="Google Shape;893;p25"/>
          <p:cNvCxnSpPr>
            <a:cxnSpLocks/>
            <a:stCxn id="892" idx="2"/>
            <a:endCxn id="879" idx="0"/>
          </p:cNvCxnSpPr>
          <p:nvPr/>
        </p:nvCxnSpPr>
        <p:spPr>
          <a:xfrm rot="16200000" flipH="1">
            <a:off x="5805389" y="77910"/>
            <a:ext cx="404896" cy="26810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stealth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6" name="Google Shape;896;p25"/>
          <p:cNvCxnSpPr>
            <a:cxnSpLocks/>
            <a:stCxn id="892" idx="2"/>
            <a:endCxn id="876" idx="0"/>
          </p:cNvCxnSpPr>
          <p:nvPr/>
        </p:nvCxnSpPr>
        <p:spPr>
          <a:xfrm rot="5400000">
            <a:off x="3097908" y="51452"/>
            <a:ext cx="404895" cy="27339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stealth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99" name="Google Shape;899;p25"/>
          <p:cNvGrpSpPr/>
          <p:nvPr/>
        </p:nvGrpSpPr>
        <p:grpSpPr>
          <a:xfrm>
            <a:off x="6931495" y="3487863"/>
            <a:ext cx="1040962" cy="1045670"/>
            <a:chOff x="4199200" y="3741028"/>
            <a:chExt cx="891540" cy="895572"/>
          </a:xfrm>
        </p:grpSpPr>
        <p:grpSp>
          <p:nvGrpSpPr>
            <p:cNvPr id="900" name="Google Shape;900;p25"/>
            <p:cNvGrpSpPr/>
            <p:nvPr/>
          </p:nvGrpSpPr>
          <p:grpSpPr>
            <a:xfrm flipH="1">
              <a:off x="4405798" y="3741028"/>
              <a:ext cx="684942" cy="829049"/>
              <a:chOff x="3365200" y="2683725"/>
              <a:chExt cx="416125" cy="503675"/>
            </a:xfrm>
          </p:grpSpPr>
          <p:sp>
            <p:nvSpPr>
              <p:cNvPr id="901" name="Google Shape;901;p25"/>
              <p:cNvSpPr/>
              <p:nvPr/>
            </p:nvSpPr>
            <p:spPr>
              <a:xfrm>
                <a:off x="3365200" y="2946925"/>
                <a:ext cx="416125" cy="240475"/>
              </a:xfrm>
              <a:custGeom>
                <a:avLst/>
                <a:gdLst/>
                <a:ahLst/>
                <a:cxnLst/>
                <a:rect l="l" t="t" r="r" b="b"/>
                <a:pathLst>
                  <a:path w="16645" h="9619" extrusionOk="0">
                    <a:moveTo>
                      <a:pt x="5701" y="1"/>
                    </a:moveTo>
                    <a:cubicBezTo>
                      <a:pt x="2507" y="1"/>
                      <a:pt x="0" y="1410"/>
                      <a:pt x="0" y="1410"/>
                    </a:cubicBezTo>
                    <a:cubicBezTo>
                      <a:pt x="0" y="1410"/>
                      <a:pt x="3378" y="4500"/>
                      <a:pt x="7564" y="7964"/>
                    </a:cubicBezTo>
                    <a:cubicBezTo>
                      <a:pt x="9087" y="9219"/>
                      <a:pt x="10704" y="9618"/>
                      <a:pt x="12144" y="9618"/>
                    </a:cubicBezTo>
                    <a:cubicBezTo>
                      <a:pt x="14664" y="9618"/>
                      <a:pt x="16644" y="8397"/>
                      <a:pt x="16644" y="8397"/>
                    </a:cubicBezTo>
                    <a:cubicBezTo>
                      <a:pt x="16644" y="8397"/>
                      <a:pt x="12501" y="1439"/>
                      <a:pt x="8214" y="313"/>
                    </a:cubicBezTo>
                    <a:cubicBezTo>
                      <a:pt x="7352" y="90"/>
                      <a:pt x="6505" y="1"/>
                      <a:pt x="5701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3365200" y="2982175"/>
                <a:ext cx="416125" cy="174700"/>
              </a:xfrm>
              <a:custGeom>
                <a:avLst/>
                <a:gdLst/>
                <a:ahLst/>
                <a:cxnLst/>
                <a:rect l="l" t="t" r="r" b="b"/>
                <a:pathLst>
                  <a:path w="16645" h="6988" extrusionOk="0">
                    <a:moveTo>
                      <a:pt x="0" y="0"/>
                    </a:moveTo>
                    <a:cubicBezTo>
                      <a:pt x="1487" y="318"/>
                      <a:pt x="2960" y="708"/>
                      <a:pt x="4403" y="1184"/>
                    </a:cubicBezTo>
                    <a:cubicBezTo>
                      <a:pt x="5818" y="1689"/>
                      <a:pt x="7247" y="2267"/>
                      <a:pt x="8373" y="3205"/>
                    </a:cubicBezTo>
                    <a:lnTo>
                      <a:pt x="8777" y="3580"/>
                    </a:lnTo>
                    <a:lnTo>
                      <a:pt x="9196" y="3985"/>
                    </a:lnTo>
                    <a:cubicBezTo>
                      <a:pt x="9340" y="4129"/>
                      <a:pt x="9513" y="4244"/>
                      <a:pt x="9658" y="4360"/>
                    </a:cubicBezTo>
                    <a:cubicBezTo>
                      <a:pt x="9816" y="4490"/>
                      <a:pt x="9975" y="4591"/>
                      <a:pt x="10134" y="4706"/>
                    </a:cubicBezTo>
                    <a:cubicBezTo>
                      <a:pt x="10798" y="5125"/>
                      <a:pt x="11476" y="5500"/>
                      <a:pt x="12198" y="5789"/>
                    </a:cubicBezTo>
                    <a:cubicBezTo>
                      <a:pt x="13627" y="6381"/>
                      <a:pt x="15129" y="6771"/>
                      <a:pt x="16644" y="6987"/>
                    </a:cubicBezTo>
                    <a:cubicBezTo>
                      <a:pt x="15908" y="6785"/>
                      <a:pt x="15172" y="6554"/>
                      <a:pt x="14465" y="6280"/>
                    </a:cubicBezTo>
                    <a:cubicBezTo>
                      <a:pt x="13757" y="6020"/>
                      <a:pt x="13050" y="5731"/>
                      <a:pt x="12371" y="5414"/>
                    </a:cubicBezTo>
                    <a:cubicBezTo>
                      <a:pt x="11693" y="5082"/>
                      <a:pt x="11029" y="4721"/>
                      <a:pt x="10423" y="4288"/>
                    </a:cubicBezTo>
                    <a:cubicBezTo>
                      <a:pt x="10105" y="4086"/>
                      <a:pt x="9816" y="3855"/>
                      <a:pt x="9542" y="3609"/>
                    </a:cubicBezTo>
                    <a:lnTo>
                      <a:pt x="9152" y="3220"/>
                    </a:lnTo>
                    <a:lnTo>
                      <a:pt x="8719" y="2815"/>
                    </a:lnTo>
                    <a:cubicBezTo>
                      <a:pt x="8099" y="2296"/>
                      <a:pt x="7420" y="1906"/>
                      <a:pt x="6713" y="1574"/>
                    </a:cubicBezTo>
                    <a:cubicBezTo>
                      <a:pt x="5991" y="1271"/>
                      <a:pt x="5269" y="996"/>
                      <a:pt x="4519" y="794"/>
                    </a:cubicBezTo>
                    <a:cubicBezTo>
                      <a:pt x="3046" y="376"/>
                      <a:pt x="1516" y="116"/>
                      <a:pt x="0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3612775" y="3024025"/>
                <a:ext cx="1158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4938" extrusionOk="0">
                    <a:moveTo>
                      <a:pt x="1631" y="1"/>
                    </a:moveTo>
                    <a:cubicBezTo>
                      <a:pt x="1472" y="420"/>
                      <a:pt x="1516" y="910"/>
                      <a:pt x="1617" y="1343"/>
                    </a:cubicBezTo>
                    <a:cubicBezTo>
                      <a:pt x="1732" y="1791"/>
                      <a:pt x="1920" y="2210"/>
                      <a:pt x="2136" y="2599"/>
                    </a:cubicBezTo>
                    <a:cubicBezTo>
                      <a:pt x="2353" y="2989"/>
                      <a:pt x="2598" y="3364"/>
                      <a:pt x="2873" y="3711"/>
                    </a:cubicBezTo>
                    <a:cubicBezTo>
                      <a:pt x="3011" y="3893"/>
                      <a:pt x="3153" y="4067"/>
                      <a:pt x="3302" y="4236"/>
                    </a:cubicBezTo>
                    <a:lnTo>
                      <a:pt x="3302" y="4236"/>
                    </a:lnTo>
                    <a:cubicBezTo>
                      <a:pt x="3186" y="4232"/>
                      <a:pt x="3072" y="4231"/>
                      <a:pt x="2959" y="4231"/>
                    </a:cubicBezTo>
                    <a:cubicBezTo>
                      <a:pt x="2896" y="4228"/>
                      <a:pt x="2832" y="4227"/>
                      <a:pt x="2769" y="4227"/>
                    </a:cubicBezTo>
                    <a:cubicBezTo>
                      <a:pt x="2486" y="4227"/>
                      <a:pt x="2203" y="4250"/>
                      <a:pt x="1920" y="4274"/>
                    </a:cubicBezTo>
                    <a:cubicBezTo>
                      <a:pt x="1588" y="4317"/>
                      <a:pt x="1241" y="4375"/>
                      <a:pt x="909" y="4476"/>
                    </a:cubicBezTo>
                    <a:cubicBezTo>
                      <a:pt x="592" y="4577"/>
                      <a:pt x="260" y="4707"/>
                      <a:pt x="0" y="4938"/>
                    </a:cubicBezTo>
                    <a:cubicBezTo>
                      <a:pt x="303" y="4793"/>
                      <a:pt x="635" y="4736"/>
                      <a:pt x="967" y="4692"/>
                    </a:cubicBezTo>
                    <a:cubicBezTo>
                      <a:pt x="1285" y="4664"/>
                      <a:pt x="1617" y="4649"/>
                      <a:pt x="1949" y="4649"/>
                    </a:cubicBezTo>
                    <a:cubicBezTo>
                      <a:pt x="2281" y="4664"/>
                      <a:pt x="2598" y="4678"/>
                      <a:pt x="2930" y="4692"/>
                    </a:cubicBezTo>
                    <a:cubicBezTo>
                      <a:pt x="3262" y="4721"/>
                      <a:pt x="3594" y="4765"/>
                      <a:pt x="3912" y="4793"/>
                    </a:cubicBezTo>
                    <a:lnTo>
                      <a:pt x="4634" y="4880"/>
                    </a:lnTo>
                    <a:lnTo>
                      <a:pt x="4129" y="4360"/>
                    </a:lnTo>
                    <a:cubicBezTo>
                      <a:pt x="3840" y="4057"/>
                      <a:pt x="3551" y="3725"/>
                      <a:pt x="3277" y="3393"/>
                    </a:cubicBezTo>
                    <a:cubicBezTo>
                      <a:pt x="3017" y="3061"/>
                      <a:pt x="2743" y="2729"/>
                      <a:pt x="2512" y="2368"/>
                    </a:cubicBezTo>
                    <a:cubicBezTo>
                      <a:pt x="2266" y="2022"/>
                      <a:pt x="2050" y="1647"/>
                      <a:pt x="1891" y="1257"/>
                    </a:cubicBezTo>
                    <a:cubicBezTo>
                      <a:pt x="1732" y="867"/>
                      <a:pt x="1602" y="448"/>
                      <a:pt x="1631" y="1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3550700" y="2984350"/>
                <a:ext cx="67525" cy="1133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533" extrusionOk="0">
                    <a:moveTo>
                      <a:pt x="1574" y="0"/>
                    </a:moveTo>
                    <a:cubicBezTo>
                      <a:pt x="1415" y="332"/>
                      <a:pt x="1343" y="707"/>
                      <a:pt x="1343" y="1083"/>
                    </a:cubicBezTo>
                    <a:cubicBezTo>
                      <a:pt x="1328" y="1472"/>
                      <a:pt x="1386" y="1848"/>
                      <a:pt x="1458" y="2209"/>
                    </a:cubicBezTo>
                    <a:cubicBezTo>
                      <a:pt x="1501" y="2396"/>
                      <a:pt x="1559" y="2570"/>
                      <a:pt x="1602" y="2757"/>
                    </a:cubicBezTo>
                    <a:cubicBezTo>
                      <a:pt x="1660" y="2930"/>
                      <a:pt x="1718" y="3104"/>
                      <a:pt x="1790" y="3277"/>
                    </a:cubicBezTo>
                    <a:cubicBezTo>
                      <a:pt x="1862" y="3450"/>
                      <a:pt x="1934" y="3623"/>
                      <a:pt x="2021" y="3797"/>
                    </a:cubicBezTo>
                    <a:lnTo>
                      <a:pt x="2054" y="3867"/>
                    </a:lnTo>
                    <a:lnTo>
                      <a:pt x="2054" y="3867"/>
                    </a:lnTo>
                    <a:cubicBezTo>
                      <a:pt x="1990" y="3862"/>
                      <a:pt x="1926" y="3858"/>
                      <a:pt x="1862" y="3854"/>
                    </a:cubicBezTo>
                    <a:cubicBezTo>
                      <a:pt x="1795" y="3850"/>
                      <a:pt x="1727" y="3848"/>
                      <a:pt x="1659" y="3848"/>
                    </a:cubicBezTo>
                    <a:cubicBezTo>
                      <a:pt x="1496" y="3848"/>
                      <a:pt x="1333" y="3859"/>
                      <a:pt x="1169" y="3869"/>
                    </a:cubicBezTo>
                    <a:cubicBezTo>
                      <a:pt x="938" y="3898"/>
                      <a:pt x="707" y="3941"/>
                      <a:pt x="491" y="4042"/>
                    </a:cubicBezTo>
                    <a:cubicBezTo>
                      <a:pt x="274" y="4129"/>
                      <a:pt x="58" y="4302"/>
                      <a:pt x="0" y="4533"/>
                    </a:cubicBezTo>
                    <a:cubicBezTo>
                      <a:pt x="130" y="4345"/>
                      <a:pt x="347" y="4273"/>
                      <a:pt x="549" y="4244"/>
                    </a:cubicBezTo>
                    <a:cubicBezTo>
                      <a:pt x="697" y="4223"/>
                      <a:pt x="852" y="4210"/>
                      <a:pt x="1010" y="4210"/>
                    </a:cubicBezTo>
                    <a:cubicBezTo>
                      <a:pt x="1068" y="4210"/>
                      <a:pt x="1126" y="4211"/>
                      <a:pt x="1184" y="4215"/>
                    </a:cubicBezTo>
                    <a:cubicBezTo>
                      <a:pt x="1400" y="4230"/>
                      <a:pt x="1617" y="4258"/>
                      <a:pt x="1819" y="4287"/>
                    </a:cubicBezTo>
                    <a:cubicBezTo>
                      <a:pt x="2036" y="4331"/>
                      <a:pt x="2252" y="4360"/>
                      <a:pt x="2454" y="4417"/>
                    </a:cubicBezTo>
                    <a:lnTo>
                      <a:pt x="2656" y="3970"/>
                    </a:lnTo>
                    <a:cubicBezTo>
                      <a:pt x="2676" y="3985"/>
                      <a:pt x="2686" y="3992"/>
                      <a:pt x="2690" y="3992"/>
                    </a:cubicBezTo>
                    <a:cubicBezTo>
                      <a:pt x="2700" y="3992"/>
                      <a:pt x="2667" y="3948"/>
                      <a:pt x="2656" y="3926"/>
                    </a:cubicBezTo>
                    <a:lnTo>
                      <a:pt x="2599" y="3811"/>
                    </a:lnTo>
                    <a:lnTo>
                      <a:pt x="2483" y="3580"/>
                    </a:lnTo>
                    <a:lnTo>
                      <a:pt x="2281" y="3089"/>
                    </a:lnTo>
                    <a:cubicBezTo>
                      <a:pt x="2137" y="2757"/>
                      <a:pt x="2021" y="2425"/>
                      <a:pt x="1906" y="2093"/>
                    </a:cubicBezTo>
                    <a:cubicBezTo>
                      <a:pt x="1805" y="1761"/>
                      <a:pt x="1704" y="1415"/>
                      <a:pt x="1646" y="1068"/>
                    </a:cubicBezTo>
                    <a:cubicBezTo>
                      <a:pt x="1574" y="722"/>
                      <a:pt x="1545" y="361"/>
                      <a:pt x="1574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3481750" y="2959800"/>
                <a:ext cx="30700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2397" extrusionOk="0">
                    <a:moveTo>
                      <a:pt x="217" y="0"/>
                    </a:moveTo>
                    <a:cubicBezTo>
                      <a:pt x="59" y="188"/>
                      <a:pt x="1" y="448"/>
                      <a:pt x="1" y="708"/>
                    </a:cubicBezTo>
                    <a:cubicBezTo>
                      <a:pt x="1" y="953"/>
                      <a:pt x="73" y="1213"/>
                      <a:pt x="189" y="1430"/>
                    </a:cubicBezTo>
                    <a:cubicBezTo>
                      <a:pt x="290" y="1646"/>
                      <a:pt x="448" y="1848"/>
                      <a:pt x="622" y="2007"/>
                    </a:cubicBezTo>
                    <a:cubicBezTo>
                      <a:pt x="795" y="2180"/>
                      <a:pt x="997" y="2325"/>
                      <a:pt x="1228" y="2397"/>
                    </a:cubicBezTo>
                    <a:cubicBezTo>
                      <a:pt x="1055" y="1935"/>
                      <a:pt x="838" y="1574"/>
                      <a:pt x="665" y="1199"/>
                    </a:cubicBezTo>
                    <a:cubicBezTo>
                      <a:pt x="564" y="1011"/>
                      <a:pt x="492" y="823"/>
                      <a:pt x="405" y="636"/>
                    </a:cubicBezTo>
                    <a:cubicBezTo>
                      <a:pt x="333" y="448"/>
                      <a:pt x="275" y="246"/>
                      <a:pt x="217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3452175" y="3019350"/>
                <a:ext cx="70400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824" extrusionOk="0">
                    <a:moveTo>
                      <a:pt x="2065" y="0"/>
                    </a:moveTo>
                    <a:cubicBezTo>
                      <a:pt x="1805" y="0"/>
                      <a:pt x="1559" y="15"/>
                      <a:pt x="1314" y="58"/>
                    </a:cubicBezTo>
                    <a:cubicBezTo>
                      <a:pt x="1054" y="87"/>
                      <a:pt x="809" y="159"/>
                      <a:pt x="578" y="275"/>
                    </a:cubicBezTo>
                    <a:cubicBezTo>
                      <a:pt x="448" y="332"/>
                      <a:pt x="347" y="390"/>
                      <a:pt x="231" y="477"/>
                    </a:cubicBezTo>
                    <a:cubicBezTo>
                      <a:pt x="130" y="563"/>
                      <a:pt x="15" y="679"/>
                      <a:pt x="0" y="823"/>
                    </a:cubicBezTo>
                    <a:cubicBezTo>
                      <a:pt x="116" y="751"/>
                      <a:pt x="217" y="736"/>
                      <a:pt x="347" y="708"/>
                    </a:cubicBezTo>
                    <a:cubicBezTo>
                      <a:pt x="462" y="693"/>
                      <a:pt x="578" y="679"/>
                      <a:pt x="693" y="664"/>
                    </a:cubicBezTo>
                    <a:cubicBezTo>
                      <a:pt x="924" y="635"/>
                      <a:pt x="1155" y="607"/>
                      <a:pt x="1400" y="578"/>
                    </a:cubicBezTo>
                    <a:cubicBezTo>
                      <a:pt x="1631" y="534"/>
                      <a:pt x="1862" y="477"/>
                      <a:pt x="2108" y="419"/>
                    </a:cubicBezTo>
                    <a:cubicBezTo>
                      <a:pt x="2339" y="347"/>
                      <a:pt x="2584" y="275"/>
                      <a:pt x="2815" y="145"/>
                    </a:cubicBezTo>
                    <a:cubicBezTo>
                      <a:pt x="2570" y="58"/>
                      <a:pt x="2310" y="15"/>
                      <a:pt x="2065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3500525" y="2683725"/>
                <a:ext cx="224850" cy="314350"/>
              </a:xfrm>
              <a:custGeom>
                <a:avLst/>
                <a:gdLst/>
                <a:ahLst/>
                <a:cxnLst/>
                <a:rect l="l" t="t" r="r" b="b"/>
                <a:pathLst>
                  <a:path w="8994" h="12574" extrusionOk="0">
                    <a:moveTo>
                      <a:pt x="1" y="0"/>
                    </a:moveTo>
                    <a:cubicBezTo>
                      <a:pt x="1" y="0"/>
                      <a:pt x="1040" y="3754"/>
                      <a:pt x="2483" y="8142"/>
                    </a:cubicBezTo>
                    <a:cubicBezTo>
                      <a:pt x="3927" y="12530"/>
                      <a:pt x="8821" y="12574"/>
                      <a:pt x="8821" y="12574"/>
                    </a:cubicBezTo>
                    <a:cubicBezTo>
                      <a:pt x="8821" y="12574"/>
                      <a:pt x="8994" y="5673"/>
                      <a:pt x="6410" y="2931"/>
                    </a:cubicBezTo>
                    <a:cubicBezTo>
                      <a:pt x="3841" y="18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3500525" y="2683725"/>
                <a:ext cx="220525" cy="314350"/>
              </a:xfrm>
              <a:custGeom>
                <a:avLst/>
                <a:gdLst/>
                <a:ahLst/>
                <a:cxnLst/>
                <a:rect l="l" t="t" r="r" b="b"/>
                <a:pathLst>
                  <a:path w="8821" h="12574" extrusionOk="0">
                    <a:moveTo>
                      <a:pt x="1" y="0"/>
                    </a:moveTo>
                    <a:cubicBezTo>
                      <a:pt x="939" y="895"/>
                      <a:pt x="1819" y="1848"/>
                      <a:pt x="2628" y="2844"/>
                    </a:cubicBezTo>
                    <a:cubicBezTo>
                      <a:pt x="3436" y="3855"/>
                      <a:pt x="4201" y="4908"/>
                      <a:pt x="4577" y="6107"/>
                    </a:cubicBezTo>
                    <a:lnTo>
                      <a:pt x="4707" y="6540"/>
                    </a:lnTo>
                    <a:lnTo>
                      <a:pt x="4822" y="7030"/>
                    </a:lnTo>
                    <a:cubicBezTo>
                      <a:pt x="4923" y="7362"/>
                      <a:pt x="5024" y="7680"/>
                      <a:pt x="5183" y="7983"/>
                    </a:cubicBezTo>
                    <a:cubicBezTo>
                      <a:pt x="5457" y="8575"/>
                      <a:pt x="5789" y="9152"/>
                      <a:pt x="6179" y="9687"/>
                    </a:cubicBezTo>
                    <a:cubicBezTo>
                      <a:pt x="6930" y="10755"/>
                      <a:pt x="7839" y="11722"/>
                      <a:pt x="8821" y="12574"/>
                    </a:cubicBezTo>
                    <a:cubicBezTo>
                      <a:pt x="7955" y="11606"/>
                      <a:pt x="7161" y="10567"/>
                      <a:pt x="6468" y="9499"/>
                    </a:cubicBezTo>
                    <a:cubicBezTo>
                      <a:pt x="6121" y="8950"/>
                      <a:pt x="5804" y="8387"/>
                      <a:pt x="5558" y="7810"/>
                    </a:cubicBezTo>
                    <a:cubicBezTo>
                      <a:pt x="5443" y="7521"/>
                      <a:pt x="5342" y="7218"/>
                      <a:pt x="5241" y="6915"/>
                    </a:cubicBezTo>
                    <a:lnTo>
                      <a:pt x="5140" y="6467"/>
                    </a:lnTo>
                    <a:lnTo>
                      <a:pt x="5010" y="5962"/>
                    </a:lnTo>
                    <a:cubicBezTo>
                      <a:pt x="4793" y="5327"/>
                      <a:pt x="4476" y="4721"/>
                      <a:pt x="4115" y="4172"/>
                    </a:cubicBezTo>
                    <a:cubicBezTo>
                      <a:pt x="3739" y="3624"/>
                      <a:pt x="3350" y="3104"/>
                      <a:pt x="2902" y="2613"/>
                    </a:cubicBezTo>
                    <a:cubicBezTo>
                      <a:pt x="2022" y="1646"/>
                      <a:pt x="1054" y="765"/>
                      <a:pt x="1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3604100" y="2844675"/>
                <a:ext cx="8520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4866" extrusionOk="0">
                    <a:moveTo>
                      <a:pt x="3407" y="1"/>
                    </a:moveTo>
                    <a:lnTo>
                      <a:pt x="3407" y="1"/>
                    </a:lnTo>
                    <a:cubicBezTo>
                      <a:pt x="3104" y="217"/>
                      <a:pt x="2917" y="592"/>
                      <a:pt x="2801" y="953"/>
                    </a:cubicBezTo>
                    <a:cubicBezTo>
                      <a:pt x="2671" y="1314"/>
                      <a:pt x="2613" y="1704"/>
                      <a:pt x="2599" y="2079"/>
                    </a:cubicBezTo>
                    <a:cubicBezTo>
                      <a:pt x="2585" y="2469"/>
                      <a:pt x="2585" y="2844"/>
                      <a:pt x="2628" y="3234"/>
                    </a:cubicBezTo>
                    <a:cubicBezTo>
                      <a:pt x="2649" y="3421"/>
                      <a:pt x="2671" y="3608"/>
                      <a:pt x="2700" y="3794"/>
                    </a:cubicBezTo>
                    <a:lnTo>
                      <a:pt x="2700" y="3794"/>
                    </a:lnTo>
                    <a:cubicBezTo>
                      <a:pt x="2619" y="3739"/>
                      <a:pt x="2538" y="3687"/>
                      <a:pt x="2455" y="3638"/>
                    </a:cubicBezTo>
                    <a:cubicBezTo>
                      <a:pt x="2209" y="3465"/>
                      <a:pt x="1949" y="3335"/>
                      <a:pt x="1690" y="3205"/>
                    </a:cubicBezTo>
                    <a:cubicBezTo>
                      <a:pt x="1430" y="3075"/>
                      <a:pt x="1155" y="2960"/>
                      <a:pt x="867" y="2888"/>
                    </a:cubicBezTo>
                    <a:cubicBezTo>
                      <a:pt x="679" y="2828"/>
                      <a:pt x="477" y="2789"/>
                      <a:pt x="275" y="2789"/>
                    </a:cubicBezTo>
                    <a:cubicBezTo>
                      <a:pt x="183" y="2789"/>
                      <a:pt x="91" y="2797"/>
                      <a:pt x="1" y="2815"/>
                    </a:cubicBezTo>
                    <a:cubicBezTo>
                      <a:pt x="289" y="2844"/>
                      <a:pt x="549" y="2945"/>
                      <a:pt x="795" y="3061"/>
                    </a:cubicBezTo>
                    <a:cubicBezTo>
                      <a:pt x="1054" y="3191"/>
                      <a:pt x="1300" y="3335"/>
                      <a:pt x="1531" y="3479"/>
                    </a:cubicBezTo>
                    <a:cubicBezTo>
                      <a:pt x="1762" y="3638"/>
                      <a:pt x="1993" y="3797"/>
                      <a:pt x="2224" y="3956"/>
                    </a:cubicBezTo>
                    <a:cubicBezTo>
                      <a:pt x="2440" y="4129"/>
                      <a:pt x="2671" y="4302"/>
                      <a:pt x="2888" y="4476"/>
                    </a:cubicBezTo>
                    <a:lnTo>
                      <a:pt x="3364" y="4865"/>
                    </a:lnTo>
                    <a:lnTo>
                      <a:pt x="3234" y="4259"/>
                    </a:lnTo>
                    <a:cubicBezTo>
                      <a:pt x="3162" y="3913"/>
                      <a:pt x="3104" y="3537"/>
                      <a:pt x="3061" y="3176"/>
                    </a:cubicBezTo>
                    <a:cubicBezTo>
                      <a:pt x="3018" y="2815"/>
                      <a:pt x="2974" y="2455"/>
                      <a:pt x="2974" y="2094"/>
                    </a:cubicBezTo>
                    <a:cubicBezTo>
                      <a:pt x="2960" y="1733"/>
                      <a:pt x="2974" y="1357"/>
                      <a:pt x="3032" y="1011"/>
                    </a:cubicBezTo>
                    <a:cubicBezTo>
                      <a:pt x="3090" y="650"/>
                      <a:pt x="3191" y="304"/>
                      <a:pt x="3407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3582100" y="2786925"/>
                <a:ext cx="7940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581" extrusionOk="0">
                    <a:moveTo>
                      <a:pt x="3176" y="1"/>
                    </a:moveTo>
                    <a:cubicBezTo>
                      <a:pt x="2916" y="160"/>
                      <a:pt x="2699" y="420"/>
                      <a:pt x="2512" y="679"/>
                    </a:cubicBezTo>
                    <a:cubicBezTo>
                      <a:pt x="2339" y="954"/>
                      <a:pt x="2209" y="1242"/>
                      <a:pt x="2093" y="1545"/>
                    </a:cubicBezTo>
                    <a:cubicBezTo>
                      <a:pt x="2050" y="1690"/>
                      <a:pt x="1992" y="1849"/>
                      <a:pt x="1949" y="2007"/>
                    </a:cubicBezTo>
                    <a:cubicBezTo>
                      <a:pt x="1920" y="2152"/>
                      <a:pt x="1877" y="2311"/>
                      <a:pt x="1848" y="2469"/>
                    </a:cubicBezTo>
                    <a:cubicBezTo>
                      <a:pt x="1819" y="2628"/>
                      <a:pt x="1790" y="2772"/>
                      <a:pt x="1776" y="2931"/>
                    </a:cubicBezTo>
                    <a:lnTo>
                      <a:pt x="1772" y="2995"/>
                    </a:lnTo>
                    <a:lnTo>
                      <a:pt x="1772" y="2995"/>
                    </a:lnTo>
                    <a:cubicBezTo>
                      <a:pt x="1730" y="2964"/>
                      <a:pt x="1688" y="2933"/>
                      <a:pt x="1646" y="2902"/>
                    </a:cubicBezTo>
                    <a:cubicBezTo>
                      <a:pt x="1487" y="2801"/>
                      <a:pt x="1314" y="2700"/>
                      <a:pt x="1140" y="2614"/>
                    </a:cubicBezTo>
                    <a:cubicBezTo>
                      <a:pt x="953" y="2527"/>
                      <a:pt x="765" y="2455"/>
                      <a:pt x="563" y="2426"/>
                    </a:cubicBezTo>
                    <a:cubicBezTo>
                      <a:pt x="511" y="2414"/>
                      <a:pt x="456" y="2408"/>
                      <a:pt x="400" y="2408"/>
                    </a:cubicBezTo>
                    <a:cubicBezTo>
                      <a:pt x="254" y="2408"/>
                      <a:pt x="104" y="2452"/>
                      <a:pt x="0" y="2556"/>
                    </a:cubicBezTo>
                    <a:cubicBezTo>
                      <a:pt x="63" y="2530"/>
                      <a:pt x="127" y="2519"/>
                      <a:pt x="191" y="2519"/>
                    </a:cubicBezTo>
                    <a:cubicBezTo>
                      <a:pt x="305" y="2519"/>
                      <a:pt x="418" y="2553"/>
                      <a:pt x="520" y="2599"/>
                    </a:cubicBezTo>
                    <a:cubicBezTo>
                      <a:pt x="678" y="2671"/>
                      <a:pt x="837" y="2758"/>
                      <a:pt x="982" y="2874"/>
                    </a:cubicBezTo>
                    <a:cubicBezTo>
                      <a:pt x="1140" y="2975"/>
                      <a:pt x="1285" y="3090"/>
                      <a:pt x="1415" y="3206"/>
                    </a:cubicBezTo>
                    <a:cubicBezTo>
                      <a:pt x="1559" y="3321"/>
                      <a:pt x="1689" y="3451"/>
                      <a:pt x="1819" y="3581"/>
                    </a:cubicBezTo>
                    <a:lnTo>
                      <a:pt x="2165" y="3350"/>
                    </a:lnTo>
                    <a:cubicBezTo>
                      <a:pt x="2174" y="3373"/>
                      <a:pt x="2179" y="3381"/>
                      <a:pt x="2182" y="3381"/>
                    </a:cubicBezTo>
                    <a:cubicBezTo>
                      <a:pt x="2187" y="3381"/>
                      <a:pt x="2180" y="3341"/>
                      <a:pt x="2180" y="3321"/>
                    </a:cubicBezTo>
                    <a:lnTo>
                      <a:pt x="2194" y="3220"/>
                    </a:lnTo>
                    <a:lnTo>
                      <a:pt x="2223" y="2989"/>
                    </a:lnTo>
                    <a:lnTo>
                      <a:pt x="2281" y="2542"/>
                    </a:lnTo>
                    <a:cubicBezTo>
                      <a:pt x="2339" y="2253"/>
                      <a:pt x="2396" y="1950"/>
                      <a:pt x="2468" y="1661"/>
                    </a:cubicBezTo>
                    <a:cubicBezTo>
                      <a:pt x="2555" y="1372"/>
                      <a:pt x="2627" y="1084"/>
                      <a:pt x="2743" y="795"/>
                    </a:cubicBezTo>
                    <a:cubicBezTo>
                      <a:pt x="2858" y="521"/>
                      <a:pt x="2988" y="246"/>
                      <a:pt x="3176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3581375" y="2722700"/>
                <a:ext cx="17350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195" extrusionOk="0">
                    <a:moveTo>
                      <a:pt x="693" y="0"/>
                    </a:moveTo>
                    <a:lnTo>
                      <a:pt x="693" y="0"/>
                    </a:lnTo>
                    <a:cubicBezTo>
                      <a:pt x="491" y="73"/>
                      <a:pt x="332" y="231"/>
                      <a:pt x="217" y="419"/>
                    </a:cubicBezTo>
                    <a:cubicBezTo>
                      <a:pt x="101" y="592"/>
                      <a:pt x="43" y="809"/>
                      <a:pt x="15" y="1011"/>
                    </a:cubicBezTo>
                    <a:cubicBezTo>
                      <a:pt x="0" y="1227"/>
                      <a:pt x="15" y="1429"/>
                      <a:pt x="72" y="1632"/>
                    </a:cubicBezTo>
                    <a:cubicBezTo>
                      <a:pt x="116" y="1834"/>
                      <a:pt x="202" y="2021"/>
                      <a:pt x="332" y="2195"/>
                    </a:cubicBezTo>
                    <a:cubicBezTo>
                      <a:pt x="419" y="1776"/>
                      <a:pt x="433" y="1415"/>
                      <a:pt x="462" y="1069"/>
                    </a:cubicBezTo>
                    <a:cubicBezTo>
                      <a:pt x="491" y="895"/>
                      <a:pt x="505" y="722"/>
                      <a:pt x="534" y="549"/>
                    </a:cubicBezTo>
                    <a:cubicBezTo>
                      <a:pt x="578" y="376"/>
                      <a:pt x="621" y="202"/>
                      <a:pt x="693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3536975" y="2760800"/>
                <a:ext cx="5850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945" extrusionOk="0">
                    <a:moveTo>
                      <a:pt x="434" y="1"/>
                    </a:moveTo>
                    <a:cubicBezTo>
                      <a:pt x="400" y="1"/>
                      <a:pt x="366" y="2"/>
                      <a:pt x="333" y="7"/>
                    </a:cubicBezTo>
                    <a:cubicBezTo>
                      <a:pt x="217" y="21"/>
                      <a:pt x="87" y="64"/>
                      <a:pt x="1" y="151"/>
                    </a:cubicBezTo>
                    <a:cubicBezTo>
                      <a:pt x="130" y="165"/>
                      <a:pt x="203" y="180"/>
                      <a:pt x="304" y="237"/>
                    </a:cubicBezTo>
                    <a:cubicBezTo>
                      <a:pt x="347" y="252"/>
                      <a:pt x="390" y="266"/>
                      <a:pt x="434" y="295"/>
                    </a:cubicBezTo>
                    <a:lnTo>
                      <a:pt x="578" y="353"/>
                    </a:lnTo>
                    <a:cubicBezTo>
                      <a:pt x="751" y="440"/>
                      <a:pt x="939" y="526"/>
                      <a:pt x="1127" y="613"/>
                    </a:cubicBezTo>
                    <a:cubicBezTo>
                      <a:pt x="1314" y="685"/>
                      <a:pt x="1502" y="757"/>
                      <a:pt x="1704" y="815"/>
                    </a:cubicBezTo>
                    <a:cubicBezTo>
                      <a:pt x="1906" y="873"/>
                      <a:pt x="2108" y="930"/>
                      <a:pt x="2339" y="945"/>
                    </a:cubicBezTo>
                    <a:cubicBezTo>
                      <a:pt x="2209" y="757"/>
                      <a:pt x="2036" y="627"/>
                      <a:pt x="1863" y="497"/>
                    </a:cubicBezTo>
                    <a:cubicBezTo>
                      <a:pt x="1690" y="382"/>
                      <a:pt x="1502" y="266"/>
                      <a:pt x="1300" y="194"/>
                    </a:cubicBezTo>
                    <a:cubicBezTo>
                      <a:pt x="1098" y="108"/>
                      <a:pt x="896" y="50"/>
                      <a:pt x="665" y="21"/>
                    </a:cubicBezTo>
                    <a:cubicBezTo>
                      <a:pt x="593" y="11"/>
                      <a:pt x="514" y="1"/>
                      <a:pt x="434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3" name="Google Shape;913;p25"/>
            <p:cNvSpPr/>
            <p:nvPr/>
          </p:nvSpPr>
          <p:spPr>
            <a:xfrm>
              <a:off x="4199200" y="3962188"/>
              <a:ext cx="611650" cy="519400"/>
            </a:xfrm>
            <a:custGeom>
              <a:avLst/>
              <a:gdLst/>
              <a:ahLst/>
              <a:cxnLst/>
              <a:rect l="l" t="t" r="r" b="b"/>
              <a:pathLst>
                <a:path w="24466" h="20776" extrusionOk="0">
                  <a:moveTo>
                    <a:pt x="10762" y="1"/>
                  </a:moveTo>
                  <a:cubicBezTo>
                    <a:pt x="6108" y="1"/>
                    <a:pt x="10827" y="10778"/>
                    <a:pt x="10827" y="10778"/>
                  </a:cubicBezTo>
                  <a:cubicBezTo>
                    <a:pt x="10827" y="10778"/>
                    <a:pt x="5373" y="4715"/>
                    <a:pt x="2447" y="4715"/>
                  </a:cubicBezTo>
                  <a:cubicBezTo>
                    <a:pt x="1620" y="4715"/>
                    <a:pt x="995" y="5200"/>
                    <a:pt x="752" y="6442"/>
                  </a:cubicBezTo>
                  <a:cubicBezTo>
                    <a:pt x="1" y="10371"/>
                    <a:pt x="4735" y="10967"/>
                    <a:pt x="7677" y="10967"/>
                  </a:cubicBezTo>
                  <a:cubicBezTo>
                    <a:pt x="8958" y="10967"/>
                    <a:pt x="9899" y="10854"/>
                    <a:pt x="9899" y="10854"/>
                  </a:cubicBezTo>
                  <a:lnTo>
                    <a:pt x="9899" y="10854"/>
                  </a:lnTo>
                  <a:cubicBezTo>
                    <a:pt x="9899" y="10854"/>
                    <a:pt x="1679" y="15089"/>
                    <a:pt x="4060" y="17094"/>
                  </a:cubicBezTo>
                  <a:cubicBezTo>
                    <a:pt x="4369" y="17358"/>
                    <a:pt x="4716" y="17473"/>
                    <a:pt x="5084" y="17473"/>
                  </a:cubicBezTo>
                  <a:cubicBezTo>
                    <a:pt x="7205" y="17473"/>
                    <a:pt x="10057" y="13669"/>
                    <a:pt x="10812" y="12605"/>
                  </a:cubicBezTo>
                  <a:lnTo>
                    <a:pt x="10812" y="12605"/>
                  </a:lnTo>
                  <a:cubicBezTo>
                    <a:pt x="9979" y="13848"/>
                    <a:pt x="6897" y="18971"/>
                    <a:pt x="11554" y="20553"/>
                  </a:cubicBezTo>
                  <a:cubicBezTo>
                    <a:pt x="11997" y="20705"/>
                    <a:pt x="12370" y="20775"/>
                    <a:pt x="12682" y="20775"/>
                  </a:cubicBezTo>
                  <a:cubicBezTo>
                    <a:pt x="16105" y="20775"/>
                    <a:pt x="12105" y="12333"/>
                    <a:pt x="12105" y="12332"/>
                  </a:cubicBezTo>
                  <a:lnTo>
                    <a:pt x="12105" y="12332"/>
                  </a:lnTo>
                  <a:cubicBezTo>
                    <a:pt x="12105" y="12333"/>
                    <a:pt x="16651" y="19022"/>
                    <a:pt x="19025" y="19022"/>
                  </a:cubicBezTo>
                  <a:cubicBezTo>
                    <a:pt x="19510" y="19022"/>
                    <a:pt x="19904" y="18743"/>
                    <a:pt x="20150" y="18072"/>
                  </a:cubicBezTo>
                  <a:cubicBezTo>
                    <a:pt x="21604" y="14137"/>
                    <a:pt x="13383" y="12157"/>
                    <a:pt x="13383" y="12157"/>
                  </a:cubicBezTo>
                  <a:lnTo>
                    <a:pt x="13383" y="12157"/>
                  </a:lnTo>
                  <a:cubicBezTo>
                    <a:pt x="13383" y="12157"/>
                    <a:pt x="14166" y="12205"/>
                    <a:pt x="15276" y="12205"/>
                  </a:cubicBezTo>
                  <a:cubicBezTo>
                    <a:pt x="18494" y="12205"/>
                    <a:pt x="24465" y="11803"/>
                    <a:pt x="22155" y="8673"/>
                  </a:cubicBezTo>
                  <a:cubicBezTo>
                    <a:pt x="21384" y="7622"/>
                    <a:pt x="20446" y="7227"/>
                    <a:pt x="19472" y="7227"/>
                  </a:cubicBezTo>
                  <a:cubicBezTo>
                    <a:pt x="17827" y="7227"/>
                    <a:pt x="16078" y="8353"/>
                    <a:pt x="14852" y="9350"/>
                  </a:cubicBezTo>
                  <a:lnTo>
                    <a:pt x="14852" y="9350"/>
                  </a:lnTo>
                  <a:cubicBezTo>
                    <a:pt x="17031" y="7187"/>
                    <a:pt x="20351" y="3299"/>
                    <a:pt x="17769" y="1831"/>
                  </a:cubicBezTo>
                  <a:cubicBezTo>
                    <a:pt x="17454" y="1652"/>
                    <a:pt x="17149" y="1570"/>
                    <a:pt x="16856" y="1570"/>
                  </a:cubicBezTo>
                  <a:cubicBezTo>
                    <a:pt x="15056" y="1570"/>
                    <a:pt x="13687" y="4665"/>
                    <a:pt x="12854" y="7266"/>
                  </a:cubicBezTo>
                  <a:lnTo>
                    <a:pt x="12854" y="7266"/>
                  </a:lnTo>
                  <a:cubicBezTo>
                    <a:pt x="13485" y="4139"/>
                    <a:pt x="13749" y="48"/>
                    <a:pt x="10827" y="1"/>
                  </a:cubicBezTo>
                  <a:cubicBezTo>
                    <a:pt x="10805" y="1"/>
                    <a:pt x="10783" y="1"/>
                    <a:pt x="10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4242863" y="4274375"/>
              <a:ext cx="330450" cy="362225"/>
            </a:xfrm>
            <a:custGeom>
              <a:avLst/>
              <a:gdLst/>
              <a:ahLst/>
              <a:cxnLst/>
              <a:rect l="l" t="t" r="r" b="b"/>
              <a:pathLst>
                <a:path w="13218" h="14489" extrusionOk="0">
                  <a:moveTo>
                    <a:pt x="6546" y="0"/>
                  </a:moveTo>
                  <a:cubicBezTo>
                    <a:pt x="6409" y="0"/>
                    <a:pt x="6258" y="16"/>
                    <a:pt x="6092" y="51"/>
                  </a:cubicBezTo>
                  <a:cubicBezTo>
                    <a:pt x="2457" y="803"/>
                    <a:pt x="5716" y="6592"/>
                    <a:pt x="5716" y="6592"/>
                  </a:cubicBezTo>
                  <a:cubicBezTo>
                    <a:pt x="5716" y="6592"/>
                    <a:pt x="2796" y="4122"/>
                    <a:pt x="1321" y="4122"/>
                  </a:cubicBezTo>
                  <a:cubicBezTo>
                    <a:pt x="952" y="4122"/>
                    <a:pt x="673" y="4277"/>
                    <a:pt x="553" y="4663"/>
                  </a:cubicBezTo>
                  <a:cubicBezTo>
                    <a:pt x="1" y="6341"/>
                    <a:pt x="3962" y="7357"/>
                    <a:pt x="4912" y="7576"/>
                  </a:cubicBezTo>
                  <a:lnTo>
                    <a:pt x="4912" y="7576"/>
                  </a:lnTo>
                  <a:cubicBezTo>
                    <a:pt x="4606" y="7514"/>
                    <a:pt x="3988" y="7409"/>
                    <a:pt x="3303" y="7409"/>
                  </a:cubicBezTo>
                  <a:cubicBezTo>
                    <a:pt x="1902" y="7409"/>
                    <a:pt x="219" y="7846"/>
                    <a:pt x="352" y="9976"/>
                  </a:cubicBezTo>
                  <a:cubicBezTo>
                    <a:pt x="409" y="10899"/>
                    <a:pt x="763" y="11243"/>
                    <a:pt x="1257" y="11243"/>
                  </a:cubicBezTo>
                  <a:cubicBezTo>
                    <a:pt x="2711" y="11243"/>
                    <a:pt x="5389" y="8272"/>
                    <a:pt x="5390" y="8272"/>
                  </a:cubicBezTo>
                  <a:lnTo>
                    <a:pt x="5390" y="8272"/>
                  </a:lnTo>
                  <a:cubicBezTo>
                    <a:pt x="5389" y="8272"/>
                    <a:pt x="1335" y="14489"/>
                    <a:pt x="3884" y="14489"/>
                  </a:cubicBezTo>
                  <a:cubicBezTo>
                    <a:pt x="3909" y="14489"/>
                    <a:pt x="3935" y="14488"/>
                    <a:pt x="3961" y="14487"/>
                  </a:cubicBezTo>
                  <a:cubicBezTo>
                    <a:pt x="6693" y="14387"/>
                    <a:pt x="5816" y="8974"/>
                    <a:pt x="5816" y="8973"/>
                  </a:cubicBezTo>
                  <a:lnTo>
                    <a:pt x="5816" y="8973"/>
                  </a:lnTo>
                  <a:cubicBezTo>
                    <a:pt x="5816" y="8974"/>
                    <a:pt x="7579" y="14035"/>
                    <a:pt x="9167" y="14035"/>
                  </a:cubicBezTo>
                  <a:cubicBezTo>
                    <a:pt x="9482" y="14035"/>
                    <a:pt x="9790" y="13836"/>
                    <a:pt x="10077" y="13359"/>
                  </a:cubicBezTo>
                  <a:cubicBezTo>
                    <a:pt x="11250" y="11414"/>
                    <a:pt x="9272" y="9929"/>
                    <a:pt x="7834" y="9159"/>
                  </a:cubicBezTo>
                  <a:lnTo>
                    <a:pt x="7834" y="9159"/>
                  </a:lnTo>
                  <a:cubicBezTo>
                    <a:pt x="8894" y="9600"/>
                    <a:pt x="10399" y="10128"/>
                    <a:pt x="11524" y="10128"/>
                  </a:cubicBezTo>
                  <a:cubicBezTo>
                    <a:pt x="12344" y="10128"/>
                    <a:pt x="12962" y="9848"/>
                    <a:pt x="13059" y="9049"/>
                  </a:cubicBezTo>
                  <a:cubicBezTo>
                    <a:pt x="13218" y="7732"/>
                    <a:pt x="11614" y="7394"/>
                    <a:pt x="9926" y="7394"/>
                  </a:cubicBezTo>
                  <a:cubicBezTo>
                    <a:pt x="9479" y="7394"/>
                    <a:pt x="9026" y="7417"/>
                    <a:pt x="8599" y="7453"/>
                  </a:cubicBezTo>
                  <a:lnTo>
                    <a:pt x="8599" y="7453"/>
                  </a:lnTo>
                  <a:cubicBezTo>
                    <a:pt x="10622" y="7055"/>
                    <a:pt x="13128" y="6198"/>
                    <a:pt x="12432" y="4437"/>
                  </a:cubicBezTo>
                  <a:cubicBezTo>
                    <a:pt x="12201" y="3851"/>
                    <a:pt x="11794" y="3618"/>
                    <a:pt x="11293" y="3618"/>
                  </a:cubicBezTo>
                  <a:cubicBezTo>
                    <a:pt x="9349" y="3618"/>
                    <a:pt x="5991" y="7119"/>
                    <a:pt x="5991" y="7119"/>
                  </a:cubicBezTo>
                  <a:cubicBezTo>
                    <a:pt x="5991" y="7119"/>
                    <a:pt x="9391" y="0"/>
                    <a:pt x="6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25"/>
          <p:cNvGrpSpPr/>
          <p:nvPr/>
        </p:nvGrpSpPr>
        <p:grpSpPr>
          <a:xfrm>
            <a:off x="1359187" y="3487877"/>
            <a:ext cx="830094" cy="964805"/>
            <a:chOff x="2119700" y="3200425"/>
            <a:chExt cx="934475" cy="1086125"/>
          </a:xfrm>
        </p:grpSpPr>
        <p:sp>
          <p:nvSpPr>
            <p:cNvPr id="916" name="Google Shape;916;p25"/>
            <p:cNvSpPr/>
            <p:nvPr/>
          </p:nvSpPr>
          <p:spPr>
            <a:xfrm>
              <a:off x="2142325" y="4209575"/>
              <a:ext cx="925" cy="5000"/>
            </a:xfrm>
            <a:custGeom>
              <a:avLst/>
              <a:gdLst/>
              <a:ahLst/>
              <a:cxnLst/>
              <a:rect l="l" t="t" r="r" b="b"/>
              <a:pathLst>
                <a:path w="37" h="200" extrusionOk="0">
                  <a:moveTo>
                    <a:pt x="1" y="0"/>
                  </a:moveTo>
                  <a:lnTo>
                    <a:pt x="1" y="200"/>
                  </a:lnTo>
                  <a:lnTo>
                    <a:pt x="37" y="200"/>
                  </a:lnTo>
                  <a:cubicBezTo>
                    <a:pt x="1" y="127"/>
                    <a:pt x="1" y="55"/>
                    <a:pt x="1" y="0"/>
                  </a:cubicBezTo>
                  <a:close/>
                </a:path>
              </a:pathLst>
            </a:custGeom>
            <a:solidFill>
              <a:srgbClr val="F29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3030600" y="4209575"/>
              <a:ext cx="1375" cy="5000"/>
            </a:xfrm>
            <a:custGeom>
              <a:avLst/>
              <a:gdLst/>
              <a:ahLst/>
              <a:cxnLst/>
              <a:rect l="l" t="t" r="r" b="b"/>
              <a:pathLst>
                <a:path w="55" h="200" extrusionOk="0">
                  <a:moveTo>
                    <a:pt x="55" y="0"/>
                  </a:moveTo>
                  <a:cubicBezTo>
                    <a:pt x="55" y="55"/>
                    <a:pt x="37" y="127"/>
                    <a:pt x="0" y="200"/>
                  </a:cubicBezTo>
                  <a:lnTo>
                    <a:pt x="55" y="20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29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2142325" y="3507375"/>
              <a:ext cx="889650" cy="188375"/>
            </a:xfrm>
            <a:custGeom>
              <a:avLst/>
              <a:gdLst/>
              <a:ahLst/>
              <a:cxnLst/>
              <a:rect l="l" t="t" r="r" b="b"/>
              <a:pathLst>
                <a:path w="35586" h="7535" extrusionOk="0">
                  <a:moveTo>
                    <a:pt x="17784" y="1"/>
                  </a:moveTo>
                  <a:cubicBezTo>
                    <a:pt x="8277" y="1"/>
                    <a:pt x="490" y="1594"/>
                    <a:pt x="19" y="3568"/>
                  </a:cubicBezTo>
                  <a:cubicBezTo>
                    <a:pt x="1" y="3641"/>
                    <a:pt x="1" y="3695"/>
                    <a:pt x="1" y="3767"/>
                  </a:cubicBezTo>
                  <a:cubicBezTo>
                    <a:pt x="1" y="5850"/>
                    <a:pt x="7969" y="7534"/>
                    <a:pt x="17784" y="7534"/>
                  </a:cubicBezTo>
                  <a:cubicBezTo>
                    <a:pt x="27618" y="7534"/>
                    <a:pt x="35586" y="5850"/>
                    <a:pt x="35586" y="3767"/>
                  </a:cubicBezTo>
                  <a:cubicBezTo>
                    <a:pt x="35586" y="3695"/>
                    <a:pt x="35568" y="3641"/>
                    <a:pt x="35550" y="3568"/>
                  </a:cubicBezTo>
                  <a:cubicBezTo>
                    <a:pt x="35079" y="1594"/>
                    <a:pt x="27310" y="1"/>
                    <a:pt x="17784" y="1"/>
                  </a:cubicBezTo>
                  <a:close/>
                </a:path>
              </a:pathLst>
            </a:custGeom>
            <a:solidFill>
              <a:srgbClr val="FFE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2261850" y="3532725"/>
              <a:ext cx="650600" cy="137650"/>
            </a:xfrm>
            <a:custGeom>
              <a:avLst/>
              <a:gdLst/>
              <a:ahLst/>
              <a:cxnLst/>
              <a:rect l="l" t="t" r="r" b="b"/>
              <a:pathLst>
                <a:path w="26024" h="5506" extrusionOk="0">
                  <a:moveTo>
                    <a:pt x="13003" y="1"/>
                  </a:moveTo>
                  <a:cubicBezTo>
                    <a:pt x="6049" y="1"/>
                    <a:pt x="363" y="1160"/>
                    <a:pt x="1" y="2608"/>
                  </a:cubicBezTo>
                  <a:cubicBezTo>
                    <a:pt x="1" y="2663"/>
                    <a:pt x="1" y="2699"/>
                    <a:pt x="1" y="2753"/>
                  </a:cubicBezTo>
                  <a:cubicBezTo>
                    <a:pt x="1" y="4275"/>
                    <a:pt x="5814" y="5506"/>
                    <a:pt x="13003" y="5506"/>
                  </a:cubicBezTo>
                  <a:cubicBezTo>
                    <a:pt x="20193" y="5506"/>
                    <a:pt x="26024" y="4275"/>
                    <a:pt x="26024" y="2753"/>
                  </a:cubicBezTo>
                  <a:cubicBezTo>
                    <a:pt x="26024" y="2699"/>
                    <a:pt x="26024" y="2663"/>
                    <a:pt x="26006" y="2608"/>
                  </a:cubicBezTo>
                  <a:cubicBezTo>
                    <a:pt x="25662" y="1160"/>
                    <a:pt x="19975" y="1"/>
                    <a:pt x="13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2261850" y="3532725"/>
              <a:ext cx="650600" cy="80625"/>
            </a:xfrm>
            <a:custGeom>
              <a:avLst/>
              <a:gdLst/>
              <a:ahLst/>
              <a:cxnLst/>
              <a:rect l="l" t="t" r="r" b="b"/>
              <a:pathLst>
                <a:path w="26024" h="3225" extrusionOk="0">
                  <a:moveTo>
                    <a:pt x="13003" y="1"/>
                  </a:moveTo>
                  <a:cubicBezTo>
                    <a:pt x="6049" y="1"/>
                    <a:pt x="363" y="1160"/>
                    <a:pt x="1" y="2608"/>
                  </a:cubicBezTo>
                  <a:cubicBezTo>
                    <a:pt x="1" y="2663"/>
                    <a:pt x="1" y="2699"/>
                    <a:pt x="1" y="2753"/>
                  </a:cubicBezTo>
                  <a:cubicBezTo>
                    <a:pt x="1" y="2916"/>
                    <a:pt x="55" y="3079"/>
                    <a:pt x="200" y="3224"/>
                  </a:cubicBezTo>
                  <a:cubicBezTo>
                    <a:pt x="1268" y="1938"/>
                    <a:pt x="6592" y="961"/>
                    <a:pt x="13003" y="961"/>
                  </a:cubicBezTo>
                  <a:cubicBezTo>
                    <a:pt x="19432" y="961"/>
                    <a:pt x="24756" y="1938"/>
                    <a:pt x="25825" y="3224"/>
                  </a:cubicBezTo>
                  <a:cubicBezTo>
                    <a:pt x="25951" y="3079"/>
                    <a:pt x="26024" y="2916"/>
                    <a:pt x="26024" y="2753"/>
                  </a:cubicBezTo>
                  <a:cubicBezTo>
                    <a:pt x="26024" y="2699"/>
                    <a:pt x="26024" y="2663"/>
                    <a:pt x="26006" y="2608"/>
                  </a:cubicBezTo>
                  <a:cubicBezTo>
                    <a:pt x="25662" y="1160"/>
                    <a:pt x="19975" y="1"/>
                    <a:pt x="13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142325" y="3596575"/>
              <a:ext cx="475" cy="5000"/>
            </a:xfrm>
            <a:custGeom>
              <a:avLst/>
              <a:gdLst/>
              <a:ahLst/>
              <a:cxnLst/>
              <a:rect l="l" t="t" r="r" b="b"/>
              <a:pathLst>
                <a:path w="19" h="200" extrusionOk="0">
                  <a:moveTo>
                    <a:pt x="1" y="0"/>
                  </a:moveTo>
                  <a:lnTo>
                    <a:pt x="1" y="199"/>
                  </a:lnTo>
                  <a:cubicBezTo>
                    <a:pt x="1" y="127"/>
                    <a:pt x="1" y="73"/>
                    <a:pt x="19" y="0"/>
                  </a:cubicBezTo>
                  <a:close/>
                </a:path>
              </a:pathLst>
            </a:custGeom>
            <a:solidFill>
              <a:srgbClr val="F29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3031050" y="3596575"/>
              <a:ext cx="925" cy="5000"/>
            </a:xfrm>
            <a:custGeom>
              <a:avLst/>
              <a:gdLst/>
              <a:ahLst/>
              <a:cxnLst/>
              <a:rect l="l" t="t" r="r" b="b"/>
              <a:pathLst>
                <a:path w="37" h="200" extrusionOk="0">
                  <a:moveTo>
                    <a:pt x="1" y="0"/>
                  </a:moveTo>
                  <a:cubicBezTo>
                    <a:pt x="19" y="73"/>
                    <a:pt x="37" y="127"/>
                    <a:pt x="37" y="19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29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2142325" y="3601550"/>
              <a:ext cx="889650" cy="685000"/>
            </a:xfrm>
            <a:custGeom>
              <a:avLst/>
              <a:gdLst/>
              <a:ahLst/>
              <a:cxnLst/>
              <a:rect l="l" t="t" r="r" b="b"/>
              <a:pathLst>
                <a:path w="35586" h="27400" extrusionOk="0">
                  <a:moveTo>
                    <a:pt x="1" y="0"/>
                  </a:moveTo>
                  <a:lnTo>
                    <a:pt x="1" y="24321"/>
                  </a:lnTo>
                  <a:cubicBezTo>
                    <a:pt x="1" y="24376"/>
                    <a:pt x="1" y="24448"/>
                    <a:pt x="37" y="24521"/>
                  </a:cubicBezTo>
                  <a:cubicBezTo>
                    <a:pt x="634" y="26132"/>
                    <a:pt x="8349" y="27400"/>
                    <a:pt x="17784" y="27400"/>
                  </a:cubicBezTo>
                  <a:cubicBezTo>
                    <a:pt x="27219" y="27400"/>
                    <a:pt x="34934" y="26132"/>
                    <a:pt x="35531" y="24521"/>
                  </a:cubicBezTo>
                  <a:cubicBezTo>
                    <a:pt x="35568" y="24448"/>
                    <a:pt x="35586" y="24376"/>
                    <a:pt x="35586" y="24321"/>
                  </a:cubicBezTo>
                  <a:lnTo>
                    <a:pt x="35586" y="0"/>
                  </a:lnTo>
                  <a:cubicBezTo>
                    <a:pt x="35586" y="2083"/>
                    <a:pt x="27618" y="3767"/>
                    <a:pt x="17784" y="3767"/>
                  </a:cubicBezTo>
                  <a:cubicBezTo>
                    <a:pt x="7969" y="3767"/>
                    <a:pt x="1" y="20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2142325" y="3601550"/>
              <a:ext cx="889650" cy="685000"/>
            </a:xfrm>
            <a:custGeom>
              <a:avLst/>
              <a:gdLst/>
              <a:ahLst/>
              <a:cxnLst/>
              <a:rect l="l" t="t" r="r" b="b"/>
              <a:pathLst>
                <a:path w="35586" h="27400" extrusionOk="0">
                  <a:moveTo>
                    <a:pt x="35586" y="0"/>
                  </a:moveTo>
                  <a:cubicBezTo>
                    <a:pt x="35586" y="1123"/>
                    <a:pt x="33268" y="2119"/>
                    <a:pt x="29610" y="2807"/>
                  </a:cubicBezTo>
                  <a:cubicBezTo>
                    <a:pt x="30008" y="11880"/>
                    <a:pt x="26785" y="20772"/>
                    <a:pt x="15738" y="23887"/>
                  </a:cubicBezTo>
                  <a:cubicBezTo>
                    <a:pt x="13103" y="24607"/>
                    <a:pt x="10426" y="24933"/>
                    <a:pt x="7766" y="24933"/>
                  </a:cubicBezTo>
                  <a:cubicBezTo>
                    <a:pt x="5143" y="24933"/>
                    <a:pt x="2536" y="24616"/>
                    <a:pt x="1" y="24050"/>
                  </a:cubicBezTo>
                  <a:lnTo>
                    <a:pt x="1" y="24321"/>
                  </a:lnTo>
                  <a:cubicBezTo>
                    <a:pt x="1" y="24376"/>
                    <a:pt x="1" y="24448"/>
                    <a:pt x="37" y="24521"/>
                  </a:cubicBezTo>
                  <a:cubicBezTo>
                    <a:pt x="634" y="26132"/>
                    <a:pt x="8349" y="27400"/>
                    <a:pt x="17784" y="27400"/>
                  </a:cubicBezTo>
                  <a:cubicBezTo>
                    <a:pt x="27219" y="27400"/>
                    <a:pt x="34934" y="26132"/>
                    <a:pt x="35531" y="24521"/>
                  </a:cubicBezTo>
                  <a:cubicBezTo>
                    <a:pt x="35568" y="24448"/>
                    <a:pt x="35586" y="24376"/>
                    <a:pt x="35586" y="24321"/>
                  </a:cubicBezTo>
                  <a:lnTo>
                    <a:pt x="35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2163150" y="3696775"/>
              <a:ext cx="572750" cy="473850"/>
            </a:xfrm>
            <a:custGeom>
              <a:avLst/>
              <a:gdLst/>
              <a:ahLst/>
              <a:cxnLst/>
              <a:rect l="l" t="t" r="r" b="b"/>
              <a:pathLst>
                <a:path w="22910" h="18954" extrusionOk="0">
                  <a:moveTo>
                    <a:pt x="3150" y="1"/>
                  </a:moveTo>
                  <a:cubicBezTo>
                    <a:pt x="2271" y="1"/>
                    <a:pt x="1489" y="542"/>
                    <a:pt x="1413" y="1298"/>
                  </a:cubicBezTo>
                  <a:cubicBezTo>
                    <a:pt x="942" y="6043"/>
                    <a:pt x="1" y="17905"/>
                    <a:pt x="2228" y="18882"/>
                  </a:cubicBezTo>
                  <a:cubicBezTo>
                    <a:pt x="2337" y="18930"/>
                    <a:pt x="2444" y="18953"/>
                    <a:pt x="2549" y="18953"/>
                  </a:cubicBezTo>
                  <a:cubicBezTo>
                    <a:pt x="5109" y="18953"/>
                    <a:pt x="6538" y="5306"/>
                    <a:pt x="12261" y="4993"/>
                  </a:cubicBezTo>
                  <a:cubicBezTo>
                    <a:pt x="18237" y="4667"/>
                    <a:pt x="22909" y="1570"/>
                    <a:pt x="19124" y="1081"/>
                  </a:cubicBezTo>
                  <a:lnTo>
                    <a:pt x="19124" y="1081"/>
                  </a:lnTo>
                  <a:cubicBezTo>
                    <a:pt x="19124" y="1081"/>
                    <a:pt x="17554" y="1167"/>
                    <a:pt x="15294" y="1167"/>
                  </a:cubicBezTo>
                  <a:cubicBezTo>
                    <a:pt x="11981" y="1167"/>
                    <a:pt x="7186" y="982"/>
                    <a:pt x="3677" y="67"/>
                  </a:cubicBezTo>
                  <a:cubicBezTo>
                    <a:pt x="3501" y="22"/>
                    <a:pt x="3323" y="1"/>
                    <a:pt x="3150" y="1"/>
                  </a:cubicBezTo>
                  <a:close/>
                </a:path>
              </a:pathLst>
            </a:custGeom>
            <a:solidFill>
              <a:srgbClr val="FFE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2119700" y="3896725"/>
              <a:ext cx="934475" cy="69750"/>
            </a:xfrm>
            <a:custGeom>
              <a:avLst/>
              <a:gdLst/>
              <a:ahLst/>
              <a:cxnLst/>
              <a:rect l="l" t="t" r="r" b="b"/>
              <a:pathLst>
                <a:path w="37379" h="2790" fill="none" extrusionOk="0">
                  <a:moveTo>
                    <a:pt x="36744" y="37"/>
                  </a:moveTo>
                  <a:cubicBezTo>
                    <a:pt x="37161" y="218"/>
                    <a:pt x="37378" y="399"/>
                    <a:pt x="37378" y="598"/>
                  </a:cubicBezTo>
                  <a:cubicBezTo>
                    <a:pt x="37378" y="1812"/>
                    <a:pt x="29012" y="2790"/>
                    <a:pt x="18689" y="2790"/>
                  </a:cubicBezTo>
                  <a:cubicBezTo>
                    <a:pt x="8367" y="2790"/>
                    <a:pt x="0" y="1812"/>
                    <a:pt x="0" y="598"/>
                  </a:cubicBezTo>
                  <a:cubicBezTo>
                    <a:pt x="0" y="399"/>
                    <a:pt x="254" y="200"/>
                    <a:pt x="725" y="1"/>
                  </a:cubicBezTo>
                </a:path>
              </a:pathLst>
            </a:custGeom>
            <a:noFill/>
            <a:ln w="145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2590075" y="3794400"/>
              <a:ext cx="193350" cy="172075"/>
            </a:xfrm>
            <a:custGeom>
              <a:avLst/>
              <a:gdLst/>
              <a:ahLst/>
              <a:cxnLst/>
              <a:rect l="l" t="t" r="r" b="b"/>
              <a:pathLst>
                <a:path w="7734" h="6883" fill="none" extrusionOk="0">
                  <a:moveTo>
                    <a:pt x="1" y="6883"/>
                  </a:moveTo>
                  <a:cubicBezTo>
                    <a:pt x="1" y="6883"/>
                    <a:pt x="5343" y="1"/>
                    <a:pt x="6538" y="2319"/>
                  </a:cubicBezTo>
                  <a:cubicBezTo>
                    <a:pt x="7734" y="4637"/>
                    <a:pt x="1" y="6883"/>
                    <a:pt x="1" y="6883"/>
                  </a:cubicBezTo>
                  <a:close/>
                </a:path>
              </a:pathLst>
            </a:custGeom>
            <a:noFill/>
            <a:ln w="145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2590075" y="3966450"/>
              <a:ext cx="153975" cy="193350"/>
            </a:xfrm>
            <a:custGeom>
              <a:avLst/>
              <a:gdLst/>
              <a:ahLst/>
              <a:cxnLst/>
              <a:rect l="l" t="t" r="r" b="b"/>
              <a:pathLst>
                <a:path w="6159" h="7734" fill="none" extrusionOk="0">
                  <a:moveTo>
                    <a:pt x="1" y="1"/>
                  </a:moveTo>
                  <a:cubicBezTo>
                    <a:pt x="1" y="1"/>
                    <a:pt x="2735" y="7733"/>
                    <a:pt x="6158" y="6774"/>
                  </a:cubicBezTo>
                </a:path>
              </a:pathLst>
            </a:custGeom>
            <a:noFill/>
            <a:ln w="145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2390875" y="3794400"/>
              <a:ext cx="192900" cy="172075"/>
            </a:xfrm>
            <a:custGeom>
              <a:avLst/>
              <a:gdLst/>
              <a:ahLst/>
              <a:cxnLst/>
              <a:rect l="l" t="t" r="r" b="b"/>
              <a:pathLst>
                <a:path w="7716" h="6883" fill="none" extrusionOk="0">
                  <a:moveTo>
                    <a:pt x="7715" y="6883"/>
                  </a:moveTo>
                  <a:cubicBezTo>
                    <a:pt x="7715" y="6883"/>
                    <a:pt x="2391" y="1"/>
                    <a:pt x="1196" y="2319"/>
                  </a:cubicBezTo>
                  <a:cubicBezTo>
                    <a:pt x="1" y="4637"/>
                    <a:pt x="7715" y="6883"/>
                    <a:pt x="7715" y="6883"/>
                  </a:cubicBezTo>
                  <a:close/>
                </a:path>
              </a:pathLst>
            </a:custGeom>
            <a:noFill/>
            <a:ln w="145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2429825" y="3966450"/>
              <a:ext cx="153950" cy="193350"/>
            </a:xfrm>
            <a:custGeom>
              <a:avLst/>
              <a:gdLst/>
              <a:ahLst/>
              <a:cxnLst/>
              <a:rect l="l" t="t" r="r" b="b"/>
              <a:pathLst>
                <a:path w="6158" h="7734" fill="none" extrusionOk="0">
                  <a:moveTo>
                    <a:pt x="6157" y="1"/>
                  </a:moveTo>
                  <a:cubicBezTo>
                    <a:pt x="6157" y="1"/>
                    <a:pt x="3441" y="7733"/>
                    <a:pt x="0" y="6774"/>
                  </a:cubicBezTo>
                </a:path>
              </a:pathLst>
            </a:custGeom>
            <a:noFill/>
            <a:ln w="145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2478700" y="3200425"/>
              <a:ext cx="238175" cy="345925"/>
            </a:xfrm>
            <a:custGeom>
              <a:avLst/>
              <a:gdLst/>
              <a:ahLst/>
              <a:cxnLst/>
              <a:rect l="l" t="t" r="r" b="b"/>
              <a:pathLst>
                <a:path w="9527" h="13837" extrusionOk="0">
                  <a:moveTo>
                    <a:pt x="2210" y="0"/>
                  </a:moveTo>
                  <a:cubicBezTo>
                    <a:pt x="2211" y="2"/>
                    <a:pt x="2212" y="4"/>
                    <a:pt x="2212" y="6"/>
                  </a:cubicBezTo>
                  <a:lnTo>
                    <a:pt x="2212" y="6"/>
                  </a:lnTo>
                  <a:cubicBezTo>
                    <a:pt x="2212" y="4"/>
                    <a:pt x="2211" y="2"/>
                    <a:pt x="2210" y="0"/>
                  </a:cubicBezTo>
                  <a:close/>
                  <a:moveTo>
                    <a:pt x="2212" y="6"/>
                  </a:moveTo>
                  <a:cubicBezTo>
                    <a:pt x="3693" y="3605"/>
                    <a:pt x="1757" y="4747"/>
                    <a:pt x="888" y="8693"/>
                  </a:cubicBezTo>
                  <a:cubicBezTo>
                    <a:pt x="1" y="12641"/>
                    <a:pt x="4202" y="13836"/>
                    <a:pt x="4202" y="13836"/>
                  </a:cubicBezTo>
                  <a:cubicBezTo>
                    <a:pt x="9527" y="12405"/>
                    <a:pt x="8422" y="4220"/>
                    <a:pt x="4872" y="1522"/>
                  </a:cubicBezTo>
                  <a:cubicBezTo>
                    <a:pt x="4275" y="1069"/>
                    <a:pt x="3641" y="670"/>
                    <a:pt x="2971" y="344"/>
                  </a:cubicBezTo>
                  <a:cubicBezTo>
                    <a:pt x="2864" y="291"/>
                    <a:pt x="2266" y="115"/>
                    <a:pt x="2212" y="6"/>
                  </a:cubicBezTo>
                  <a:close/>
                </a:path>
              </a:pathLst>
            </a:custGeom>
            <a:solidFill>
              <a:srgbClr val="F7CB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2508325" y="3330175"/>
              <a:ext cx="140200" cy="200825"/>
            </a:xfrm>
            <a:custGeom>
              <a:avLst/>
              <a:gdLst/>
              <a:ahLst/>
              <a:cxnLst/>
              <a:rect l="l" t="t" r="r" b="b"/>
              <a:pathLst>
                <a:path w="5608" h="8033" extrusionOk="0">
                  <a:moveTo>
                    <a:pt x="3051" y="1"/>
                  </a:moveTo>
                  <a:cubicBezTo>
                    <a:pt x="2934" y="1"/>
                    <a:pt x="2823" y="94"/>
                    <a:pt x="2836" y="225"/>
                  </a:cubicBezTo>
                  <a:cubicBezTo>
                    <a:pt x="3017" y="2235"/>
                    <a:pt x="1768" y="2760"/>
                    <a:pt x="772" y="4915"/>
                  </a:cubicBezTo>
                  <a:cubicBezTo>
                    <a:pt x="754" y="4934"/>
                    <a:pt x="754" y="4952"/>
                    <a:pt x="736" y="4988"/>
                  </a:cubicBezTo>
                  <a:cubicBezTo>
                    <a:pt x="1" y="6675"/>
                    <a:pt x="1406" y="8033"/>
                    <a:pt x="2813" y="8033"/>
                  </a:cubicBezTo>
                  <a:cubicBezTo>
                    <a:pt x="3521" y="8033"/>
                    <a:pt x="4229" y="7689"/>
                    <a:pt x="4665" y="6871"/>
                  </a:cubicBezTo>
                  <a:cubicBezTo>
                    <a:pt x="5607" y="5133"/>
                    <a:pt x="5390" y="2434"/>
                    <a:pt x="4213" y="1040"/>
                  </a:cubicBezTo>
                  <a:cubicBezTo>
                    <a:pt x="3905" y="678"/>
                    <a:pt x="3561" y="352"/>
                    <a:pt x="3180" y="44"/>
                  </a:cubicBezTo>
                  <a:cubicBezTo>
                    <a:pt x="3140" y="14"/>
                    <a:pt x="3095" y="1"/>
                    <a:pt x="3051" y="1"/>
                  </a:cubicBezTo>
                  <a:close/>
                </a:path>
              </a:pathLst>
            </a:custGeom>
            <a:solidFill>
              <a:srgbClr val="FFD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2586000" y="3443550"/>
              <a:ext cx="8175" cy="164350"/>
            </a:xfrm>
            <a:custGeom>
              <a:avLst/>
              <a:gdLst/>
              <a:ahLst/>
              <a:cxnLst/>
              <a:rect l="l" t="t" r="r" b="b"/>
              <a:pathLst>
                <a:path w="327" h="6574" extrusionOk="0">
                  <a:moveTo>
                    <a:pt x="164" y="0"/>
                  </a:moveTo>
                  <a:cubicBezTo>
                    <a:pt x="164" y="0"/>
                    <a:pt x="164" y="0"/>
                    <a:pt x="164" y="18"/>
                  </a:cubicBezTo>
                  <a:cubicBezTo>
                    <a:pt x="110" y="1105"/>
                    <a:pt x="73" y="2191"/>
                    <a:pt x="55" y="3278"/>
                  </a:cubicBezTo>
                  <a:cubicBezTo>
                    <a:pt x="37" y="3839"/>
                    <a:pt x="1" y="4383"/>
                    <a:pt x="19" y="4926"/>
                  </a:cubicBezTo>
                  <a:cubicBezTo>
                    <a:pt x="37" y="5469"/>
                    <a:pt x="73" y="6013"/>
                    <a:pt x="164" y="6556"/>
                  </a:cubicBezTo>
                  <a:cubicBezTo>
                    <a:pt x="164" y="6574"/>
                    <a:pt x="164" y="6574"/>
                    <a:pt x="164" y="6574"/>
                  </a:cubicBezTo>
                  <a:cubicBezTo>
                    <a:pt x="182" y="6574"/>
                    <a:pt x="182" y="6574"/>
                    <a:pt x="182" y="6556"/>
                  </a:cubicBezTo>
                  <a:cubicBezTo>
                    <a:pt x="273" y="6013"/>
                    <a:pt x="291" y="5469"/>
                    <a:pt x="309" y="4926"/>
                  </a:cubicBezTo>
                  <a:cubicBezTo>
                    <a:pt x="327" y="4383"/>
                    <a:pt x="309" y="3839"/>
                    <a:pt x="291" y="3278"/>
                  </a:cubicBezTo>
                  <a:cubicBezTo>
                    <a:pt x="254" y="2191"/>
                    <a:pt x="218" y="1105"/>
                    <a:pt x="182" y="18"/>
                  </a:cubicBezTo>
                  <a:cubicBezTo>
                    <a:pt x="182" y="0"/>
                    <a:pt x="182" y="0"/>
                    <a:pt x="164" y="0"/>
                  </a:cubicBezTo>
                  <a:close/>
                </a:path>
              </a:pathLst>
            </a:custGeom>
            <a:solidFill>
              <a:srgbClr val="967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25"/>
          <p:cNvGrpSpPr/>
          <p:nvPr/>
        </p:nvGrpSpPr>
        <p:grpSpPr>
          <a:xfrm>
            <a:off x="1253725" y="4110625"/>
            <a:ext cx="224850" cy="314350"/>
            <a:chOff x="3500525" y="2683725"/>
            <a:chExt cx="224850" cy="314350"/>
          </a:xfrm>
        </p:grpSpPr>
        <p:sp>
          <p:nvSpPr>
            <p:cNvPr id="935" name="Google Shape;935;p25"/>
            <p:cNvSpPr/>
            <p:nvPr/>
          </p:nvSpPr>
          <p:spPr>
            <a:xfrm>
              <a:off x="3500525" y="2683725"/>
              <a:ext cx="224850" cy="314350"/>
            </a:xfrm>
            <a:custGeom>
              <a:avLst/>
              <a:gdLst/>
              <a:ahLst/>
              <a:cxnLst/>
              <a:rect l="l" t="t" r="r" b="b"/>
              <a:pathLst>
                <a:path w="8994" h="12574" extrusionOk="0">
                  <a:moveTo>
                    <a:pt x="1" y="0"/>
                  </a:moveTo>
                  <a:cubicBezTo>
                    <a:pt x="1" y="0"/>
                    <a:pt x="1040" y="3754"/>
                    <a:pt x="2483" y="8142"/>
                  </a:cubicBezTo>
                  <a:cubicBezTo>
                    <a:pt x="3927" y="12530"/>
                    <a:pt x="8821" y="12574"/>
                    <a:pt x="8821" y="12574"/>
                  </a:cubicBezTo>
                  <a:cubicBezTo>
                    <a:pt x="8821" y="12574"/>
                    <a:pt x="8994" y="5673"/>
                    <a:pt x="6410" y="2931"/>
                  </a:cubicBezTo>
                  <a:cubicBezTo>
                    <a:pt x="3841" y="18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0A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3500525" y="2683725"/>
              <a:ext cx="220525" cy="314350"/>
            </a:xfrm>
            <a:custGeom>
              <a:avLst/>
              <a:gdLst/>
              <a:ahLst/>
              <a:cxnLst/>
              <a:rect l="l" t="t" r="r" b="b"/>
              <a:pathLst>
                <a:path w="8821" h="12574" extrusionOk="0">
                  <a:moveTo>
                    <a:pt x="1" y="0"/>
                  </a:moveTo>
                  <a:cubicBezTo>
                    <a:pt x="939" y="895"/>
                    <a:pt x="1819" y="1848"/>
                    <a:pt x="2628" y="2844"/>
                  </a:cubicBezTo>
                  <a:cubicBezTo>
                    <a:pt x="3436" y="3855"/>
                    <a:pt x="4201" y="4908"/>
                    <a:pt x="4577" y="6107"/>
                  </a:cubicBezTo>
                  <a:lnTo>
                    <a:pt x="4707" y="6540"/>
                  </a:lnTo>
                  <a:lnTo>
                    <a:pt x="4822" y="7030"/>
                  </a:lnTo>
                  <a:cubicBezTo>
                    <a:pt x="4923" y="7362"/>
                    <a:pt x="5024" y="7680"/>
                    <a:pt x="5183" y="7983"/>
                  </a:cubicBezTo>
                  <a:cubicBezTo>
                    <a:pt x="5457" y="8575"/>
                    <a:pt x="5789" y="9152"/>
                    <a:pt x="6179" y="9687"/>
                  </a:cubicBezTo>
                  <a:cubicBezTo>
                    <a:pt x="6930" y="10755"/>
                    <a:pt x="7839" y="11722"/>
                    <a:pt x="8821" y="12574"/>
                  </a:cubicBezTo>
                  <a:cubicBezTo>
                    <a:pt x="7955" y="11606"/>
                    <a:pt x="7161" y="10567"/>
                    <a:pt x="6468" y="9499"/>
                  </a:cubicBezTo>
                  <a:cubicBezTo>
                    <a:pt x="6121" y="8950"/>
                    <a:pt x="5804" y="8387"/>
                    <a:pt x="5558" y="7810"/>
                  </a:cubicBezTo>
                  <a:cubicBezTo>
                    <a:pt x="5443" y="7521"/>
                    <a:pt x="5342" y="7218"/>
                    <a:pt x="5241" y="6915"/>
                  </a:cubicBezTo>
                  <a:lnTo>
                    <a:pt x="5140" y="6467"/>
                  </a:lnTo>
                  <a:lnTo>
                    <a:pt x="5010" y="5962"/>
                  </a:lnTo>
                  <a:cubicBezTo>
                    <a:pt x="4793" y="5327"/>
                    <a:pt x="4476" y="4721"/>
                    <a:pt x="4115" y="4172"/>
                  </a:cubicBezTo>
                  <a:cubicBezTo>
                    <a:pt x="3739" y="3624"/>
                    <a:pt x="3350" y="3104"/>
                    <a:pt x="2902" y="2613"/>
                  </a:cubicBezTo>
                  <a:cubicBezTo>
                    <a:pt x="2022" y="1646"/>
                    <a:pt x="1054" y="765"/>
                    <a:pt x="1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3604100" y="2844675"/>
              <a:ext cx="85200" cy="121650"/>
            </a:xfrm>
            <a:custGeom>
              <a:avLst/>
              <a:gdLst/>
              <a:ahLst/>
              <a:cxnLst/>
              <a:rect l="l" t="t" r="r" b="b"/>
              <a:pathLst>
                <a:path w="3408" h="4866" extrusionOk="0">
                  <a:moveTo>
                    <a:pt x="3407" y="1"/>
                  </a:moveTo>
                  <a:lnTo>
                    <a:pt x="3407" y="1"/>
                  </a:lnTo>
                  <a:cubicBezTo>
                    <a:pt x="3104" y="217"/>
                    <a:pt x="2917" y="592"/>
                    <a:pt x="2801" y="953"/>
                  </a:cubicBezTo>
                  <a:cubicBezTo>
                    <a:pt x="2671" y="1314"/>
                    <a:pt x="2613" y="1704"/>
                    <a:pt x="2599" y="2079"/>
                  </a:cubicBezTo>
                  <a:cubicBezTo>
                    <a:pt x="2585" y="2469"/>
                    <a:pt x="2585" y="2844"/>
                    <a:pt x="2628" y="3234"/>
                  </a:cubicBezTo>
                  <a:cubicBezTo>
                    <a:pt x="2649" y="3421"/>
                    <a:pt x="2671" y="3608"/>
                    <a:pt x="2700" y="3794"/>
                  </a:cubicBezTo>
                  <a:lnTo>
                    <a:pt x="2700" y="3794"/>
                  </a:lnTo>
                  <a:cubicBezTo>
                    <a:pt x="2619" y="3739"/>
                    <a:pt x="2538" y="3687"/>
                    <a:pt x="2455" y="3638"/>
                  </a:cubicBezTo>
                  <a:cubicBezTo>
                    <a:pt x="2209" y="3465"/>
                    <a:pt x="1949" y="3335"/>
                    <a:pt x="1690" y="3205"/>
                  </a:cubicBezTo>
                  <a:cubicBezTo>
                    <a:pt x="1430" y="3075"/>
                    <a:pt x="1155" y="2960"/>
                    <a:pt x="867" y="2888"/>
                  </a:cubicBezTo>
                  <a:cubicBezTo>
                    <a:pt x="679" y="2828"/>
                    <a:pt x="477" y="2789"/>
                    <a:pt x="275" y="2789"/>
                  </a:cubicBezTo>
                  <a:cubicBezTo>
                    <a:pt x="183" y="2789"/>
                    <a:pt x="91" y="2797"/>
                    <a:pt x="1" y="2815"/>
                  </a:cubicBezTo>
                  <a:cubicBezTo>
                    <a:pt x="289" y="2844"/>
                    <a:pt x="549" y="2945"/>
                    <a:pt x="795" y="3061"/>
                  </a:cubicBezTo>
                  <a:cubicBezTo>
                    <a:pt x="1054" y="3191"/>
                    <a:pt x="1300" y="3335"/>
                    <a:pt x="1531" y="3479"/>
                  </a:cubicBezTo>
                  <a:cubicBezTo>
                    <a:pt x="1762" y="3638"/>
                    <a:pt x="1993" y="3797"/>
                    <a:pt x="2224" y="3956"/>
                  </a:cubicBezTo>
                  <a:cubicBezTo>
                    <a:pt x="2440" y="4129"/>
                    <a:pt x="2671" y="4302"/>
                    <a:pt x="2888" y="4476"/>
                  </a:cubicBezTo>
                  <a:lnTo>
                    <a:pt x="3364" y="4865"/>
                  </a:lnTo>
                  <a:lnTo>
                    <a:pt x="3234" y="4259"/>
                  </a:lnTo>
                  <a:cubicBezTo>
                    <a:pt x="3162" y="3913"/>
                    <a:pt x="3104" y="3537"/>
                    <a:pt x="3061" y="3176"/>
                  </a:cubicBezTo>
                  <a:cubicBezTo>
                    <a:pt x="3018" y="2815"/>
                    <a:pt x="2974" y="2455"/>
                    <a:pt x="2974" y="2094"/>
                  </a:cubicBezTo>
                  <a:cubicBezTo>
                    <a:pt x="2960" y="1733"/>
                    <a:pt x="2974" y="1357"/>
                    <a:pt x="3032" y="1011"/>
                  </a:cubicBezTo>
                  <a:cubicBezTo>
                    <a:pt x="3090" y="650"/>
                    <a:pt x="3191" y="304"/>
                    <a:pt x="3407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3582100" y="2786925"/>
              <a:ext cx="79400" cy="89525"/>
            </a:xfrm>
            <a:custGeom>
              <a:avLst/>
              <a:gdLst/>
              <a:ahLst/>
              <a:cxnLst/>
              <a:rect l="l" t="t" r="r" b="b"/>
              <a:pathLst>
                <a:path w="3176" h="3581" extrusionOk="0">
                  <a:moveTo>
                    <a:pt x="3176" y="1"/>
                  </a:moveTo>
                  <a:cubicBezTo>
                    <a:pt x="2916" y="160"/>
                    <a:pt x="2699" y="420"/>
                    <a:pt x="2512" y="679"/>
                  </a:cubicBezTo>
                  <a:cubicBezTo>
                    <a:pt x="2339" y="954"/>
                    <a:pt x="2209" y="1242"/>
                    <a:pt x="2093" y="1545"/>
                  </a:cubicBezTo>
                  <a:cubicBezTo>
                    <a:pt x="2050" y="1690"/>
                    <a:pt x="1992" y="1849"/>
                    <a:pt x="1949" y="2007"/>
                  </a:cubicBezTo>
                  <a:cubicBezTo>
                    <a:pt x="1920" y="2152"/>
                    <a:pt x="1877" y="2311"/>
                    <a:pt x="1848" y="2469"/>
                  </a:cubicBezTo>
                  <a:cubicBezTo>
                    <a:pt x="1819" y="2628"/>
                    <a:pt x="1790" y="2772"/>
                    <a:pt x="1776" y="2931"/>
                  </a:cubicBezTo>
                  <a:lnTo>
                    <a:pt x="1772" y="2995"/>
                  </a:lnTo>
                  <a:lnTo>
                    <a:pt x="1772" y="2995"/>
                  </a:lnTo>
                  <a:cubicBezTo>
                    <a:pt x="1730" y="2964"/>
                    <a:pt x="1688" y="2933"/>
                    <a:pt x="1646" y="2902"/>
                  </a:cubicBezTo>
                  <a:cubicBezTo>
                    <a:pt x="1487" y="2801"/>
                    <a:pt x="1314" y="2700"/>
                    <a:pt x="1140" y="2614"/>
                  </a:cubicBezTo>
                  <a:cubicBezTo>
                    <a:pt x="953" y="2527"/>
                    <a:pt x="765" y="2455"/>
                    <a:pt x="563" y="2426"/>
                  </a:cubicBezTo>
                  <a:cubicBezTo>
                    <a:pt x="511" y="2414"/>
                    <a:pt x="456" y="2408"/>
                    <a:pt x="400" y="2408"/>
                  </a:cubicBezTo>
                  <a:cubicBezTo>
                    <a:pt x="254" y="2408"/>
                    <a:pt x="104" y="2452"/>
                    <a:pt x="0" y="2556"/>
                  </a:cubicBezTo>
                  <a:cubicBezTo>
                    <a:pt x="63" y="2530"/>
                    <a:pt x="127" y="2519"/>
                    <a:pt x="191" y="2519"/>
                  </a:cubicBezTo>
                  <a:cubicBezTo>
                    <a:pt x="305" y="2519"/>
                    <a:pt x="418" y="2553"/>
                    <a:pt x="520" y="2599"/>
                  </a:cubicBezTo>
                  <a:cubicBezTo>
                    <a:pt x="678" y="2671"/>
                    <a:pt x="837" y="2758"/>
                    <a:pt x="982" y="2874"/>
                  </a:cubicBezTo>
                  <a:cubicBezTo>
                    <a:pt x="1140" y="2975"/>
                    <a:pt x="1285" y="3090"/>
                    <a:pt x="1415" y="3206"/>
                  </a:cubicBezTo>
                  <a:cubicBezTo>
                    <a:pt x="1559" y="3321"/>
                    <a:pt x="1689" y="3451"/>
                    <a:pt x="1819" y="3581"/>
                  </a:cubicBezTo>
                  <a:lnTo>
                    <a:pt x="2165" y="3350"/>
                  </a:lnTo>
                  <a:cubicBezTo>
                    <a:pt x="2174" y="3373"/>
                    <a:pt x="2179" y="3381"/>
                    <a:pt x="2182" y="3381"/>
                  </a:cubicBezTo>
                  <a:cubicBezTo>
                    <a:pt x="2187" y="3381"/>
                    <a:pt x="2180" y="3341"/>
                    <a:pt x="2180" y="3321"/>
                  </a:cubicBezTo>
                  <a:lnTo>
                    <a:pt x="2194" y="3220"/>
                  </a:lnTo>
                  <a:lnTo>
                    <a:pt x="2223" y="2989"/>
                  </a:lnTo>
                  <a:lnTo>
                    <a:pt x="2281" y="2542"/>
                  </a:lnTo>
                  <a:cubicBezTo>
                    <a:pt x="2339" y="2253"/>
                    <a:pt x="2396" y="1950"/>
                    <a:pt x="2468" y="1661"/>
                  </a:cubicBezTo>
                  <a:cubicBezTo>
                    <a:pt x="2555" y="1372"/>
                    <a:pt x="2627" y="1084"/>
                    <a:pt x="2743" y="795"/>
                  </a:cubicBezTo>
                  <a:cubicBezTo>
                    <a:pt x="2858" y="521"/>
                    <a:pt x="2988" y="246"/>
                    <a:pt x="3176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3581375" y="2722700"/>
              <a:ext cx="17350" cy="54875"/>
            </a:xfrm>
            <a:custGeom>
              <a:avLst/>
              <a:gdLst/>
              <a:ahLst/>
              <a:cxnLst/>
              <a:rect l="l" t="t" r="r" b="b"/>
              <a:pathLst>
                <a:path w="694" h="2195" extrusionOk="0">
                  <a:moveTo>
                    <a:pt x="693" y="0"/>
                  </a:moveTo>
                  <a:lnTo>
                    <a:pt x="693" y="0"/>
                  </a:lnTo>
                  <a:cubicBezTo>
                    <a:pt x="491" y="73"/>
                    <a:pt x="332" y="231"/>
                    <a:pt x="217" y="419"/>
                  </a:cubicBezTo>
                  <a:cubicBezTo>
                    <a:pt x="101" y="592"/>
                    <a:pt x="43" y="809"/>
                    <a:pt x="15" y="1011"/>
                  </a:cubicBezTo>
                  <a:cubicBezTo>
                    <a:pt x="0" y="1227"/>
                    <a:pt x="15" y="1429"/>
                    <a:pt x="72" y="1632"/>
                  </a:cubicBezTo>
                  <a:cubicBezTo>
                    <a:pt x="116" y="1834"/>
                    <a:pt x="202" y="2021"/>
                    <a:pt x="332" y="2195"/>
                  </a:cubicBezTo>
                  <a:cubicBezTo>
                    <a:pt x="419" y="1776"/>
                    <a:pt x="433" y="1415"/>
                    <a:pt x="462" y="1069"/>
                  </a:cubicBezTo>
                  <a:cubicBezTo>
                    <a:pt x="491" y="895"/>
                    <a:pt x="505" y="722"/>
                    <a:pt x="534" y="549"/>
                  </a:cubicBezTo>
                  <a:cubicBezTo>
                    <a:pt x="578" y="376"/>
                    <a:pt x="621" y="202"/>
                    <a:pt x="693" y="0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3536975" y="2760800"/>
              <a:ext cx="58500" cy="23625"/>
            </a:xfrm>
            <a:custGeom>
              <a:avLst/>
              <a:gdLst/>
              <a:ahLst/>
              <a:cxnLst/>
              <a:rect l="l" t="t" r="r" b="b"/>
              <a:pathLst>
                <a:path w="2340" h="945" extrusionOk="0">
                  <a:moveTo>
                    <a:pt x="434" y="1"/>
                  </a:moveTo>
                  <a:cubicBezTo>
                    <a:pt x="400" y="1"/>
                    <a:pt x="366" y="2"/>
                    <a:pt x="333" y="7"/>
                  </a:cubicBezTo>
                  <a:cubicBezTo>
                    <a:pt x="217" y="21"/>
                    <a:pt x="87" y="64"/>
                    <a:pt x="1" y="151"/>
                  </a:cubicBezTo>
                  <a:cubicBezTo>
                    <a:pt x="130" y="165"/>
                    <a:pt x="203" y="180"/>
                    <a:pt x="304" y="237"/>
                  </a:cubicBezTo>
                  <a:cubicBezTo>
                    <a:pt x="347" y="252"/>
                    <a:pt x="390" y="266"/>
                    <a:pt x="434" y="295"/>
                  </a:cubicBezTo>
                  <a:lnTo>
                    <a:pt x="578" y="353"/>
                  </a:lnTo>
                  <a:cubicBezTo>
                    <a:pt x="751" y="440"/>
                    <a:pt x="939" y="526"/>
                    <a:pt x="1127" y="613"/>
                  </a:cubicBezTo>
                  <a:cubicBezTo>
                    <a:pt x="1314" y="685"/>
                    <a:pt x="1502" y="757"/>
                    <a:pt x="1704" y="815"/>
                  </a:cubicBezTo>
                  <a:cubicBezTo>
                    <a:pt x="1906" y="873"/>
                    <a:pt x="2108" y="930"/>
                    <a:pt x="2339" y="945"/>
                  </a:cubicBezTo>
                  <a:cubicBezTo>
                    <a:pt x="2209" y="757"/>
                    <a:pt x="2036" y="627"/>
                    <a:pt x="1863" y="497"/>
                  </a:cubicBezTo>
                  <a:cubicBezTo>
                    <a:pt x="1690" y="382"/>
                    <a:pt x="1502" y="266"/>
                    <a:pt x="1300" y="194"/>
                  </a:cubicBezTo>
                  <a:cubicBezTo>
                    <a:pt x="1098" y="108"/>
                    <a:pt x="896" y="50"/>
                    <a:pt x="665" y="21"/>
                  </a:cubicBezTo>
                  <a:cubicBezTo>
                    <a:pt x="593" y="11"/>
                    <a:pt x="514" y="1"/>
                    <a:pt x="434" y="1"/>
                  </a:cubicBezTo>
                  <a:close/>
                </a:path>
              </a:pathLst>
            </a:custGeom>
            <a:solidFill>
              <a:srgbClr val="6A9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25"/>
          <p:cNvSpPr/>
          <p:nvPr/>
        </p:nvSpPr>
        <p:spPr>
          <a:xfrm>
            <a:off x="1359172" y="4211272"/>
            <a:ext cx="224838" cy="246458"/>
          </a:xfrm>
          <a:custGeom>
            <a:avLst/>
            <a:gdLst/>
            <a:ahLst/>
            <a:cxnLst/>
            <a:rect l="l" t="t" r="r" b="b"/>
            <a:pathLst>
              <a:path w="13218" h="14489" extrusionOk="0">
                <a:moveTo>
                  <a:pt x="6546" y="0"/>
                </a:moveTo>
                <a:cubicBezTo>
                  <a:pt x="6409" y="0"/>
                  <a:pt x="6258" y="16"/>
                  <a:pt x="6092" y="51"/>
                </a:cubicBezTo>
                <a:cubicBezTo>
                  <a:pt x="2457" y="803"/>
                  <a:pt x="5716" y="6592"/>
                  <a:pt x="5716" y="6592"/>
                </a:cubicBezTo>
                <a:cubicBezTo>
                  <a:pt x="5716" y="6592"/>
                  <a:pt x="2796" y="4122"/>
                  <a:pt x="1321" y="4122"/>
                </a:cubicBezTo>
                <a:cubicBezTo>
                  <a:pt x="952" y="4122"/>
                  <a:pt x="673" y="4277"/>
                  <a:pt x="553" y="4663"/>
                </a:cubicBezTo>
                <a:cubicBezTo>
                  <a:pt x="1" y="6341"/>
                  <a:pt x="3962" y="7357"/>
                  <a:pt x="4912" y="7576"/>
                </a:cubicBezTo>
                <a:lnTo>
                  <a:pt x="4912" y="7576"/>
                </a:lnTo>
                <a:cubicBezTo>
                  <a:pt x="4606" y="7514"/>
                  <a:pt x="3988" y="7409"/>
                  <a:pt x="3303" y="7409"/>
                </a:cubicBezTo>
                <a:cubicBezTo>
                  <a:pt x="1902" y="7409"/>
                  <a:pt x="219" y="7846"/>
                  <a:pt x="352" y="9976"/>
                </a:cubicBezTo>
                <a:cubicBezTo>
                  <a:pt x="409" y="10899"/>
                  <a:pt x="763" y="11243"/>
                  <a:pt x="1257" y="11243"/>
                </a:cubicBezTo>
                <a:cubicBezTo>
                  <a:pt x="2711" y="11243"/>
                  <a:pt x="5389" y="8272"/>
                  <a:pt x="5390" y="8272"/>
                </a:cubicBezTo>
                <a:lnTo>
                  <a:pt x="5390" y="8272"/>
                </a:lnTo>
                <a:cubicBezTo>
                  <a:pt x="5389" y="8272"/>
                  <a:pt x="1335" y="14489"/>
                  <a:pt x="3884" y="14489"/>
                </a:cubicBezTo>
                <a:cubicBezTo>
                  <a:pt x="3909" y="14489"/>
                  <a:pt x="3935" y="14488"/>
                  <a:pt x="3961" y="14487"/>
                </a:cubicBezTo>
                <a:cubicBezTo>
                  <a:pt x="6693" y="14387"/>
                  <a:pt x="5816" y="8974"/>
                  <a:pt x="5816" y="8973"/>
                </a:cubicBezTo>
                <a:lnTo>
                  <a:pt x="5816" y="8973"/>
                </a:lnTo>
                <a:cubicBezTo>
                  <a:pt x="5816" y="8974"/>
                  <a:pt x="7579" y="14035"/>
                  <a:pt x="9167" y="14035"/>
                </a:cubicBezTo>
                <a:cubicBezTo>
                  <a:pt x="9482" y="14035"/>
                  <a:pt x="9790" y="13836"/>
                  <a:pt x="10077" y="13359"/>
                </a:cubicBezTo>
                <a:cubicBezTo>
                  <a:pt x="11250" y="11414"/>
                  <a:pt x="9272" y="9929"/>
                  <a:pt x="7834" y="9159"/>
                </a:cubicBezTo>
                <a:lnTo>
                  <a:pt x="7834" y="9159"/>
                </a:lnTo>
                <a:cubicBezTo>
                  <a:pt x="8894" y="9600"/>
                  <a:pt x="10399" y="10128"/>
                  <a:pt x="11524" y="10128"/>
                </a:cubicBezTo>
                <a:cubicBezTo>
                  <a:pt x="12344" y="10128"/>
                  <a:pt x="12962" y="9848"/>
                  <a:pt x="13059" y="9049"/>
                </a:cubicBezTo>
                <a:cubicBezTo>
                  <a:pt x="13218" y="7732"/>
                  <a:pt x="11614" y="7394"/>
                  <a:pt x="9926" y="7394"/>
                </a:cubicBezTo>
                <a:cubicBezTo>
                  <a:pt x="9479" y="7394"/>
                  <a:pt x="9026" y="7417"/>
                  <a:pt x="8599" y="7453"/>
                </a:cubicBezTo>
                <a:lnTo>
                  <a:pt x="8599" y="7453"/>
                </a:lnTo>
                <a:cubicBezTo>
                  <a:pt x="10622" y="7055"/>
                  <a:pt x="13128" y="6198"/>
                  <a:pt x="12432" y="4437"/>
                </a:cubicBezTo>
                <a:cubicBezTo>
                  <a:pt x="12201" y="3851"/>
                  <a:pt x="11794" y="3618"/>
                  <a:pt x="11293" y="3618"/>
                </a:cubicBezTo>
                <a:cubicBezTo>
                  <a:pt x="9349" y="3618"/>
                  <a:pt x="5991" y="7119"/>
                  <a:pt x="5991" y="7119"/>
                </a:cubicBezTo>
                <a:cubicBezTo>
                  <a:pt x="5991" y="7119"/>
                  <a:pt x="9391" y="0"/>
                  <a:pt x="6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88;p25">
            <a:extLst>
              <a:ext uri="{FF2B5EF4-FFF2-40B4-BE49-F238E27FC236}">
                <a16:creationId xmlns:a16="http://schemas.microsoft.com/office/drawing/2014/main" id="{6AF70633-CBEA-2274-9685-BDF6D66C573B}"/>
              </a:ext>
            </a:extLst>
          </p:cNvPr>
          <p:cNvSpPr/>
          <p:nvPr/>
        </p:nvSpPr>
        <p:spPr>
          <a:xfrm>
            <a:off x="2500652" y="3938358"/>
            <a:ext cx="1535463" cy="36499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Activități de Date și Analiza</a:t>
            </a:r>
            <a:endParaRPr sz="16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0C40085-E5BB-6D78-54A9-907CA746FB9A}"/>
              </a:ext>
            </a:extLst>
          </p:cNvPr>
          <p:cNvCxnSpPr>
            <a:endCxn id="882" idx="0"/>
          </p:cNvCxnSpPr>
          <p:nvPr/>
        </p:nvCxnSpPr>
        <p:spPr>
          <a:xfrm>
            <a:off x="4667324" y="1413933"/>
            <a:ext cx="785076" cy="438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2" name="Connector: Elbow 941">
            <a:extLst>
              <a:ext uri="{FF2B5EF4-FFF2-40B4-BE49-F238E27FC236}">
                <a16:creationId xmlns:a16="http://schemas.microsoft.com/office/drawing/2014/main" id="{292B2F8A-2CEB-667F-A802-B180C85BA3DB}"/>
              </a:ext>
            </a:extLst>
          </p:cNvPr>
          <p:cNvCxnSpPr>
            <a:cxnSpLocks/>
            <a:endCxn id="885" idx="0"/>
          </p:cNvCxnSpPr>
          <p:nvPr/>
        </p:nvCxnSpPr>
        <p:spPr>
          <a:xfrm rot="10800000" flipV="1">
            <a:off x="3660990" y="1413927"/>
            <a:ext cx="1006343" cy="37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6" name="Connector: Elbow 945">
            <a:extLst>
              <a:ext uri="{FF2B5EF4-FFF2-40B4-BE49-F238E27FC236}">
                <a16:creationId xmlns:a16="http://schemas.microsoft.com/office/drawing/2014/main" id="{D8BF2FA7-4211-E30C-BEEF-4DA8BBBE35FA}"/>
              </a:ext>
            </a:extLst>
          </p:cNvPr>
          <p:cNvCxnSpPr>
            <a:cxnSpLocks/>
          </p:cNvCxnSpPr>
          <p:nvPr/>
        </p:nvCxnSpPr>
        <p:spPr>
          <a:xfrm rot="5400000">
            <a:off x="3495868" y="1800310"/>
            <a:ext cx="1557836" cy="785075"/>
          </a:xfrm>
          <a:prstGeom prst="bentConnector3">
            <a:avLst>
              <a:gd name="adj1" fmla="val 6195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1" name="Connector: Elbow 950">
            <a:extLst>
              <a:ext uri="{FF2B5EF4-FFF2-40B4-BE49-F238E27FC236}">
                <a16:creationId xmlns:a16="http://schemas.microsoft.com/office/drawing/2014/main" id="{24FAB384-7584-4840-1E8C-AE3F28071A9C}"/>
              </a:ext>
            </a:extLst>
          </p:cNvPr>
          <p:cNvCxnSpPr>
            <a:cxnSpLocks/>
            <a:endCxn id="891" idx="0"/>
          </p:cNvCxnSpPr>
          <p:nvPr/>
        </p:nvCxnSpPr>
        <p:spPr>
          <a:xfrm rot="16200000" flipH="1">
            <a:off x="4293317" y="1787932"/>
            <a:ext cx="1557839" cy="809827"/>
          </a:xfrm>
          <a:prstGeom prst="bentConnector3">
            <a:avLst>
              <a:gd name="adj1" fmla="val 6195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8" name="Connector: Elbow 837">
            <a:extLst>
              <a:ext uri="{FF2B5EF4-FFF2-40B4-BE49-F238E27FC236}">
                <a16:creationId xmlns:a16="http://schemas.microsoft.com/office/drawing/2014/main" id="{701ED5E3-9BEA-10E0-5B4E-32C1F2A33DDD}"/>
              </a:ext>
            </a:extLst>
          </p:cNvPr>
          <p:cNvCxnSpPr/>
          <p:nvPr/>
        </p:nvCxnSpPr>
        <p:spPr>
          <a:xfrm rot="5400000">
            <a:off x="3212703" y="2393649"/>
            <a:ext cx="1450344" cy="1441913"/>
          </a:xfrm>
          <a:prstGeom prst="bentConnector3">
            <a:avLst>
              <a:gd name="adj1" fmla="val 7977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9" name="Connector: Elbow 858">
            <a:extLst>
              <a:ext uri="{FF2B5EF4-FFF2-40B4-BE49-F238E27FC236}">
                <a16:creationId xmlns:a16="http://schemas.microsoft.com/office/drawing/2014/main" id="{34047D0F-B2CB-FF86-5F33-8808331146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89836" y="2466919"/>
            <a:ext cx="1524656" cy="1369682"/>
          </a:xfrm>
          <a:prstGeom prst="bentConnector3">
            <a:avLst>
              <a:gd name="adj1" fmla="val 761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63" name="Google Shape;888;p25">
            <a:extLst>
              <a:ext uri="{FF2B5EF4-FFF2-40B4-BE49-F238E27FC236}">
                <a16:creationId xmlns:a16="http://schemas.microsoft.com/office/drawing/2014/main" id="{88E9E915-3E39-933A-1B58-1A836BF3511D}"/>
              </a:ext>
            </a:extLst>
          </p:cNvPr>
          <p:cNvSpPr/>
          <p:nvPr/>
        </p:nvSpPr>
        <p:spPr>
          <a:xfrm>
            <a:off x="4887392" y="3938359"/>
            <a:ext cx="2014396" cy="51739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Activități Programatori Seniori</a:t>
            </a:r>
          </a:p>
        </p:txBody>
      </p:sp>
      <p:cxnSp>
        <p:nvCxnSpPr>
          <p:cNvPr id="865" name="Straight Arrow Connector 864">
            <a:extLst>
              <a:ext uri="{FF2B5EF4-FFF2-40B4-BE49-F238E27FC236}">
                <a16:creationId xmlns:a16="http://schemas.microsoft.com/office/drawing/2014/main" id="{5C80C401-8BAD-71FC-0B34-DCAFBAE39BBB}"/>
              </a:ext>
            </a:extLst>
          </p:cNvPr>
          <p:cNvCxnSpPr/>
          <p:nvPr/>
        </p:nvCxnSpPr>
        <p:spPr>
          <a:xfrm>
            <a:off x="4658832" y="3554099"/>
            <a:ext cx="8490" cy="87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66" name="Google Shape;888;p25">
            <a:extLst>
              <a:ext uri="{FF2B5EF4-FFF2-40B4-BE49-F238E27FC236}">
                <a16:creationId xmlns:a16="http://schemas.microsoft.com/office/drawing/2014/main" id="{AB623F08-5A7B-9EE7-156E-8F39BC73109D}"/>
              </a:ext>
            </a:extLst>
          </p:cNvPr>
          <p:cNvSpPr/>
          <p:nvPr/>
        </p:nvSpPr>
        <p:spPr>
          <a:xfrm>
            <a:off x="4053094" y="4480022"/>
            <a:ext cx="1226264" cy="35998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2">
                    <a:lumMod val="7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Deplasări</a:t>
            </a:r>
            <a:endParaRPr sz="1600" dirty="0">
              <a:solidFill>
                <a:schemeClr val="accent2">
                  <a:lumMod val="7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Personal implicat</a:t>
            </a:r>
            <a:endParaRPr dirty="0"/>
          </a:p>
        </p:txBody>
      </p:sp>
      <p:sp>
        <p:nvSpPr>
          <p:cNvPr id="1612" name="Google Shape;1612;p32"/>
          <p:cNvSpPr/>
          <p:nvPr/>
        </p:nvSpPr>
        <p:spPr>
          <a:xfrm>
            <a:off x="1137300" y="1341250"/>
            <a:ext cx="2012700" cy="3765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Programatori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3" name="Google Shape;1613;p32"/>
          <p:cNvSpPr/>
          <p:nvPr/>
        </p:nvSpPr>
        <p:spPr>
          <a:xfrm>
            <a:off x="3718050" y="1341250"/>
            <a:ext cx="2012700" cy="3765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Infrastructura IT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4" name="Google Shape;1614;p32"/>
          <p:cNvSpPr/>
          <p:nvPr/>
        </p:nvSpPr>
        <p:spPr>
          <a:xfrm>
            <a:off x="6298800" y="1341250"/>
            <a:ext cx="2012700" cy="3765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Date și Analiză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5" name="Google Shape;1615;p32"/>
          <p:cNvSpPr/>
          <p:nvPr/>
        </p:nvSpPr>
        <p:spPr>
          <a:xfrm>
            <a:off x="1689050" y="1986900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Marco Rossi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6" name="Google Shape;1616;p32"/>
          <p:cNvSpPr/>
          <p:nvPr/>
        </p:nvSpPr>
        <p:spPr>
          <a:xfrm>
            <a:off x="1689050" y="2409000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Gheorghe Stefan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7" name="Google Shape;1617;p32"/>
          <p:cNvSpPr/>
          <p:nvPr/>
        </p:nvSpPr>
        <p:spPr>
          <a:xfrm>
            <a:off x="1689050" y="2831100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Alexandru Stan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8" name="Google Shape;1618;p32"/>
          <p:cNvSpPr/>
          <p:nvPr/>
        </p:nvSpPr>
        <p:spPr>
          <a:xfrm>
            <a:off x="1689050" y="3253200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Ioana Petrescu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9" name="Google Shape;1619;p32"/>
          <p:cNvSpPr/>
          <p:nvPr/>
        </p:nvSpPr>
        <p:spPr>
          <a:xfrm>
            <a:off x="1689050" y="3675300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Cristina Popa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0" name="Google Shape;1620;p32"/>
          <p:cNvSpPr/>
          <p:nvPr/>
        </p:nvSpPr>
        <p:spPr>
          <a:xfrm>
            <a:off x="1689050" y="4097400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Sofia Bianchi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32"/>
          <p:cNvSpPr/>
          <p:nvPr/>
        </p:nvSpPr>
        <p:spPr>
          <a:xfrm>
            <a:off x="4269753" y="1986900"/>
            <a:ext cx="1563779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Alessandro Moretti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2" name="Google Shape;1622;p32"/>
          <p:cNvSpPr/>
          <p:nvPr/>
        </p:nvSpPr>
        <p:spPr>
          <a:xfrm>
            <a:off x="4269754" y="2409000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Carter Jack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3" name="Google Shape;1623;p32"/>
          <p:cNvSpPr/>
          <p:nvPr/>
        </p:nvSpPr>
        <p:spPr>
          <a:xfrm>
            <a:off x="4269754" y="2831100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 Mihai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32"/>
          <p:cNvSpPr/>
          <p:nvPr/>
        </p:nvSpPr>
        <p:spPr>
          <a:xfrm>
            <a:off x="6850503" y="1986900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Mike Ross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8" name="Google Shape;1628;p32"/>
          <p:cNvSpPr/>
          <p:nvPr/>
        </p:nvSpPr>
        <p:spPr>
          <a:xfrm>
            <a:off x="6850503" y="2409000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Marinescu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3" name="Google Shape;1633;p32"/>
          <p:cNvCxnSpPr>
            <a:stCxn id="1612" idx="1"/>
            <a:endCxn id="1615" idx="1"/>
          </p:cNvCxnSpPr>
          <p:nvPr/>
        </p:nvCxnSpPr>
        <p:spPr>
          <a:xfrm>
            <a:off x="1137300" y="1529500"/>
            <a:ext cx="551700" cy="6684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4" name="Google Shape;1634;p32"/>
          <p:cNvCxnSpPr>
            <a:stCxn id="1612" idx="1"/>
            <a:endCxn id="1616" idx="1"/>
          </p:cNvCxnSpPr>
          <p:nvPr/>
        </p:nvCxnSpPr>
        <p:spPr>
          <a:xfrm>
            <a:off x="1137300" y="1529500"/>
            <a:ext cx="551700" cy="10905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5" name="Google Shape;1635;p32"/>
          <p:cNvCxnSpPr>
            <a:stCxn id="1612" idx="1"/>
            <a:endCxn id="1617" idx="1"/>
          </p:cNvCxnSpPr>
          <p:nvPr/>
        </p:nvCxnSpPr>
        <p:spPr>
          <a:xfrm>
            <a:off x="1137300" y="1529500"/>
            <a:ext cx="551700" cy="15126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6" name="Google Shape;1636;p32"/>
          <p:cNvCxnSpPr>
            <a:stCxn id="1612" idx="1"/>
            <a:endCxn id="1618" idx="1"/>
          </p:cNvCxnSpPr>
          <p:nvPr/>
        </p:nvCxnSpPr>
        <p:spPr>
          <a:xfrm>
            <a:off x="1137300" y="1529500"/>
            <a:ext cx="551700" cy="19347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7" name="Google Shape;1637;p32"/>
          <p:cNvCxnSpPr>
            <a:stCxn id="1612" idx="1"/>
            <a:endCxn id="1619" idx="1"/>
          </p:cNvCxnSpPr>
          <p:nvPr/>
        </p:nvCxnSpPr>
        <p:spPr>
          <a:xfrm>
            <a:off x="1137300" y="1529500"/>
            <a:ext cx="551700" cy="23568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8" name="Google Shape;1638;p32"/>
          <p:cNvCxnSpPr>
            <a:cxnSpLocks/>
            <a:stCxn id="1612" idx="1"/>
            <a:endCxn id="1620" idx="1"/>
          </p:cNvCxnSpPr>
          <p:nvPr/>
        </p:nvCxnSpPr>
        <p:spPr>
          <a:xfrm>
            <a:off x="1137300" y="1529500"/>
            <a:ext cx="551700" cy="27789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9" name="Google Shape;1639;p32"/>
          <p:cNvCxnSpPr>
            <a:cxnSpLocks/>
            <a:stCxn id="1613" idx="1"/>
            <a:endCxn id="1621" idx="1"/>
          </p:cNvCxnSpPr>
          <p:nvPr/>
        </p:nvCxnSpPr>
        <p:spPr>
          <a:xfrm rot="10800000" flipH="1" flipV="1">
            <a:off x="3718049" y="1529500"/>
            <a:ext cx="551703" cy="668450"/>
          </a:xfrm>
          <a:prstGeom prst="bentConnector3">
            <a:avLst>
              <a:gd name="adj1" fmla="val -4143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0" name="Google Shape;1640;p32"/>
          <p:cNvCxnSpPr>
            <a:stCxn id="1613" idx="1"/>
            <a:endCxn id="1622" idx="1"/>
          </p:cNvCxnSpPr>
          <p:nvPr/>
        </p:nvCxnSpPr>
        <p:spPr>
          <a:xfrm>
            <a:off x="3718050" y="1529500"/>
            <a:ext cx="551700" cy="10905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1" name="Google Shape;1641;p32"/>
          <p:cNvCxnSpPr>
            <a:stCxn id="1613" idx="1"/>
            <a:endCxn id="1623" idx="1"/>
          </p:cNvCxnSpPr>
          <p:nvPr/>
        </p:nvCxnSpPr>
        <p:spPr>
          <a:xfrm>
            <a:off x="3718050" y="1529500"/>
            <a:ext cx="551700" cy="15126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5" name="Google Shape;1645;p32"/>
          <p:cNvCxnSpPr>
            <a:stCxn id="1614" idx="1"/>
            <a:endCxn id="1627" idx="1"/>
          </p:cNvCxnSpPr>
          <p:nvPr/>
        </p:nvCxnSpPr>
        <p:spPr>
          <a:xfrm>
            <a:off x="6298800" y="1529500"/>
            <a:ext cx="551700" cy="6684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32"/>
          <p:cNvCxnSpPr>
            <a:stCxn id="1614" idx="1"/>
            <a:endCxn id="1628" idx="1"/>
          </p:cNvCxnSpPr>
          <p:nvPr/>
        </p:nvCxnSpPr>
        <p:spPr>
          <a:xfrm>
            <a:off x="6298800" y="1529500"/>
            <a:ext cx="551700" cy="10905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1" name="Google Shape;1651;p32"/>
          <p:cNvSpPr/>
          <p:nvPr/>
        </p:nvSpPr>
        <p:spPr>
          <a:xfrm>
            <a:off x="6373113" y="1476050"/>
            <a:ext cx="330450" cy="362225"/>
          </a:xfrm>
          <a:custGeom>
            <a:avLst/>
            <a:gdLst/>
            <a:ahLst/>
            <a:cxnLst/>
            <a:rect l="l" t="t" r="r" b="b"/>
            <a:pathLst>
              <a:path w="13218" h="14489" extrusionOk="0">
                <a:moveTo>
                  <a:pt x="6546" y="0"/>
                </a:moveTo>
                <a:cubicBezTo>
                  <a:pt x="6409" y="0"/>
                  <a:pt x="6258" y="16"/>
                  <a:pt x="6092" y="51"/>
                </a:cubicBezTo>
                <a:cubicBezTo>
                  <a:pt x="2457" y="803"/>
                  <a:pt x="5716" y="6592"/>
                  <a:pt x="5716" y="6592"/>
                </a:cubicBezTo>
                <a:cubicBezTo>
                  <a:pt x="5716" y="6592"/>
                  <a:pt x="2796" y="4122"/>
                  <a:pt x="1321" y="4122"/>
                </a:cubicBezTo>
                <a:cubicBezTo>
                  <a:pt x="952" y="4122"/>
                  <a:pt x="673" y="4277"/>
                  <a:pt x="553" y="4663"/>
                </a:cubicBezTo>
                <a:cubicBezTo>
                  <a:pt x="1" y="6341"/>
                  <a:pt x="3962" y="7357"/>
                  <a:pt x="4912" y="7576"/>
                </a:cubicBezTo>
                <a:lnTo>
                  <a:pt x="4912" y="7576"/>
                </a:lnTo>
                <a:cubicBezTo>
                  <a:pt x="4606" y="7514"/>
                  <a:pt x="3988" y="7409"/>
                  <a:pt x="3303" y="7409"/>
                </a:cubicBezTo>
                <a:cubicBezTo>
                  <a:pt x="1902" y="7409"/>
                  <a:pt x="219" y="7846"/>
                  <a:pt x="352" y="9976"/>
                </a:cubicBezTo>
                <a:cubicBezTo>
                  <a:pt x="409" y="10899"/>
                  <a:pt x="763" y="11243"/>
                  <a:pt x="1257" y="11243"/>
                </a:cubicBezTo>
                <a:cubicBezTo>
                  <a:pt x="2711" y="11243"/>
                  <a:pt x="5389" y="8272"/>
                  <a:pt x="5390" y="8272"/>
                </a:cubicBezTo>
                <a:lnTo>
                  <a:pt x="5390" y="8272"/>
                </a:lnTo>
                <a:cubicBezTo>
                  <a:pt x="5389" y="8272"/>
                  <a:pt x="1335" y="14489"/>
                  <a:pt x="3884" y="14489"/>
                </a:cubicBezTo>
                <a:cubicBezTo>
                  <a:pt x="3909" y="14489"/>
                  <a:pt x="3935" y="14488"/>
                  <a:pt x="3961" y="14487"/>
                </a:cubicBezTo>
                <a:cubicBezTo>
                  <a:pt x="6693" y="14387"/>
                  <a:pt x="5816" y="8974"/>
                  <a:pt x="5816" y="8973"/>
                </a:cubicBezTo>
                <a:lnTo>
                  <a:pt x="5816" y="8973"/>
                </a:lnTo>
                <a:cubicBezTo>
                  <a:pt x="5816" y="8974"/>
                  <a:pt x="7579" y="14035"/>
                  <a:pt x="9167" y="14035"/>
                </a:cubicBezTo>
                <a:cubicBezTo>
                  <a:pt x="9482" y="14035"/>
                  <a:pt x="9790" y="13836"/>
                  <a:pt x="10077" y="13359"/>
                </a:cubicBezTo>
                <a:cubicBezTo>
                  <a:pt x="11250" y="11414"/>
                  <a:pt x="9272" y="9929"/>
                  <a:pt x="7834" y="9159"/>
                </a:cubicBezTo>
                <a:lnTo>
                  <a:pt x="7834" y="9159"/>
                </a:lnTo>
                <a:cubicBezTo>
                  <a:pt x="8894" y="9600"/>
                  <a:pt x="10399" y="10128"/>
                  <a:pt x="11524" y="10128"/>
                </a:cubicBezTo>
                <a:cubicBezTo>
                  <a:pt x="12344" y="10128"/>
                  <a:pt x="12962" y="9848"/>
                  <a:pt x="13059" y="9049"/>
                </a:cubicBezTo>
                <a:cubicBezTo>
                  <a:pt x="13218" y="7732"/>
                  <a:pt x="11614" y="7394"/>
                  <a:pt x="9926" y="7394"/>
                </a:cubicBezTo>
                <a:cubicBezTo>
                  <a:pt x="9479" y="7394"/>
                  <a:pt x="9026" y="7417"/>
                  <a:pt x="8599" y="7453"/>
                </a:cubicBezTo>
                <a:lnTo>
                  <a:pt x="8599" y="7453"/>
                </a:lnTo>
                <a:cubicBezTo>
                  <a:pt x="10622" y="7055"/>
                  <a:pt x="13128" y="6198"/>
                  <a:pt x="12432" y="4437"/>
                </a:cubicBezTo>
                <a:cubicBezTo>
                  <a:pt x="12201" y="3851"/>
                  <a:pt x="11794" y="3618"/>
                  <a:pt x="11293" y="3618"/>
                </a:cubicBezTo>
                <a:cubicBezTo>
                  <a:pt x="9349" y="3618"/>
                  <a:pt x="5991" y="7119"/>
                  <a:pt x="5991" y="7119"/>
                </a:cubicBezTo>
                <a:cubicBezTo>
                  <a:pt x="5991" y="7119"/>
                  <a:pt x="9391" y="0"/>
                  <a:pt x="6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32"/>
          <p:cNvSpPr/>
          <p:nvPr/>
        </p:nvSpPr>
        <p:spPr>
          <a:xfrm>
            <a:off x="3759313" y="1348375"/>
            <a:ext cx="330450" cy="362225"/>
          </a:xfrm>
          <a:custGeom>
            <a:avLst/>
            <a:gdLst/>
            <a:ahLst/>
            <a:cxnLst/>
            <a:rect l="l" t="t" r="r" b="b"/>
            <a:pathLst>
              <a:path w="13218" h="14489" extrusionOk="0">
                <a:moveTo>
                  <a:pt x="6546" y="0"/>
                </a:moveTo>
                <a:cubicBezTo>
                  <a:pt x="6409" y="0"/>
                  <a:pt x="6258" y="16"/>
                  <a:pt x="6092" y="51"/>
                </a:cubicBezTo>
                <a:cubicBezTo>
                  <a:pt x="2457" y="803"/>
                  <a:pt x="5716" y="6592"/>
                  <a:pt x="5716" y="6592"/>
                </a:cubicBezTo>
                <a:cubicBezTo>
                  <a:pt x="5716" y="6592"/>
                  <a:pt x="2796" y="4122"/>
                  <a:pt x="1321" y="4122"/>
                </a:cubicBezTo>
                <a:cubicBezTo>
                  <a:pt x="952" y="4122"/>
                  <a:pt x="673" y="4277"/>
                  <a:pt x="553" y="4663"/>
                </a:cubicBezTo>
                <a:cubicBezTo>
                  <a:pt x="1" y="6341"/>
                  <a:pt x="3962" y="7357"/>
                  <a:pt x="4912" y="7576"/>
                </a:cubicBezTo>
                <a:lnTo>
                  <a:pt x="4912" y="7576"/>
                </a:lnTo>
                <a:cubicBezTo>
                  <a:pt x="4606" y="7514"/>
                  <a:pt x="3988" y="7409"/>
                  <a:pt x="3303" y="7409"/>
                </a:cubicBezTo>
                <a:cubicBezTo>
                  <a:pt x="1902" y="7409"/>
                  <a:pt x="219" y="7846"/>
                  <a:pt x="352" y="9976"/>
                </a:cubicBezTo>
                <a:cubicBezTo>
                  <a:pt x="409" y="10899"/>
                  <a:pt x="763" y="11243"/>
                  <a:pt x="1257" y="11243"/>
                </a:cubicBezTo>
                <a:cubicBezTo>
                  <a:pt x="2711" y="11243"/>
                  <a:pt x="5389" y="8272"/>
                  <a:pt x="5390" y="8272"/>
                </a:cubicBezTo>
                <a:lnTo>
                  <a:pt x="5390" y="8272"/>
                </a:lnTo>
                <a:cubicBezTo>
                  <a:pt x="5389" y="8272"/>
                  <a:pt x="1335" y="14489"/>
                  <a:pt x="3884" y="14489"/>
                </a:cubicBezTo>
                <a:cubicBezTo>
                  <a:pt x="3909" y="14489"/>
                  <a:pt x="3935" y="14488"/>
                  <a:pt x="3961" y="14487"/>
                </a:cubicBezTo>
                <a:cubicBezTo>
                  <a:pt x="6693" y="14387"/>
                  <a:pt x="5816" y="8974"/>
                  <a:pt x="5816" y="8973"/>
                </a:cubicBezTo>
                <a:lnTo>
                  <a:pt x="5816" y="8973"/>
                </a:lnTo>
                <a:cubicBezTo>
                  <a:pt x="5816" y="8974"/>
                  <a:pt x="7579" y="14035"/>
                  <a:pt x="9167" y="14035"/>
                </a:cubicBezTo>
                <a:cubicBezTo>
                  <a:pt x="9482" y="14035"/>
                  <a:pt x="9790" y="13836"/>
                  <a:pt x="10077" y="13359"/>
                </a:cubicBezTo>
                <a:cubicBezTo>
                  <a:pt x="11250" y="11414"/>
                  <a:pt x="9272" y="9929"/>
                  <a:pt x="7834" y="9159"/>
                </a:cubicBezTo>
                <a:lnTo>
                  <a:pt x="7834" y="9159"/>
                </a:lnTo>
                <a:cubicBezTo>
                  <a:pt x="8894" y="9600"/>
                  <a:pt x="10399" y="10128"/>
                  <a:pt x="11524" y="10128"/>
                </a:cubicBezTo>
                <a:cubicBezTo>
                  <a:pt x="12344" y="10128"/>
                  <a:pt x="12962" y="9848"/>
                  <a:pt x="13059" y="9049"/>
                </a:cubicBezTo>
                <a:cubicBezTo>
                  <a:pt x="13218" y="7732"/>
                  <a:pt x="11614" y="7394"/>
                  <a:pt x="9926" y="7394"/>
                </a:cubicBezTo>
                <a:cubicBezTo>
                  <a:pt x="9479" y="7394"/>
                  <a:pt x="9026" y="7417"/>
                  <a:pt x="8599" y="7453"/>
                </a:cubicBezTo>
                <a:lnTo>
                  <a:pt x="8599" y="7453"/>
                </a:lnTo>
                <a:cubicBezTo>
                  <a:pt x="10622" y="7055"/>
                  <a:pt x="13128" y="6198"/>
                  <a:pt x="12432" y="4437"/>
                </a:cubicBezTo>
                <a:cubicBezTo>
                  <a:pt x="12201" y="3851"/>
                  <a:pt x="11794" y="3618"/>
                  <a:pt x="11293" y="3618"/>
                </a:cubicBezTo>
                <a:cubicBezTo>
                  <a:pt x="9349" y="3618"/>
                  <a:pt x="5991" y="7119"/>
                  <a:pt x="5991" y="7119"/>
                </a:cubicBezTo>
                <a:cubicBezTo>
                  <a:pt x="5991" y="7119"/>
                  <a:pt x="9391" y="0"/>
                  <a:pt x="65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32"/>
          <p:cNvSpPr/>
          <p:nvPr/>
        </p:nvSpPr>
        <p:spPr>
          <a:xfrm>
            <a:off x="1219838" y="1113825"/>
            <a:ext cx="330450" cy="362225"/>
          </a:xfrm>
          <a:custGeom>
            <a:avLst/>
            <a:gdLst/>
            <a:ahLst/>
            <a:cxnLst/>
            <a:rect l="l" t="t" r="r" b="b"/>
            <a:pathLst>
              <a:path w="13218" h="14489" extrusionOk="0">
                <a:moveTo>
                  <a:pt x="6546" y="0"/>
                </a:moveTo>
                <a:cubicBezTo>
                  <a:pt x="6409" y="0"/>
                  <a:pt x="6258" y="16"/>
                  <a:pt x="6092" y="51"/>
                </a:cubicBezTo>
                <a:cubicBezTo>
                  <a:pt x="2457" y="803"/>
                  <a:pt x="5716" y="6592"/>
                  <a:pt x="5716" y="6592"/>
                </a:cubicBezTo>
                <a:cubicBezTo>
                  <a:pt x="5716" y="6592"/>
                  <a:pt x="2796" y="4122"/>
                  <a:pt x="1321" y="4122"/>
                </a:cubicBezTo>
                <a:cubicBezTo>
                  <a:pt x="952" y="4122"/>
                  <a:pt x="673" y="4277"/>
                  <a:pt x="553" y="4663"/>
                </a:cubicBezTo>
                <a:cubicBezTo>
                  <a:pt x="1" y="6341"/>
                  <a:pt x="3962" y="7357"/>
                  <a:pt x="4912" y="7576"/>
                </a:cubicBezTo>
                <a:lnTo>
                  <a:pt x="4912" y="7576"/>
                </a:lnTo>
                <a:cubicBezTo>
                  <a:pt x="4606" y="7514"/>
                  <a:pt x="3988" y="7409"/>
                  <a:pt x="3303" y="7409"/>
                </a:cubicBezTo>
                <a:cubicBezTo>
                  <a:pt x="1902" y="7409"/>
                  <a:pt x="219" y="7846"/>
                  <a:pt x="352" y="9976"/>
                </a:cubicBezTo>
                <a:cubicBezTo>
                  <a:pt x="409" y="10899"/>
                  <a:pt x="763" y="11243"/>
                  <a:pt x="1257" y="11243"/>
                </a:cubicBezTo>
                <a:cubicBezTo>
                  <a:pt x="2711" y="11243"/>
                  <a:pt x="5389" y="8272"/>
                  <a:pt x="5390" y="8272"/>
                </a:cubicBezTo>
                <a:lnTo>
                  <a:pt x="5390" y="8272"/>
                </a:lnTo>
                <a:cubicBezTo>
                  <a:pt x="5389" y="8272"/>
                  <a:pt x="1335" y="14489"/>
                  <a:pt x="3884" y="14489"/>
                </a:cubicBezTo>
                <a:cubicBezTo>
                  <a:pt x="3909" y="14489"/>
                  <a:pt x="3935" y="14488"/>
                  <a:pt x="3961" y="14487"/>
                </a:cubicBezTo>
                <a:cubicBezTo>
                  <a:pt x="6693" y="14387"/>
                  <a:pt x="5816" y="8974"/>
                  <a:pt x="5816" y="8973"/>
                </a:cubicBezTo>
                <a:lnTo>
                  <a:pt x="5816" y="8973"/>
                </a:lnTo>
                <a:cubicBezTo>
                  <a:pt x="5816" y="8974"/>
                  <a:pt x="7579" y="14035"/>
                  <a:pt x="9167" y="14035"/>
                </a:cubicBezTo>
                <a:cubicBezTo>
                  <a:pt x="9482" y="14035"/>
                  <a:pt x="9790" y="13836"/>
                  <a:pt x="10077" y="13359"/>
                </a:cubicBezTo>
                <a:cubicBezTo>
                  <a:pt x="11250" y="11414"/>
                  <a:pt x="9272" y="9929"/>
                  <a:pt x="7834" y="9159"/>
                </a:cubicBezTo>
                <a:lnTo>
                  <a:pt x="7834" y="9159"/>
                </a:lnTo>
                <a:cubicBezTo>
                  <a:pt x="8894" y="9600"/>
                  <a:pt x="10399" y="10128"/>
                  <a:pt x="11524" y="10128"/>
                </a:cubicBezTo>
                <a:cubicBezTo>
                  <a:pt x="12344" y="10128"/>
                  <a:pt x="12962" y="9848"/>
                  <a:pt x="13059" y="9049"/>
                </a:cubicBezTo>
                <a:cubicBezTo>
                  <a:pt x="13218" y="7732"/>
                  <a:pt x="11614" y="7394"/>
                  <a:pt x="9926" y="7394"/>
                </a:cubicBezTo>
                <a:cubicBezTo>
                  <a:pt x="9479" y="7394"/>
                  <a:pt x="9026" y="7417"/>
                  <a:pt x="8599" y="7453"/>
                </a:cubicBezTo>
                <a:lnTo>
                  <a:pt x="8599" y="7453"/>
                </a:lnTo>
                <a:cubicBezTo>
                  <a:pt x="10622" y="7055"/>
                  <a:pt x="13128" y="6198"/>
                  <a:pt x="12432" y="4437"/>
                </a:cubicBezTo>
                <a:cubicBezTo>
                  <a:pt x="12201" y="3851"/>
                  <a:pt x="11794" y="3618"/>
                  <a:pt x="11293" y="3618"/>
                </a:cubicBezTo>
                <a:cubicBezTo>
                  <a:pt x="9349" y="3618"/>
                  <a:pt x="5991" y="7119"/>
                  <a:pt x="5991" y="7119"/>
                </a:cubicBezTo>
                <a:cubicBezTo>
                  <a:pt x="5991" y="7119"/>
                  <a:pt x="9391" y="0"/>
                  <a:pt x="6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13;p32">
            <a:extLst>
              <a:ext uri="{FF2B5EF4-FFF2-40B4-BE49-F238E27FC236}">
                <a16:creationId xmlns:a16="http://schemas.microsoft.com/office/drawing/2014/main" id="{17CBCA2E-D725-2286-364E-971B85C27F26}"/>
              </a:ext>
            </a:extLst>
          </p:cNvPr>
          <p:cNvSpPr/>
          <p:nvPr/>
        </p:nvSpPr>
        <p:spPr>
          <a:xfrm>
            <a:off x="3693333" y="3621073"/>
            <a:ext cx="2012700" cy="35941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Tester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Google Shape;1621;p32">
            <a:extLst>
              <a:ext uri="{FF2B5EF4-FFF2-40B4-BE49-F238E27FC236}">
                <a16:creationId xmlns:a16="http://schemas.microsoft.com/office/drawing/2014/main" id="{DB80557C-CB59-5785-5653-46AC27B6F1B1}"/>
              </a:ext>
            </a:extLst>
          </p:cNvPr>
          <p:cNvSpPr/>
          <p:nvPr/>
        </p:nvSpPr>
        <p:spPr>
          <a:xfrm>
            <a:off x="4245036" y="4268791"/>
            <a:ext cx="1563779" cy="40295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Giulia Ferrari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Google Shape;1639;p32">
            <a:extLst>
              <a:ext uri="{FF2B5EF4-FFF2-40B4-BE49-F238E27FC236}">
                <a16:creationId xmlns:a16="http://schemas.microsoft.com/office/drawing/2014/main" id="{C47ED395-6BA6-755E-39CC-311C93F14870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3693332" y="3800783"/>
            <a:ext cx="551703" cy="669484"/>
          </a:xfrm>
          <a:prstGeom prst="bentConnector3">
            <a:avLst>
              <a:gd name="adj1" fmla="val -4143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652;p32">
            <a:extLst>
              <a:ext uri="{FF2B5EF4-FFF2-40B4-BE49-F238E27FC236}">
                <a16:creationId xmlns:a16="http://schemas.microsoft.com/office/drawing/2014/main" id="{AF2C927F-A5DB-D98E-8505-2A63B841A9F2}"/>
              </a:ext>
            </a:extLst>
          </p:cNvPr>
          <p:cNvSpPr/>
          <p:nvPr/>
        </p:nvSpPr>
        <p:spPr>
          <a:xfrm>
            <a:off x="3734596" y="3627551"/>
            <a:ext cx="330450" cy="345792"/>
          </a:xfrm>
          <a:custGeom>
            <a:avLst/>
            <a:gdLst/>
            <a:ahLst/>
            <a:cxnLst/>
            <a:rect l="l" t="t" r="r" b="b"/>
            <a:pathLst>
              <a:path w="13218" h="14489" extrusionOk="0">
                <a:moveTo>
                  <a:pt x="6546" y="0"/>
                </a:moveTo>
                <a:cubicBezTo>
                  <a:pt x="6409" y="0"/>
                  <a:pt x="6258" y="16"/>
                  <a:pt x="6092" y="51"/>
                </a:cubicBezTo>
                <a:cubicBezTo>
                  <a:pt x="2457" y="803"/>
                  <a:pt x="5716" y="6592"/>
                  <a:pt x="5716" y="6592"/>
                </a:cubicBezTo>
                <a:cubicBezTo>
                  <a:pt x="5716" y="6592"/>
                  <a:pt x="2796" y="4122"/>
                  <a:pt x="1321" y="4122"/>
                </a:cubicBezTo>
                <a:cubicBezTo>
                  <a:pt x="952" y="4122"/>
                  <a:pt x="673" y="4277"/>
                  <a:pt x="553" y="4663"/>
                </a:cubicBezTo>
                <a:cubicBezTo>
                  <a:pt x="1" y="6341"/>
                  <a:pt x="3962" y="7357"/>
                  <a:pt x="4912" y="7576"/>
                </a:cubicBezTo>
                <a:lnTo>
                  <a:pt x="4912" y="7576"/>
                </a:lnTo>
                <a:cubicBezTo>
                  <a:pt x="4606" y="7514"/>
                  <a:pt x="3988" y="7409"/>
                  <a:pt x="3303" y="7409"/>
                </a:cubicBezTo>
                <a:cubicBezTo>
                  <a:pt x="1902" y="7409"/>
                  <a:pt x="219" y="7846"/>
                  <a:pt x="352" y="9976"/>
                </a:cubicBezTo>
                <a:cubicBezTo>
                  <a:pt x="409" y="10899"/>
                  <a:pt x="763" y="11243"/>
                  <a:pt x="1257" y="11243"/>
                </a:cubicBezTo>
                <a:cubicBezTo>
                  <a:pt x="2711" y="11243"/>
                  <a:pt x="5389" y="8272"/>
                  <a:pt x="5390" y="8272"/>
                </a:cubicBezTo>
                <a:lnTo>
                  <a:pt x="5390" y="8272"/>
                </a:lnTo>
                <a:cubicBezTo>
                  <a:pt x="5389" y="8272"/>
                  <a:pt x="1335" y="14489"/>
                  <a:pt x="3884" y="14489"/>
                </a:cubicBezTo>
                <a:cubicBezTo>
                  <a:pt x="3909" y="14489"/>
                  <a:pt x="3935" y="14488"/>
                  <a:pt x="3961" y="14487"/>
                </a:cubicBezTo>
                <a:cubicBezTo>
                  <a:pt x="6693" y="14387"/>
                  <a:pt x="5816" y="8974"/>
                  <a:pt x="5816" y="8973"/>
                </a:cubicBezTo>
                <a:lnTo>
                  <a:pt x="5816" y="8973"/>
                </a:lnTo>
                <a:cubicBezTo>
                  <a:pt x="5816" y="8974"/>
                  <a:pt x="7579" y="14035"/>
                  <a:pt x="9167" y="14035"/>
                </a:cubicBezTo>
                <a:cubicBezTo>
                  <a:pt x="9482" y="14035"/>
                  <a:pt x="9790" y="13836"/>
                  <a:pt x="10077" y="13359"/>
                </a:cubicBezTo>
                <a:cubicBezTo>
                  <a:pt x="11250" y="11414"/>
                  <a:pt x="9272" y="9929"/>
                  <a:pt x="7834" y="9159"/>
                </a:cubicBezTo>
                <a:lnTo>
                  <a:pt x="7834" y="9159"/>
                </a:lnTo>
                <a:cubicBezTo>
                  <a:pt x="8894" y="9600"/>
                  <a:pt x="10399" y="10128"/>
                  <a:pt x="11524" y="10128"/>
                </a:cubicBezTo>
                <a:cubicBezTo>
                  <a:pt x="12344" y="10128"/>
                  <a:pt x="12962" y="9848"/>
                  <a:pt x="13059" y="9049"/>
                </a:cubicBezTo>
                <a:cubicBezTo>
                  <a:pt x="13218" y="7732"/>
                  <a:pt x="11614" y="7394"/>
                  <a:pt x="9926" y="7394"/>
                </a:cubicBezTo>
                <a:cubicBezTo>
                  <a:pt x="9479" y="7394"/>
                  <a:pt x="9026" y="7417"/>
                  <a:pt x="8599" y="7453"/>
                </a:cubicBezTo>
                <a:lnTo>
                  <a:pt x="8599" y="7453"/>
                </a:lnTo>
                <a:cubicBezTo>
                  <a:pt x="10622" y="7055"/>
                  <a:pt x="13128" y="6198"/>
                  <a:pt x="12432" y="4437"/>
                </a:cubicBezTo>
                <a:cubicBezTo>
                  <a:pt x="12201" y="3851"/>
                  <a:pt x="11794" y="3618"/>
                  <a:pt x="11293" y="3618"/>
                </a:cubicBezTo>
                <a:cubicBezTo>
                  <a:pt x="9349" y="3618"/>
                  <a:pt x="5991" y="7119"/>
                  <a:pt x="5991" y="7119"/>
                </a:cubicBezTo>
                <a:cubicBezTo>
                  <a:pt x="5991" y="7119"/>
                  <a:pt x="9391" y="0"/>
                  <a:pt x="65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14;p32">
            <a:extLst>
              <a:ext uri="{FF2B5EF4-FFF2-40B4-BE49-F238E27FC236}">
                <a16:creationId xmlns:a16="http://schemas.microsoft.com/office/drawing/2014/main" id="{1EB78238-4E7D-FC25-E50D-E1BF4F5C1BEB}"/>
              </a:ext>
            </a:extLst>
          </p:cNvPr>
          <p:cNvSpPr/>
          <p:nvPr/>
        </p:nvSpPr>
        <p:spPr>
          <a:xfrm>
            <a:off x="6298800" y="2763484"/>
            <a:ext cx="2012700" cy="3765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Arhitect Software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" name="Google Shape;1627;p32">
            <a:extLst>
              <a:ext uri="{FF2B5EF4-FFF2-40B4-BE49-F238E27FC236}">
                <a16:creationId xmlns:a16="http://schemas.microsoft.com/office/drawing/2014/main" id="{B1FE7316-8A1A-0584-9750-444487747496}"/>
              </a:ext>
            </a:extLst>
          </p:cNvPr>
          <p:cNvSpPr/>
          <p:nvPr/>
        </p:nvSpPr>
        <p:spPr>
          <a:xfrm>
            <a:off x="6850503" y="3409134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Vasile Georgescu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1645;p32">
            <a:extLst>
              <a:ext uri="{FF2B5EF4-FFF2-40B4-BE49-F238E27FC236}">
                <a16:creationId xmlns:a16="http://schemas.microsoft.com/office/drawing/2014/main" id="{B236F12F-DF23-597F-6C39-C37C6C448F85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>
            <a:off x="6298800" y="2951734"/>
            <a:ext cx="551700" cy="668400"/>
          </a:xfrm>
          <a:prstGeom prst="bentConnector3">
            <a:avLst>
              <a:gd name="adj1" fmla="val -4316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651;p32">
            <a:extLst>
              <a:ext uri="{FF2B5EF4-FFF2-40B4-BE49-F238E27FC236}">
                <a16:creationId xmlns:a16="http://schemas.microsoft.com/office/drawing/2014/main" id="{1CB0699B-7541-BFD9-16E9-2AE3236AE1CB}"/>
              </a:ext>
            </a:extLst>
          </p:cNvPr>
          <p:cNvSpPr/>
          <p:nvPr/>
        </p:nvSpPr>
        <p:spPr>
          <a:xfrm>
            <a:off x="6373113" y="2898284"/>
            <a:ext cx="330450" cy="362225"/>
          </a:xfrm>
          <a:custGeom>
            <a:avLst/>
            <a:gdLst/>
            <a:ahLst/>
            <a:cxnLst/>
            <a:rect l="l" t="t" r="r" b="b"/>
            <a:pathLst>
              <a:path w="13218" h="14489" extrusionOk="0">
                <a:moveTo>
                  <a:pt x="6546" y="0"/>
                </a:moveTo>
                <a:cubicBezTo>
                  <a:pt x="6409" y="0"/>
                  <a:pt x="6258" y="16"/>
                  <a:pt x="6092" y="51"/>
                </a:cubicBezTo>
                <a:cubicBezTo>
                  <a:pt x="2457" y="803"/>
                  <a:pt x="5716" y="6592"/>
                  <a:pt x="5716" y="6592"/>
                </a:cubicBezTo>
                <a:cubicBezTo>
                  <a:pt x="5716" y="6592"/>
                  <a:pt x="2796" y="4122"/>
                  <a:pt x="1321" y="4122"/>
                </a:cubicBezTo>
                <a:cubicBezTo>
                  <a:pt x="952" y="4122"/>
                  <a:pt x="673" y="4277"/>
                  <a:pt x="553" y="4663"/>
                </a:cubicBezTo>
                <a:cubicBezTo>
                  <a:pt x="1" y="6341"/>
                  <a:pt x="3962" y="7357"/>
                  <a:pt x="4912" y="7576"/>
                </a:cubicBezTo>
                <a:lnTo>
                  <a:pt x="4912" y="7576"/>
                </a:lnTo>
                <a:cubicBezTo>
                  <a:pt x="4606" y="7514"/>
                  <a:pt x="3988" y="7409"/>
                  <a:pt x="3303" y="7409"/>
                </a:cubicBezTo>
                <a:cubicBezTo>
                  <a:pt x="1902" y="7409"/>
                  <a:pt x="219" y="7846"/>
                  <a:pt x="352" y="9976"/>
                </a:cubicBezTo>
                <a:cubicBezTo>
                  <a:pt x="409" y="10899"/>
                  <a:pt x="763" y="11243"/>
                  <a:pt x="1257" y="11243"/>
                </a:cubicBezTo>
                <a:cubicBezTo>
                  <a:pt x="2711" y="11243"/>
                  <a:pt x="5389" y="8272"/>
                  <a:pt x="5390" y="8272"/>
                </a:cubicBezTo>
                <a:lnTo>
                  <a:pt x="5390" y="8272"/>
                </a:lnTo>
                <a:cubicBezTo>
                  <a:pt x="5389" y="8272"/>
                  <a:pt x="1335" y="14489"/>
                  <a:pt x="3884" y="14489"/>
                </a:cubicBezTo>
                <a:cubicBezTo>
                  <a:pt x="3909" y="14489"/>
                  <a:pt x="3935" y="14488"/>
                  <a:pt x="3961" y="14487"/>
                </a:cubicBezTo>
                <a:cubicBezTo>
                  <a:pt x="6693" y="14387"/>
                  <a:pt x="5816" y="8974"/>
                  <a:pt x="5816" y="8973"/>
                </a:cubicBezTo>
                <a:lnTo>
                  <a:pt x="5816" y="8973"/>
                </a:lnTo>
                <a:cubicBezTo>
                  <a:pt x="5816" y="8974"/>
                  <a:pt x="7579" y="14035"/>
                  <a:pt x="9167" y="14035"/>
                </a:cubicBezTo>
                <a:cubicBezTo>
                  <a:pt x="9482" y="14035"/>
                  <a:pt x="9790" y="13836"/>
                  <a:pt x="10077" y="13359"/>
                </a:cubicBezTo>
                <a:cubicBezTo>
                  <a:pt x="11250" y="11414"/>
                  <a:pt x="9272" y="9929"/>
                  <a:pt x="7834" y="9159"/>
                </a:cubicBezTo>
                <a:lnTo>
                  <a:pt x="7834" y="9159"/>
                </a:lnTo>
                <a:cubicBezTo>
                  <a:pt x="8894" y="9600"/>
                  <a:pt x="10399" y="10128"/>
                  <a:pt x="11524" y="10128"/>
                </a:cubicBezTo>
                <a:cubicBezTo>
                  <a:pt x="12344" y="10128"/>
                  <a:pt x="12962" y="9848"/>
                  <a:pt x="13059" y="9049"/>
                </a:cubicBezTo>
                <a:cubicBezTo>
                  <a:pt x="13218" y="7732"/>
                  <a:pt x="11614" y="7394"/>
                  <a:pt x="9926" y="7394"/>
                </a:cubicBezTo>
                <a:cubicBezTo>
                  <a:pt x="9479" y="7394"/>
                  <a:pt x="9026" y="7417"/>
                  <a:pt x="8599" y="7453"/>
                </a:cubicBezTo>
                <a:lnTo>
                  <a:pt x="8599" y="7453"/>
                </a:lnTo>
                <a:cubicBezTo>
                  <a:pt x="10622" y="7055"/>
                  <a:pt x="13128" y="6198"/>
                  <a:pt x="12432" y="4437"/>
                </a:cubicBezTo>
                <a:cubicBezTo>
                  <a:pt x="12201" y="3851"/>
                  <a:pt x="11794" y="3618"/>
                  <a:pt x="11293" y="3618"/>
                </a:cubicBezTo>
                <a:cubicBezTo>
                  <a:pt x="9349" y="3618"/>
                  <a:pt x="5991" y="7119"/>
                  <a:pt x="5991" y="7119"/>
                </a:cubicBezTo>
                <a:cubicBezTo>
                  <a:pt x="5991" y="7119"/>
                  <a:pt x="9391" y="0"/>
                  <a:pt x="6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14;p32">
            <a:extLst>
              <a:ext uri="{FF2B5EF4-FFF2-40B4-BE49-F238E27FC236}">
                <a16:creationId xmlns:a16="http://schemas.microsoft.com/office/drawing/2014/main" id="{BAA5B5D7-26D6-B9C3-37A0-95FED0C64B7C}"/>
              </a:ext>
            </a:extLst>
          </p:cNvPr>
          <p:cNvSpPr/>
          <p:nvPr/>
        </p:nvSpPr>
        <p:spPr>
          <a:xfrm>
            <a:off x="6357963" y="3838543"/>
            <a:ext cx="2012700" cy="3765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Project Manager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" name="Google Shape;1627;p32">
            <a:extLst>
              <a:ext uri="{FF2B5EF4-FFF2-40B4-BE49-F238E27FC236}">
                <a16:creationId xmlns:a16="http://schemas.microsoft.com/office/drawing/2014/main" id="{4835DACC-ED6C-51D8-3696-9233B76A1171}"/>
              </a:ext>
            </a:extLst>
          </p:cNvPr>
          <p:cNvSpPr/>
          <p:nvPr/>
        </p:nvSpPr>
        <p:spPr>
          <a:xfrm>
            <a:off x="6909666" y="4484193"/>
            <a:ext cx="1461000" cy="42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Parteni Elena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Google Shape;1645;p32">
            <a:extLst>
              <a:ext uri="{FF2B5EF4-FFF2-40B4-BE49-F238E27FC236}">
                <a16:creationId xmlns:a16="http://schemas.microsoft.com/office/drawing/2014/main" id="{968C2360-8055-CA14-BE92-0C3A563E89B4}"/>
              </a:ext>
            </a:extLst>
          </p:cNvPr>
          <p:cNvCxnSpPr>
            <a:stCxn id="18" idx="1"/>
            <a:endCxn id="19" idx="1"/>
          </p:cNvCxnSpPr>
          <p:nvPr/>
        </p:nvCxnSpPr>
        <p:spPr>
          <a:xfrm>
            <a:off x="6357963" y="4026793"/>
            <a:ext cx="551700" cy="668400"/>
          </a:xfrm>
          <a:prstGeom prst="bentConnector3">
            <a:avLst>
              <a:gd name="adj1" fmla="val -5237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651;p32">
            <a:extLst>
              <a:ext uri="{FF2B5EF4-FFF2-40B4-BE49-F238E27FC236}">
                <a16:creationId xmlns:a16="http://schemas.microsoft.com/office/drawing/2014/main" id="{BA7D479D-1EAB-43D2-BD34-F58E81B43928}"/>
              </a:ext>
            </a:extLst>
          </p:cNvPr>
          <p:cNvSpPr/>
          <p:nvPr/>
        </p:nvSpPr>
        <p:spPr>
          <a:xfrm>
            <a:off x="6432276" y="3973343"/>
            <a:ext cx="330450" cy="362225"/>
          </a:xfrm>
          <a:custGeom>
            <a:avLst/>
            <a:gdLst/>
            <a:ahLst/>
            <a:cxnLst/>
            <a:rect l="l" t="t" r="r" b="b"/>
            <a:pathLst>
              <a:path w="13218" h="14489" extrusionOk="0">
                <a:moveTo>
                  <a:pt x="6546" y="0"/>
                </a:moveTo>
                <a:cubicBezTo>
                  <a:pt x="6409" y="0"/>
                  <a:pt x="6258" y="16"/>
                  <a:pt x="6092" y="51"/>
                </a:cubicBezTo>
                <a:cubicBezTo>
                  <a:pt x="2457" y="803"/>
                  <a:pt x="5716" y="6592"/>
                  <a:pt x="5716" y="6592"/>
                </a:cubicBezTo>
                <a:cubicBezTo>
                  <a:pt x="5716" y="6592"/>
                  <a:pt x="2796" y="4122"/>
                  <a:pt x="1321" y="4122"/>
                </a:cubicBezTo>
                <a:cubicBezTo>
                  <a:pt x="952" y="4122"/>
                  <a:pt x="673" y="4277"/>
                  <a:pt x="553" y="4663"/>
                </a:cubicBezTo>
                <a:cubicBezTo>
                  <a:pt x="1" y="6341"/>
                  <a:pt x="3962" y="7357"/>
                  <a:pt x="4912" y="7576"/>
                </a:cubicBezTo>
                <a:lnTo>
                  <a:pt x="4912" y="7576"/>
                </a:lnTo>
                <a:cubicBezTo>
                  <a:pt x="4606" y="7514"/>
                  <a:pt x="3988" y="7409"/>
                  <a:pt x="3303" y="7409"/>
                </a:cubicBezTo>
                <a:cubicBezTo>
                  <a:pt x="1902" y="7409"/>
                  <a:pt x="219" y="7846"/>
                  <a:pt x="352" y="9976"/>
                </a:cubicBezTo>
                <a:cubicBezTo>
                  <a:pt x="409" y="10899"/>
                  <a:pt x="763" y="11243"/>
                  <a:pt x="1257" y="11243"/>
                </a:cubicBezTo>
                <a:cubicBezTo>
                  <a:pt x="2711" y="11243"/>
                  <a:pt x="5389" y="8272"/>
                  <a:pt x="5390" y="8272"/>
                </a:cubicBezTo>
                <a:lnTo>
                  <a:pt x="5390" y="8272"/>
                </a:lnTo>
                <a:cubicBezTo>
                  <a:pt x="5389" y="8272"/>
                  <a:pt x="1335" y="14489"/>
                  <a:pt x="3884" y="14489"/>
                </a:cubicBezTo>
                <a:cubicBezTo>
                  <a:pt x="3909" y="14489"/>
                  <a:pt x="3935" y="14488"/>
                  <a:pt x="3961" y="14487"/>
                </a:cubicBezTo>
                <a:cubicBezTo>
                  <a:pt x="6693" y="14387"/>
                  <a:pt x="5816" y="8974"/>
                  <a:pt x="5816" y="8973"/>
                </a:cubicBezTo>
                <a:lnTo>
                  <a:pt x="5816" y="8973"/>
                </a:lnTo>
                <a:cubicBezTo>
                  <a:pt x="5816" y="8974"/>
                  <a:pt x="7579" y="14035"/>
                  <a:pt x="9167" y="14035"/>
                </a:cubicBezTo>
                <a:cubicBezTo>
                  <a:pt x="9482" y="14035"/>
                  <a:pt x="9790" y="13836"/>
                  <a:pt x="10077" y="13359"/>
                </a:cubicBezTo>
                <a:cubicBezTo>
                  <a:pt x="11250" y="11414"/>
                  <a:pt x="9272" y="9929"/>
                  <a:pt x="7834" y="9159"/>
                </a:cubicBezTo>
                <a:lnTo>
                  <a:pt x="7834" y="9159"/>
                </a:lnTo>
                <a:cubicBezTo>
                  <a:pt x="8894" y="9600"/>
                  <a:pt x="10399" y="10128"/>
                  <a:pt x="11524" y="10128"/>
                </a:cubicBezTo>
                <a:cubicBezTo>
                  <a:pt x="12344" y="10128"/>
                  <a:pt x="12962" y="9848"/>
                  <a:pt x="13059" y="9049"/>
                </a:cubicBezTo>
                <a:cubicBezTo>
                  <a:pt x="13218" y="7732"/>
                  <a:pt x="11614" y="7394"/>
                  <a:pt x="9926" y="7394"/>
                </a:cubicBezTo>
                <a:cubicBezTo>
                  <a:pt x="9479" y="7394"/>
                  <a:pt x="9026" y="7417"/>
                  <a:pt x="8599" y="7453"/>
                </a:cubicBezTo>
                <a:lnTo>
                  <a:pt x="8599" y="7453"/>
                </a:lnTo>
                <a:cubicBezTo>
                  <a:pt x="10622" y="7055"/>
                  <a:pt x="13128" y="6198"/>
                  <a:pt x="12432" y="4437"/>
                </a:cubicBezTo>
                <a:cubicBezTo>
                  <a:pt x="12201" y="3851"/>
                  <a:pt x="11794" y="3618"/>
                  <a:pt x="11293" y="3618"/>
                </a:cubicBezTo>
                <a:cubicBezTo>
                  <a:pt x="9349" y="3618"/>
                  <a:pt x="5991" y="7119"/>
                  <a:pt x="5991" y="7119"/>
                </a:cubicBezTo>
                <a:cubicBezTo>
                  <a:pt x="5991" y="7119"/>
                  <a:pt x="9391" y="0"/>
                  <a:pt x="6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C1B4-9D18-4227-C907-569C8A70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Personalul Implicat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E55B0-0389-8D52-C7BC-E58C38B0D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În figura alăturată avem activitatea descrisă în detaliu pentru fiecare persoană în parte. Figurara este reprezentată în Excel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B8CB8-261C-A5A2-F729-90DA84F63AC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2E0A3-0A96-1F47-2C50-1DFA9F13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00" y="724076"/>
            <a:ext cx="3837000" cy="36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6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Managementul comunicării cu clientul</a:t>
            </a:r>
            <a:endParaRPr dirty="0"/>
          </a:p>
        </p:txBody>
      </p:sp>
      <p:grpSp>
        <p:nvGrpSpPr>
          <p:cNvPr id="359" name="Google Shape;359;p18"/>
          <p:cNvGrpSpPr/>
          <p:nvPr/>
        </p:nvGrpSpPr>
        <p:grpSpPr>
          <a:xfrm>
            <a:off x="5904392" y="2382939"/>
            <a:ext cx="2258158" cy="2349085"/>
            <a:chOff x="5904392" y="2642150"/>
            <a:chExt cx="2258158" cy="1005479"/>
          </a:xfrm>
        </p:grpSpPr>
        <p:sp>
          <p:nvSpPr>
            <p:cNvPr id="360" name="Google Shape;360;p18"/>
            <p:cNvSpPr/>
            <p:nvPr/>
          </p:nvSpPr>
          <p:spPr>
            <a:xfrm>
              <a:off x="5904750" y="2642150"/>
              <a:ext cx="2257800" cy="28918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Prima întâlnire cu beneficiarul</a:t>
              </a:r>
              <a:endParaRPr sz="16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5904392" y="2917260"/>
              <a:ext cx="2257800" cy="7303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 toată durata proiectului s- a păstrat o relație strânsă cu beneficiarul, iar comunicarea fiind un continuă și interactivă. S-a luat parte la o primă ședință unde s-au discutat toate aspectele inițierii proiectului.</a:t>
              </a:r>
              <a:endParaRPr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2" name="Google Shape;362;p18"/>
          <p:cNvGrpSpPr/>
          <p:nvPr/>
        </p:nvGrpSpPr>
        <p:grpSpPr>
          <a:xfrm>
            <a:off x="3519813" y="1266479"/>
            <a:ext cx="2015775" cy="3264697"/>
            <a:chOff x="3519175" y="1259525"/>
            <a:chExt cx="1861632" cy="3015050"/>
          </a:xfrm>
        </p:grpSpPr>
        <p:sp>
          <p:nvSpPr>
            <p:cNvPr id="363" name="Google Shape;363;p18"/>
            <p:cNvSpPr/>
            <p:nvPr/>
          </p:nvSpPr>
          <p:spPr>
            <a:xfrm>
              <a:off x="3519175" y="4009375"/>
              <a:ext cx="1843800" cy="2652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843725" y="2009055"/>
              <a:ext cx="1202478" cy="2225891"/>
            </a:xfrm>
            <a:custGeom>
              <a:avLst/>
              <a:gdLst/>
              <a:ahLst/>
              <a:cxnLst/>
              <a:rect l="l" t="t" r="r" b="b"/>
              <a:pathLst>
                <a:path w="33563" h="62128" extrusionOk="0">
                  <a:moveTo>
                    <a:pt x="10654" y="0"/>
                  </a:moveTo>
                  <a:cubicBezTo>
                    <a:pt x="10870" y="1487"/>
                    <a:pt x="11058" y="3133"/>
                    <a:pt x="10220" y="4374"/>
                  </a:cubicBezTo>
                  <a:cubicBezTo>
                    <a:pt x="9874" y="4908"/>
                    <a:pt x="9369" y="5327"/>
                    <a:pt x="8864" y="5717"/>
                  </a:cubicBezTo>
                  <a:cubicBezTo>
                    <a:pt x="6511" y="7593"/>
                    <a:pt x="4143" y="9441"/>
                    <a:pt x="1805" y="11332"/>
                  </a:cubicBezTo>
                  <a:cubicBezTo>
                    <a:pt x="606" y="12299"/>
                    <a:pt x="751" y="13021"/>
                    <a:pt x="664" y="14551"/>
                  </a:cubicBezTo>
                  <a:cubicBezTo>
                    <a:pt x="592" y="16139"/>
                    <a:pt x="520" y="17727"/>
                    <a:pt x="462" y="19315"/>
                  </a:cubicBezTo>
                  <a:cubicBezTo>
                    <a:pt x="0" y="32047"/>
                    <a:pt x="72" y="44793"/>
                    <a:pt x="708" y="57511"/>
                  </a:cubicBezTo>
                  <a:cubicBezTo>
                    <a:pt x="736" y="58146"/>
                    <a:pt x="794" y="58825"/>
                    <a:pt x="1169" y="59344"/>
                  </a:cubicBezTo>
                  <a:cubicBezTo>
                    <a:pt x="1516" y="59792"/>
                    <a:pt x="2050" y="60037"/>
                    <a:pt x="2584" y="60239"/>
                  </a:cubicBezTo>
                  <a:cubicBezTo>
                    <a:pt x="4894" y="61105"/>
                    <a:pt x="7348" y="61510"/>
                    <a:pt x="9802" y="61769"/>
                  </a:cubicBezTo>
                  <a:cubicBezTo>
                    <a:pt x="12056" y="62009"/>
                    <a:pt x="14321" y="62127"/>
                    <a:pt x="16586" y="62127"/>
                  </a:cubicBezTo>
                  <a:cubicBezTo>
                    <a:pt x="19514" y="62127"/>
                    <a:pt x="22443" y="61929"/>
                    <a:pt x="25349" y="61539"/>
                  </a:cubicBezTo>
                  <a:cubicBezTo>
                    <a:pt x="27341" y="61264"/>
                    <a:pt x="29347" y="60889"/>
                    <a:pt x="31166" y="60037"/>
                  </a:cubicBezTo>
                  <a:cubicBezTo>
                    <a:pt x="31599" y="59835"/>
                    <a:pt x="32032" y="59590"/>
                    <a:pt x="32292" y="59186"/>
                  </a:cubicBezTo>
                  <a:cubicBezTo>
                    <a:pt x="32422" y="59012"/>
                    <a:pt x="32494" y="58796"/>
                    <a:pt x="32538" y="58594"/>
                  </a:cubicBezTo>
                  <a:cubicBezTo>
                    <a:pt x="32610" y="58305"/>
                    <a:pt x="32624" y="58016"/>
                    <a:pt x="32653" y="57728"/>
                  </a:cubicBezTo>
                  <a:cubicBezTo>
                    <a:pt x="33563" y="42960"/>
                    <a:pt x="33563" y="28121"/>
                    <a:pt x="32639" y="13353"/>
                  </a:cubicBezTo>
                  <a:cubicBezTo>
                    <a:pt x="32610" y="12920"/>
                    <a:pt x="32581" y="12473"/>
                    <a:pt x="32379" y="12112"/>
                  </a:cubicBezTo>
                  <a:cubicBezTo>
                    <a:pt x="32191" y="11780"/>
                    <a:pt x="31903" y="11549"/>
                    <a:pt x="31614" y="11318"/>
                  </a:cubicBezTo>
                  <a:cubicBezTo>
                    <a:pt x="29218" y="9427"/>
                    <a:pt x="26836" y="7536"/>
                    <a:pt x="24439" y="5645"/>
                  </a:cubicBezTo>
                  <a:cubicBezTo>
                    <a:pt x="23934" y="5240"/>
                    <a:pt x="23400" y="4822"/>
                    <a:pt x="23054" y="4273"/>
                  </a:cubicBezTo>
                  <a:cubicBezTo>
                    <a:pt x="22245" y="3046"/>
                    <a:pt x="22418" y="1444"/>
                    <a:pt x="22621" y="0"/>
                  </a:cubicBezTo>
                  <a:close/>
                </a:path>
              </a:pathLst>
            </a:custGeom>
            <a:solidFill>
              <a:srgbClr val="F6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3893344" y="3085288"/>
              <a:ext cx="1101660" cy="1062823"/>
            </a:xfrm>
            <a:custGeom>
              <a:avLst/>
              <a:gdLst/>
              <a:ahLst/>
              <a:cxnLst/>
              <a:rect l="l" t="t" r="r" b="b"/>
              <a:pathLst>
                <a:path w="30749" h="29665" extrusionOk="0">
                  <a:moveTo>
                    <a:pt x="116" y="0"/>
                  </a:moveTo>
                  <a:cubicBezTo>
                    <a:pt x="1" y="8474"/>
                    <a:pt x="160" y="16948"/>
                    <a:pt x="578" y="25407"/>
                  </a:cubicBezTo>
                  <a:cubicBezTo>
                    <a:pt x="607" y="25999"/>
                    <a:pt x="651" y="26619"/>
                    <a:pt x="1011" y="27096"/>
                  </a:cubicBezTo>
                  <a:cubicBezTo>
                    <a:pt x="1315" y="27514"/>
                    <a:pt x="1820" y="27731"/>
                    <a:pt x="2311" y="27919"/>
                  </a:cubicBezTo>
                  <a:cubicBezTo>
                    <a:pt x="4433" y="28727"/>
                    <a:pt x="6699" y="29088"/>
                    <a:pt x="8965" y="29333"/>
                  </a:cubicBezTo>
                  <a:cubicBezTo>
                    <a:pt x="11050" y="29554"/>
                    <a:pt x="13145" y="29665"/>
                    <a:pt x="15239" y="29665"/>
                  </a:cubicBezTo>
                  <a:cubicBezTo>
                    <a:pt x="17931" y="29665"/>
                    <a:pt x="20622" y="29482"/>
                    <a:pt x="23285" y="29117"/>
                  </a:cubicBezTo>
                  <a:cubicBezTo>
                    <a:pt x="25119" y="28871"/>
                    <a:pt x="26966" y="28525"/>
                    <a:pt x="28655" y="27731"/>
                  </a:cubicBezTo>
                  <a:cubicBezTo>
                    <a:pt x="29045" y="27543"/>
                    <a:pt x="29449" y="27327"/>
                    <a:pt x="29695" y="26951"/>
                  </a:cubicBezTo>
                  <a:cubicBezTo>
                    <a:pt x="29810" y="26778"/>
                    <a:pt x="29882" y="26590"/>
                    <a:pt x="29926" y="26403"/>
                  </a:cubicBezTo>
                  <a:cubicBezTo>
                    <a:pt x="29983" y="26143"/>
                    <a:pt x="29998" y="25869"/>
                    <a:pt x="30012" y="25609"/>
                  </a:cubicBezTo>
                  <a:cubicBezTo>
                    <a:pt x="30546" y="17078"/>
                    <a:pt x="30749" y="8546"/>
                    <a:pt x="30619" y="0"/>
                  </a:cubicBezTo>
                  <a:close/>
                </a:path>
              </a:pathLst>
            </a:custGeom>
            <a:solidFill>
              <a:srgbClr val="F6C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951275" y="3892070"/>
              <a:ext cx="979596" cy="217258"/>
            </a:xfrm>
            <a:custGeom>
              <a:avLst/>
              <a:gdLst/>
              <a:ahLst/>
              <a:cxnLst/>
              <a:rect l="l" t="t" r="r" b="b"/>
              <a:pathLst>
                <a:path w="27342" h="6064" extrusionOk="0">
                  <a:moveTo>
                    <a:pt x="13671" y="1"/>
                  </a:moveTo>
                  <a:cubicBezTo>
                    <a:pt x="6121" y="1"/>
                    <a:pt x="1" y="1358"/>
                    <a:pt x="1" y="3032"/>
                  </a:cubicBezTo>
                  <a:cubicBezTo>
                    <a:pt x="1" y="4707"/>
                    <a:pt x="6121" y="6064"/>
                    <a:pt x="13671" y="6064"/>
                  </a:cubicBezTo>
                  <a:cubicBezTo>
                    <a:pt x="21221" y="6064"/>
                    <a:pt x="27342" y="4707"/>
                    <a:pt x="27342" y="3032"/>
                  </a:cubicBezTo>
                  <a:cubicBezTo>
                    <a:pt x="27342" y="1358"/>
                    <a:pt x="21221" y="1"/>
                    <a:pt x="13671" y="1"/>
                  </a:cubicBezTo>
                  <a:close/>
                </a:path>
              </a:pathLst>
            </a:custGeom>
            <a:solidFill>
              <a:srgbClr val="EDC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896461" y="2989595"/>
              <a:ext cx="1095426" cy="217258"/>
            </a:xfrm>
            <a:custGeom>
              <a:avLst/>
              <a:gdLst/>
              <a:ahLst/>
              <a:cxnLst/>
              <a:rect l="l" t="t" r="r" b="b"/>
              <a:pathLst>
                <a:path w="30575" h="6064" extrusionOk="0">
                  <a:moveTo>
                    <a:pt x="15288" y="1"/>
                  </a:moveTo>
                  <a:cubicBezTo>
                    <a:pt x="6843" y="1"/>
                    <a:pt x="1" y="1358"/>
                    <a:pt x="1" y="3032"/>
                  </a:cubicBezTo>
                  <a:cubicBezTo>
                    <a:pt x="1" y="4707"/>
                    <a:pt x="6843" y="6064"/>
                    <a:pt x="15288" y="6064"/>
                  </a:cubicBezTo>
                  <a:cubicBezTo>
                    <a:pt x="23718" y="6064"/>
                    <a:pt x="30575" y="4707"/>
                    <a:pt x="30575" y="3032"/>
                  </a:cubicBezTo>
                  <a:cubicBezTo>
                    <a:pt x="30575" y="1358"/>
                    <a:pt x="23718" y="1"/>
                    <a:pt x="15288" y="1"/>
                  </a:cubicBezTo>
                  <a:close/>
                </a:path>
              </a:pathLst>
            </a:custGeom>
            <a:solidFill>
              <a:srgbClr val="F6D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218145" y="1980107"/>
              <a:ext cx="451534" cy="53813"/>
            </a:xfrm>
            <a:custGeom>
              <a:avLst/>
              <a:gdLst/>
              <a:ahLst/>
              <a:cxnLst/>
              <a:rect l="l" t="t" r="r" b="b"/>
              <a:pathLst>
                <a:path w="12603" h="1502" extrusionOk="0">
                  <a:moveTo>
                    <a:pt x="6294" y="0"/>
                  </a:moveTo>
                  <a:cubicBezTo>
                    <a:pt x="2830" y="0"/>
                    <a:pt x="0" y="202"/>
                    <a:pt x="0" y="448"/>
                  </a:cubicBezTo>
                  <a:cubicBezTo>
                    <a:pt x="0" y="707"/>
                    <a:pt x="2657" y="1501"/>
                    <a:pt x="6136" y="1501"/>
                  </a:cubicBezTo>
                  <a:cubicBezTo>
                    <a:pt x="9614" y="1501"/>
                    <a:pt x="12603" y="707"/>
                    <a:pt x="12603" y="448"/>
                  </a:cubicBezTo>
                  <a:cubicBezTo>
                    <a:pt x="12603" y="202"/>
                    <a:pt x="9773" y="0"/>
                    <a:pt x="6294" y="0"/>
                  </a:cubicBezTo>
                  <a:close/>
                </a:path>
              </a:pathLst>
            </a:custGeom>
            <a:solidFill>
              <a:srgbClr val="F6E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347442" y="2044201"/>
              <a:ext cx="272074" cy="1770093"/>
            </a:xfrm>
            <a:custGeom>
              <a:avLst/>
              <a:gdLst/>
              <a:ahLst/>
              <a:cxnLst/>
              <a:rect l="l" t="t" r="r" b="b"/>
              <a:pathLst>
                <a:path w="7594" h="49406" extrusionOk="0">
                  <a:moveTo>
                    <a:pt x="0" y="1"/>
                  </a:moveTo>
                  <a:lnTo>
                    <a:pt x="5702" y="48591"/>
                  </a:lnTo>
                  <a:cubicBezTo>
                    <a:pt x="5756" y="49060"/>
                    <a:pt x="6159" y="49405"/>
                    <a:pt x="6621" y="49405"/>
                  </a:cubicBezTo>
                  <a:cubicBezTo>
                    <a:pt x="6656" y="49405"/>
                    <a:pt x="6692" y="49403"/>
                    <a:pt x="6727" y="49399"/>
                  </a:cubicBezTo>
                  <a:cubicBezTo>
                    <a:pt x="7232" y="49341"/>
                    <a:pt x="7593" y="48879"/>
                    <a:pt x="7536" y="48374"/>
                  </a:cubicBezTo>
                  <a:lnTo>
                    <a:pt x="1877" y="174"/>
                  </a:lnTo>
                  <a:cubicBezTo>
                    <a:pt x="1242" y="88"/>
                    <a:pt x="621" y="15"/>
                    <a:pt x="0" y="1"/>
                  </a:cubicBezTo>
                  <a:close/>
                </a:path>
              </a:pathLst>
            </a:custGeom>
            <a:solidFill>
              <a:srgbClr val="9C7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262605" y="1306529"/>
              <a:ext cx="152088" cy="743958"/>
            </a:xfrm>
            <a:custGeom>
              <a:avLst/>
              <a:gdLst/>
              <a:ahLst/>
              <a:cxnLst/>
              <a:rect l="l" t="t" r="r" b="b"/>
              <a:pathLst>
                <a:path w="4245" h="20765" extrusionOk="0">
                  <a:moveTo>
                    <a:pt x="973" y="0"/>
                  </a:moveTo>
                  <a:cubicBezTo>
                    <a:pt x="938" y="0"/>
                    <a:pt x="903" y="2"/>
                    <a:pt x="867" y="6"/>
                  </a:cubicBezTo>
                  <a:cubicBezTo>
                    <a:pt x="362" y="64"/>
                    <a:pt x="1" y="526"/>
                    <a:pt x="59" y="1031"/>
                  </a:cubicBezTo>
                  <a:lnTo>
                    <a:pt x="2368" y="20591"/>
                  </a:lnTo>
                  <a:cubicBezTo>
                    <a:pt x="2989" y="20605"/>
                    <a:pt x="3610" y="20678"/>
                    <a:pt x="4245" y="20764"/>
                  </a:cubicBezTo>
                  <a:lnTo>
                    <a:pt x="1892" y="814"/>
                  </a:lnTo>
                  <a:cubicBezTo>
                    <a:pt x="1838" y="345"/>
                    <a:pt x="1435" y="0"/>
                    <a:pt x="973" y="0"/>
                  </a:cubicBezTo>
                  <a:close/>
                </a:path>
              </a:pathLst>
            </a:custGeom>
            <a:solidFill>
              <a:srgbClr val="9C7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4243474" y="2063870"/>
              <a:ext cx="225033" cy="1781845"/>
            </a:xfrm>
            <a:custGeom>
              <a:avLst/>
              <a:gdLst/>
              <a:ahLst/>
              <a:cxnLst/>
              <a:rect l="l" t="t" r="r" b="b"/>
              <a:pathLst>
                <a:path w="6281" h="49734" extrusionOk="0">
                  <a:moveTo>
                    <a:pt x="4490" y="1"/>
                  </a:moveTo>
                  <a:lnTo>
                    <a:pt x="44" y="48720"/>
                  </a:lnTo>
                  <a:cubicBezTo>
                    <a:pt x="1" y="49225"/>
                    <a:pt x="376" y="49673"/>
                    <a:pt x="881" y="49731"/>
                  </a:cubicBezTo>
                  <a:cubicBezTo>
                    <a:pt x="908" y="49733"/>
                    <a:pt x="934" y="49734"/>
                    <a:pt x="961" y="49734"/>
                  </a:cubicBezTo>
                  <a:cubicBezTo>
                    <a:pt x="1433" y="49734"/>
                    <a:pt x="1836" y="49372"/>
                    <a:pt x="1877" y="48893"/>
                  </a:cubicBezTo>
                  <a:lnTo>
                    <a:pt x="6280" y="564"/>
                  </a:lnTo>
                  <a:cubicBezTo>
                    <a:pt x="5688" y="347"/>
                    <a:pt x="5082" y="145"/>
                    <a:pt x="4490" y="1"/>
                  </a:cubicBezTo>
                  <a:close/>
                </a:path>
              </a:pathLst>
            </a:custGeom>
            <a:solidFill>
              <a:srgbClr val="9C7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403797" y="1330927"/>
              <a:ext cx="131415" cy="753166"/>
            </a:xfrm>
            <a:custGeom>
              <a:avLst/>
              <a:gdLst/>
              <a:ahLst/>
              <a:cxnLst/>
              <a:rect l="l" t="t" r="r" b="b"/>
              <a:pathLst>
                <a:path w="3668" h="21022" extrusionOk="0">
                  <a:moveTo>
                    <a:pt x="2720" y="0"/>
                  </a:moveTo>
                  <a:cubicBezTo>
                    <a:pt x="2236" y="0"/>
                    <a:pt x="1832" y="362"/>
                    <a:pt x="1791" y="841"/>
                  </a:cubicBezTo>
                  <a:lnTo>
                    <a:pt x="1" y="20459"/>
                  </a:lnTo>
                  <a:cubicBezTo>
                    <a:pt x="607" y="20603"/>
                    <a:pt x="1213" y="20805"/>
                    <a:pt x="1805" y="21022"/>
                  </a:cubicBezTo>
                  <a:lnTo>
                    <a:pt x="3624" y="1000"/>
                  </a:lnTo>
                  <a:cubicBezTo>
                    <a:pt x="3667" y="494"/>
                    <a:pt x="3307" y="47"/>
                    <a:pt x="2801" y="4"/>
                  </a:cubicBezTo>
                  <a:cubicBezTo>
                    <a:pt x="2774" y="1"/>
                    <a:pt x="2747" y="0"/>
                    <a:pt x="2720" y="0"/>
                  </a:cubicBezTo>
                  <a:close/>
                </a:path>
              </a:pathLst>
            </a:custGeom>
            <a:solidFill>
              <a:srgbClr val="9C7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165409" y="1976452"/>
              <a:ext cx="426168" cy="1755547"/>
            </a:xfrm>
            <a:custGeom>
              <a:avLst/>
              <a:gdLst/>
              <a:ahLst/>
              <a:cxnLst/>
              <a:rect l="l" t="t" r="r" b="b"/>
              <a:pathLst>
                <a:path w="11895" h="49000" extrusionOk="0">
                  <a:moveTo>
                    <a:pt x="10177" y="1"/>
                  </a:moveTo>
                  <a:lnTo>
                    <a:pt x="116" y="47883"/>
                  </a:lnTo>
                  <a:cubicBezTo>
                    <a:pt x="0" y="48388"/>
                    <a:pt x="318" y="48865"/>
                    <a:pt x="823" y="48980"/>
                  </a:cubicBezTo>
                  <a:cubicBezTo>
                    <a:pt x="884" y="48993"/>
                    <a:pt x="946" y="48999"/>
                    <a:pt x="1006" y="48999"/>
                  </a:cubicBezTo>
                  <a:cubicBezTo>
                    <a:pt x="1430" y="48999"/>
                    <a:pt x="1819" y="48701"/>
                    <a:pt x="1920" y="48259"/>
                  </a:cubicBezTo>
                  <a:lnTo>
                    <a:pt x="11895" y="766"/>
                  </a:lnTo>
                  <a:cubicBezTo>
                    <a:pt x="11332" y="477"/>
                    <a:pt x="10754" y="217"/>
                    <a:pt x="10177" y="1"/>
                  </a:cubicBezTo>
                  <a:close/>
                </a:path>
              </a:pathLst>
            </a:custGeom>
            <a:solidFill>
              <a:srgbClr val="9C7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530013" y="1259525"/>
              <a:ext cx="213102" cy="744424"/>
            </a:xfrm>
            <a:custGeom>
              <a:avLst/>
              <a:gdLst/>
              <a:ahLst/>
              <a:cxnLst/>
              <a:rect l="l" t="t" r="r" b="b"/>
              <a:pathLst>
                <a:path w="5948" h="20778" extrusionOk="0">
                  <a:moveTo>
                    <a:pt x="4951" y="0"/>
                  </a:moveTo>
                  <a:cubicBezTo>
                    <a:pt x="4517" y="0"/>
                    <a:pt x="4130" y="299"/>
                    <a:pt x="4042" y="741"/>
                  </a:cubicBezTo>
                  <a:lnTo>
                    <a:pt x="0" y="20012"/>
                  </a:lnTo>
                  <a:cubicBezTo>
                    <a:pt x="577" y="20228"/>
                    <a:pt x="1155" y="20488"/>
                    <a:pt x="1718" y="20777"/>
                  </a:cubicBezTo>
                  <a:lnTo>
                    <a:pt x="5846" y="1116"/>
                  </a:lnTo>
                  <a:cubicBezTo>
                    <a:pt x="5947" y="611"/>
                    <a:pt x="5630" y="134"/>
                    <a:pt x="5139" y="19"/>
                  </a:cubicBezTo>
                  <a:cubicBezTo>
                    <a:pt x="5076" y="6"/>
                    <a:pt x="5013" y="0"/>
                    <a:pt x="4951" y="0"/>
                  </a:cubicBezTo>
                  <a:close/>
                </a:path>
              </a:pathLst>
            </a:custGeom>
            <a:solidFill>
              <a:srgbClr val="9C7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218145" y="1996121"/>
              <a:ext cx="451534" cy="91074"/>
            </a:xfrm>
            <a:custGeom>
              <a:avLst/>
              <a:gdLst/>
              <a:ahLst/>
              <a:cxnLst/>
              <a:rect l="l" t="t" r="r" b="b"/>
              <a:pathLst>
                <a:path w="12603" h="2542" extrusionOk="0">
                  <a:moveTo>
                    <a:pt x="0" y="1"/>
                  </a:moveTo>
                  <a:lnTo>
                    <a:pt x="0" y="1545"/>
                  </a:lnTo>
                  <a:cubicBezTo>
                    <a:pt x="0" y="2094"/>
                    <a:pt x="2830" y="2541"/>
                    <a:pt x="6294" y="2541"/>
                  </a:cubicBezTo>
                  <a:cubicBezTo>
                    <a:pt x="9773" y="2541"/>
                    <a:pt x="12603" y="2094"/>
                    <a:pt x="12603" y="1545"/>
                  </a:cubicBezTo>
                  <a:lnTo>
                    <a:pt x="12603" y="1"/>
                  </a:lnTo>
                  <a:cubicBezTo>
                    <a:pt x="12603" y="260"/>
                    <a:pt x="9773" y="953"/>
                    <a:pt x="6294" y="953"/>
                  </a:cubicBezTo>
                  <a:cubicBezTo>
                    <a:pt x="2830" y="953"/>
                    <a:pt x="0" y="260"/>
                    <a:pt x="0" y="1"/>
                  </a:cubicBezTo>
                  <a:close/>
                </a:path>
              </a:pathLst>
            </a:custGeom>
            <a:solidFill>
              <a:srgbClr val="F6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229000" y="2022705"/>
              <a:ext cx="236927" cy="39625"/>
            </a:xfrm>
            <a:custGeom>
              <a:avLst/>
              <a:gdLst/>
              <a:ahLst/>
              <a:cxnLst/>
              <a:rect l="l" t="t" r="r" b="b"/>
              <a:pathLst>
                <a:path w="6613" h="1106" extrusionOk="0">
                  <a:moveTo>
                    <a:pt x="459" y="0"/>
                  </a:moveTo>
                  <a:cubicBezTo>
                    <a:pt x="249" y="0"/>
                    <a:pt x="56" y="108"/>
                    <a:pt x="44" y="269"/>
                  </a:cubicBezTo>
                  <a:cubicBezTo>
                    <a:pt x="44" y="269"/>
                    <a:pt x="44" y="283"/>
                    <a:pt x="44" y="298"/>
                  </a:cubicBezTo>
                  <a:cubicBezTo>
                    <a:pt x="1" y="716"/>
                    <a:pt x="2382" y="919"/>
                    <a:pt x="2801" y="976"/>
                  </a:cubicBezTo>
                  <a:cubicBezTo>
                    <a:pt x="3286" y="1038"/>
                    <a:pt x="3804" y="1105"/>
                    <a:pt x="4311" y="1105"/>
                  </a:cubicBezTo>
                  <a:cubicBezTo>
                    <a:pt x="4634" y="1105"/>
                    <a:pt x="4952" y="1078"/>
                    <a:pt x="5255" y="1005"/>
                  </a:cubicBezTo>
                  <a:cubicBezTo>
                    <a:pt x="5385" y="976"/>
                    <a:pt x="6612" y="644"/>
                    <a:pt x="6035" y="529"/>
                  </a:cubicBezTo>
                  <a:cubicBezTo>
                    <a:pt x="5616" y="457"/>
                    <a:pt x="5154" y="486"/>
                    <a:pt x="4721" y="471"/>
                  </a:cubicBezTo>
                  <a:cubicBezTo>
                    <a:pt x="4273" y="442"/>
                    <a:pt x="3812" y="428"/>
                    <a:pt x="3378" y="384"/>
                  </a:cubicBezTo>
                  <a:cubicBezTo>
                    <a:pt x="2440" y="298"/>
                    <a:pt x="1487" y="182"/>
                    <a:pt x="564" y="9"/>
                  </a:cubicBezTo>
                  <a:cubicBezTo>
                    <a:pt x="529" y="3"/>
                    <a:pt x="494" y="0"/>
                    <a:pt x="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922829" y="2209720"/>
              <a:ext cx="807373" cy="289164"/>
            </a:xfrm>
            <a:custGeom>
              <a:avLst/>
              <a:gdLst/>
              <a:ahLst/>
              <a:cxnLst/>
              <a:rect l="l" t="t" r="r" b="b"/>
              <a:pathLst>
                <a:path w="22535" h="8071" extrusionOk="0">
                  <a:moveTo>
                    <a:pt x="8907" y="0"/>
                  </a:moveTo>
                  <a:cubicBezTo>
                    <a:pt x="8907" y="1"/>
                    <a:pt x="1" y="6251"/>
                    <a:pt x="318" y="7175"/>
                  </a:cubicBezTo>
                  <a:cubicBezTo>
                    <a:pt x="539" y="7837"/>
                    <a:pt x="11783" y="8071"/>
                    <a:pt x="18035" y="8071"/>
                  </a:cubicBezTo>
                  <a:cubicBezTo>
                    <a:pt x="20368" y="8071"/>
                    <a:pt x="22006" y="8038"/>
                    <a:pt x="22116" y="7983"/>
                  </a:cubicBezTo>
                  <a:cubicBezTo>
                    <a:pt x="22535" y="7781"/>
                    <a:pt x="5327" y="6150"/>
                    <a:pt x="5226" y="5832"/>
                  </a:cubicBezTo>
                  <a:cubicBezTo>
                    <a:pt x="5125" y="5529"/>
                    <a:pt x="8907" y="1"/>
                    <a:pt x="8907" y="0"/>
                  </a:cubicBezTo>
                  <a:close/>
                </a:path>
              </a:pathLst>
            </a:custGeom>
            <a:solidFill>
              <a:srgbClr val="F6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3944038" y="2521018"/>
              <a:ext cx="196585" cy="1404760"/>
            </a:xfrm>
            <a:custGeom>
              <a:avLst/>
              <a:gdLst/>
              <a:ahLst/>
              <a:cxnLst/>
              <a:rect l="l" t="t" r="r" b="b"/>
              <a:pathLst>
                <a:path w="5487" h="39209" extrusionOk="0">
                  <a:moveTo>
                    <a:pt x="699" y="1"/>
                  </a:moveTo>
                  <a:cubicBezTo>
                    <a:pt x="392" y="1"/>
                    <a:pt x="145" y="270"/>
                    <a:pt x="145" y="622"/>
                  </a:cubicBezTo>
                  <a:cubicBezTo>
                    <a:pt x="116" y="5761"/>
                    <a:pt x="1" y="39194"/>
                    <a:pt x="578" y="39208"/>
                  </a:cubicBezTo>
                  <a:cubicBezTo>
                    <a:pt x="581" y="39208"/>
                    <a:pt x="584" y="39208"/>
                    <a:pt x="587" y="39208"/>
                  </a:cubicBezTo>
                  <a:cubicBezTo>
                    <a:pt x="1217" y="39208"/>
                    <a:pt x="4651" y="37675"/>
                    <a:pt x="5082" y="33910"/>
                  </a:cubicBezTo>
                  <a:cubicBezTo>
                    <a:pt x="5486" y="30431"/>
                    <a:pt x="5327" y="5083"/>
                    <a:pt x="5284" y="911"/>
                  </a:cubicBezTo>
                  <a:cubicBezTo>
                    <a:pt x="5284" y="579"/>
                    <a:pt x="5067" y="305"/>
                    <a:pt x="4779" y="290"/>
                  </a:cubicBezTo>
                  <a:lnTo>
                    <a:pt x="722" y="1"/>
                  </a:lnTo>
                  <a:cubicBezTo>
                    <a:pt x="714" y="1"/>
                    <a:pt x="706" y="1"/>
                    <a:pt x="699" y="1"/>
                  </a:cubicBezTo>
                  <a:close/>
                </a:path>
              </a:pathLst>
            </a:custGeom>
            <a:solidFill>
              <a:srgbClr val="F6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874446" y="2564440"/>
              <a:ext cx="79680" cy="1404760"/>
            </a:xfrm>
            <a:custGeom>
              <a:avLst/>
              <a:gdLst/>
              <a:ahLst/>
              <a:cxnLst/>
              <a:rect l="l" t="t" r="r" b="b"/>
              <a:pathLst>
                <a:path w="2224" h="39209" extrusionOk="0">
                  <a:moveTo>
                    <a:pt x="1952" y="0"/>
                  </a:moveTo>
                  <a:cubicBezTo>
                    <a:pt x="1946" y="0"/>
                    <a:pt x="1940" y="1"/>
                    <a:pt x="1934" y="2"/>
                  </a:cubicBezTo>
                  <a:lnTo>
                    <a:pt x="289" y="291"/>
                  </a:lnTo>
                  <a:cubicBezTo>
                    <a:pt x="173" y="305"/>
                    <a:pt x="87" y="579"/>
                    <a:pt x="87" y="897"/>
                  </a:cubicBezTo>
                  <a:cubicBezTo>
                    <a:pt x="72" y="5083"/>
                    <a:pt x="0" y="30432"/>
                    <a:pt x="173" y="33911"/>
                  </a:cubicBezTo>
                  <a:cubicBezTo>
                    <a:pt x="346" y="37675"/>
                    <a:pt x="1734" y="39209"/>
                    <a:pt x="1989" y="39209"/>
                  </a:cubicBezTo>
                  <a:cubicBezTo>
                    <a:pt x="1990" y="39209"/>
                    <a:pt x="1991" y="39209"/>
                    <a:pt x="1992" y="39209"/>
                  </a:cubicBezTo>
                  <a:cubicBezTo>
                    <a:pt x="2223" y="39180"/>
                    <a:pt x="2180" y="5747"/>
                    <a:pt x="2165" y="623"/>
                  </a:cubicBezTo>
                  <a:cubicBezTo>
                    <a:pt x="2165" y="279"/>
                    <a:pt x="2073" y="0"/>
                    <a:pt x="1952" y="0"/>
                  </a:cubicBezTo>
                  <a:close/>
                </a:path>
              </a:pathLst>
            </a:custGeom>
            <a:solidFill>
              <a:srgbClr val="F6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18"/>
            <p:cNvGrpSpPr/>
            <p:nvPr/>
          </p:nvGrpSpPr>
          <p:grpSpPr>
            <a:xfrm>
              <a:off x="4930865" y="3477260"/>
              <a:ext cx="449943" cy="632057"/>
              <a:chOff x="4867925" y="2826275"/>
              <a:chExt cx="327350" cy="450825"/>
            </a:xfrm>
          </p:grpSpPr>
          <p:sp>
            <p:nvSpPr>
              <p:cNvPr id="381" name="Google Shape;381;p18"/>
              <p:cNvSpPr/>
              <p:nvPr/>
            </p:nvSpPr>
            <p:spPr>
              <a:xfrm>
                <a:off x="4867925" y="2826275"/>
                <a:ext cx="303900" cy="41792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16717" extrusionOk="0">
                    <a:moveTo>
                      <a:pt x="9903" y="0"/>
                    </a:moveTo>
                    <a:cubicBezTo>
                      <a:pt x="9903" y="0"/>
                      <a:pt x="6843" y="3422"/>
                      <a:pt x="3422" y="7622"/>
                    </a:cubicBezTo>
                    <a:cubicBezTo>
                      <a:pt x="1" y="11837"/>
                      <a:pt x="3061" y="16717"/>
                      <a:pt x="3061" y="16717"/>
                    </a:cubicBezTo>
                    <a:cubicBezTo>
                      <a:pt x="3061" y="16717"/>
                      <a:pt x="9990" y="12516"/>
                      <a:pt x="11073" y="8214"/>
                    </a:cubicBezTo>
                    <a:cubicBezTo>
                      <a:pt x="12155" y="3912"/>
                      <a:pt x="9903" y="0"/>
                      <a:pt x="99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4944425" y="2826275"/>
                <a:ext cx="171100" cy="417925"/>
              </a:xfrm>
              <a:custGeom>
                <a:avLst/>
                <a:gdLst/>
                <a:ahLst/>
                <a:cxnLst/>
                <a:rect l="l" t="t" r="r" b="b"/>
                <a:pathLst>
                  <a:path w="6844" h="16717" extrusionOk="0">
                    <a:moveTo>
                      <a:pt x="6843" y="0"/>
                    </a:moveTo>
                    <a:lnTo>
                      <a:pt x="6843" y="0"/>
                    </a:lnTo>
                    <a:cubicBezTo>
                      <a:pt x="6540" y="1502"/>
                      <a:pt x="6150" y="2988"/>
                      <a:pt x="5688" y="4418"/>
                    </a:cubicBezTo>
                    <a:cubicBezTo>
                      <a:pt x="5212" y="5847"/>
                      <a:pt x="4635" y="7276"/>
                      <a:pt x="3711" y="8402"/>
                    </a:cubicBezTo>
                    <a:lnTo>
                      <a:pt x="3335" y="8806"/>
                    </a:lnTo>
                    <a:lnTo>
                      <a:pt x="2931" y="9239"/>
                    </a:lnTo>
                    <a:cubicBezTo>
                      <a:pt x="2801" y="9383"/>
                      <a:pt x="2686" y="9557"/>
                      <a:pt x="2556" y="9701"/>
                    </a:cubicBezTo>
                    <a:cubicBezTo>
                      <a:pt x="2440" y="9860"/>
                      <a:pt x="2339" y="10019"/>
                      <a:pt x="2224" y="10192"/>
                    </a:cubicBezTo>
                    <a:cubicBezTo>
                      <a:pt x="1805" y="10841"/>
                      <a:pt x="1444" y="11534"/>
                      <a:pt x="1170" y="12256"/>
                    </a:cubicBezTo>
                    <a:cubicBezTo>
                      <a:pt x="593" y="13700"/>
                      <a:pt x="203" y="15186"/>
                      <a:pt x="1" y="16717"/>
                    </a:cubicBezTo>
                    <a:cubicBezTo>
                      <a:pt x="203" y="15966"/>
                      <a:pt x="420" y="15244"/>
                      <a:pt x="694" y="14522"/>
                    </a:cubicBezTo>
                    <a:cubicBezTo>
                      <a:pt x="939" y="13815"/>
                      <a:pt x="1228" y="13108"/>
                      <a:pt x="1545" y="12429"/>
                    </a:cubicBezTo>
                    <a:cubicBezTo>
                      <a:pt x="1863" y="11736"/>
                      <a:pt x="2224" y="11072"/>
                      <a:pt x="2643" y="10466"/>
                    </a:cubicBezTo>
                    <a:cubicBezTo>
                      <a:pt x="2845" y="10148"/>
                      <a:pt x="3076" y="9860"/>
                      <a:pt x="3321" y="9585"/>
                    </a:cubicBezTo>
                    <a:lnTo>
                      <a:pt x="3696" y="9196"/>
                    </a:lnTo>
                    <a:lnTo>
                      <a:pt x="4115" y="8748"/>
                    </a:lnTo>
                    <a:cubicBezTo>
                      <a:pt x="4620" y="8127"/>
                      <a:pt x="4996" y="7435"/>
                      <a:pt x="5328" y="6727"/>
                    </a:cubicBezTo>
                    <a:cubicBezTo>
                      <a:pt x="5616" y="6020"/>
                      <a:pt x="5891" y="5284"/>
                      <a:pt x="6078" y="4547"/>
                    </a:cubicBezTo>
                    <a:cubicBezTo>
                      <a:pt x="6497" y="3061"/>
                      <a:pt x="6742" y="1530"/>
                      <a:pt x="6843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4952375" y="3075650"/>
                <a:ext cx="1238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62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5" y="303"/>
                      <a:pt x="203" y="621"/>
                      <a:pt x="246" y="953"/>
                    </a:cubicBezTo>
                    <a:cubicBezTo>
                      <a:pt x="289" y="1285"/>
                      <a:pt x="304" y="1603"/>
                      <a:pt x="304" y="1935"/>
                    </a:cubicBezTo>
                    <a:cubicBezTo>
                      <a:pt x="304" y="2267"/>
                      <a:pt x="289" y="2599"/>
                      <a:pt x="260" y="2931"/>
                    </a:cubicBezTo>
                    <a:cubicBezTo>
                      <a:pt x="246" y="3248"/>
                      <a:pt x="217" y="3595"/>
                      <a:pt x="174" y="3912"/>
                    </a:cubicBezTo>
                    <a:lnTo>
                      <a:pt x="87" y="4620"/>
                    </a:lnTo>
                    <a:lnTo>
                      <a:pt x="621" y="4114"/>
                    </a:lnTo>
                    <a:cubicBezTo>
                      <a:pt x="924" y="3826"/>
                      <a:pt x="1242" y="3537"/>
                      <a:pt x="1574" y="3263"/>
                    </a:cubicBezTo>
                    <a:cubicBezTo>
                      <a:pt x="1906" y="2988"/>
                      <a:pt x="2238" y="2714"/>
                      <a:pt x="2599" y="2483"/>
                    </a:cubicBezTo>
                    <a:cubicBezTo>
                      <a:pt x="2945" y="2238"/>
                      <a:pt x="3306" y="2021"/>
                      <a:pt x="3696" y="1848"/>
                    </a:cubicBezTo>
                    <a:cubicBezTo>
                      <a:pt x="4049" y="1704"/>
                      <a:pt x="4425" y="1584"/>
                      <a:pt x="4826" y="1584"/>
                    </a:cubicBezTo>
                    <a:cubicBezTo>
                      <a:pt x="4867" y="1584"/>
                      <a:pt x="4910" y="1585"/>
                      <a:pt x="4952" y="1588"/>
                    </a:cubicBezTo>
                    <a:cubicBezTo>
                      <a:pt x="4752" y="1515"/>
                      <a:pt x="4543" y="1485"/>
                      <a:pt x="4333" y="1485"/>
                    </a:cubicBezTo>
                    <a:cubicBezTo>
                      <a:pt x="4089" y="1485"/>
                      <a:pt x="3843" y="1526"/>
                      <a:pt x="3609" y="1588"/>
                    </a:cubicBezTo>
                    <a:cubicBezTo>
                      <a:pt x="3162" y="1704"/>
                      <a:pt x="2758" y="1891"/>
                      <a:pt x="2353" y="2108"/>
                    </a:cubicBezTo>
                    <a:cubicBezTo>
                      <a:pt x="1978" y="2339"/>
                      <a:pt x="1588" y="2584"/>
                      <a:pt x="1242" y="2858"/>
                    </a:cubicBezTo>
                    <a:cubicBezTo>
                      <a:pt x="1068" y="3003"/>
                      <a:pt x="898" y="3148"/>
                      <a:pt x="732" y="3296"/>
                    </a:cubicBezTo>
                    <a:lnTo>
                      <a:pt x="732" y="3296"/>
                    </a:lnTo>
                    <a:cubicBezTo>
                      <a:pt x="735" y="3180"/>
                      <a:pt x="737" y="3063"/>
                      <a:pt x="737" y="2945"/>
                    </a:cubicBezTo>
                    <a:cubicBezTo>
                      <a:pt x="737" y="2599"/>
                      <a:pt x="722" y="2252"/>
                      <a:pt x="679" y="1920"/>
                    </a:cubicBezTo>
                    <a:cubicBezTo>
                      <a:pt x="636" y="1574"/>
                      <a:pt x="578" y="1227"/>
                      <a:pt x="477" y="910"/>
                    </a:cubicBezTo>
                    <a:cubicBezTo>
                      <a:pt x="376" y="578"/>
                      <a:pt x="231" y="246"/>
                      <a:pt x="0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5001825" y="3012850"/>
                <a:ext cx="113700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26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8" y="145"/>
                      <a:pt x="260" y="347"/>
                      <a:pt x="289" y="549"/>
                    </a:cubicBezTo>
                    <a:cubicBezTo>
                      <a:pt x="318" y="766"/>
                      <a:pt x="332" y="968"/>
                      <a:pt x="318" y="1184"/>
                    </a:cubicBezTo>
                    <a:cubicBezTo>
                      <a:pt x="303" y="1401"/>
                      <a:pt x="274" y="1617"/>
                      <a:pt x="246" y="1834"/>
                    </a:cubicBezTo>
                    <a:cubicBezTo>
                      <a:pt x="217" y="2036"/>
                      <a:pt x="173" y="2252"/>
                      <a:pt x="130" y="2454"/>
                    </a:cubicBezTo>
                    <a:lnTo>
                      <a:pt x="578" y="2657"/>
                    </a:lnTo>
                    <a:cubicBezTo>
                      <a:pt x="562" y="2683"/>
                      <a:pt x="559" y="2692"/>
                      <a:pt x="564" y="2692"/>
                    </a:cubicBezTo>
                    <a:cubicBezTo>
                      <a:pt x="573" y="2692"/>
                      <a:pt x="603" y="2666"/>
                      <a:pt x="621" y="2657"/>
                    </a:cubicBezTo>
                    <a:lnTo>
                      <a:pt x="736" y="2599"/>
                    </a:lnTo>
                    <a:lnTo>
                      <a:pt x="967" y="2483"/>
                    </a:lnTo>
                    <a:lnTo>
                      <a:pt x="1458" y="2267"/>
                    </a:lnTo>
                    <a:cubicBezTo>
                      <a:pt x="1790" y="2137"/>
                      <a:pt x="2122" y="2007"/>
                      <a:pt x="2454" y="1891"/>
                    </a:cubicBezTo>
                    <a:cubicBezTo>
                      <a:pt x="2786" y="1776"/>
                      <a:pt x="3133" y="1675"/>
                      <a:pt x="3479" y="1617"/>
                    </a:cubicBezTo>
                    <a:cubicBezTo>
                      <a:pt x="3780" y="1567"/>
                      <a:pt x="4081" y="1528"/>
                      <a:pt x="4401" y="1528"/>
                    </a:cubicBezTo>
                    <a:cubicBezTo>
                      <a:pt x="4449" y="1528"/>
                      <a:pt x="4498" y="1529"/>
                      <a:pt x="4547" y="1531"/>
                    </a:cubicBezTo>
                    <a:cubicBezTo>
                      <a:pt x="4215" y="1372"/>
                      <a:pt x="3826" y="1314"/>
                      <a:pt x="3450" y="1314"/>
                    </a:cubicBezTo>
                    <a:cubicBezTo>
                      <a:pt x="3075" y="1314"/>
                      <a:pt x="2700" y="1372"/>
                      <a:pt x="2324" y="1444"/>
                    </a:cubicBezTo>
                    <a:cubicBezTo>
                      <a:pt x="2151" y="1487"/>
                      <a:pt x="1963" y="1545"/>
                      <a:pt x="1790" y="1588"/>
                    </a:cubicBezTo>
                    <a:cubicBezTo>
                      <a:pt x="1602" y="1661"/>
                      <a:pt x="1429" y="1718"/>
                      <a:pt x="1256" y="1790"/>
                    </a:cubicBezTo>
                    <a:cubicBezTo>
                      <a:pt x="1083" y="1848"/>
                      <a:pt x="910" y="1935"/>
                      <a:pt x="751" y="2021"/>
                    </a:cubicBezTo>
                    <a:lnTo>
                      <a:pt x="681" y="2053"/>
                    </a:lnTo>
                    <a:lnTo>
                      <a:pt x="681" y="2053"/>
                    </a:lnTo>
                    <a:cubicBezTo>
                      <a:pt x="685" y="1989"/>
                      <a:pt x="689" y="1926"/>
                      <a:pt x="693" y="1863"/>
                    </a:cubicBezTo>
                    <a:cubicBezTo>
                      <a:pt x="693" y="1632"/>
                      <a:pt x="693" y="1401"/>
                      <a:pt x="664" y="1170"/>
                    </a:cubicBezTo>
                    <a:cubicBezTo>
                      <a:pt x="635" y="939"/>
                      <a:pt x="592" y="708"/>
                      <a:pt x="491" y="491"/>
                    </a:cubicBezTo>
                    <a:cubicBezTo>
                      <a:pt x="404" y="275"/>
                      <a:pt x="231" y="5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5079400" y="2942825"/>
                <a:ext cx="5957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257" extrusionOk="0">
                    <a:moveTo>
                      <a:pt x="1675" y="1"/>
                    </a:moveTo>
                    <a:cubicBezTo>
                      <a:pt x="1415" y="15"/>
                      <a:pt x="1170" y="88"/>
                      <a:pt x="953" y="203"/>
                    </a:cubicBezTo>
                    <a:cubicBezTo>
                      <a:pt x="737" y="304"/>
                      <a:pt x="535" y="463"/>
                      <a:pt x="376" y="636"/>
                    </a:cubicBezTo>
                    <a:cubicBezTo>
                      <a:pt x="217" y="809"/>
                      <a:pt x="73" y="1011"/>
                      <a:pt x="1" y="1257"/>
                    </a:cubicBezTo>
                    <a:cubicBezTo>
                      <a:pt x="463" y="1069"/>
                      <a:pt x="824" y="853"/>
                      <a:pt x="1184" y="665"/>
                    </a:cubicBezTo>
                    <a:cubicBezTo>
                      <a:pt x="1372" y="578"/>
                      <a:pt x="1560" y="492"/>
                      <a:pt x="1747" y="420"/>
                    </a:cubicBezTo>
                    <a:cubicBezTo>
                      <a:pt x="1935" y="347"/>
                      <a:pt x="2137" y="290"/>
                      <a:pt x="2383" y="218"/>
                    </a:cubicBezTo>
                    <a:cubicBezTo>
                      <a:pt x="2195" y="73"/>
                      <a:pt x="1935" y="1"/>
                      <a:pt x="1675" y="1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5058475" y="2913975"/>
                <a:ext cx="2132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28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3" y="116"/>
                      <a:pt x="102" y="217"/>
                      <a:pt x="116" y="347"/>
                    </a:cubicBezTo>
                    <a:cubicBezTo>
                      <a:pt x="130" y="448"/>
                      <a:pt x="145" y="578"/>
                      <a:pt x="159" y="693"/>
                    </a:cubicBezTo>
                    <a:cubicBezTo>
                      <a:pt x="188" y="924"/>
                      <a:pt x="217" y="1155"/>
                      <a:pt x="260" y="1400"/>
                    </a:cubicBezTo>
                    <a:cubicBezTo>
                      <a:pt x="304" y="1631"/>
                      <a:pt x="361" y="1862"/>
                      <a:pt x="419" y="2108"/>
                    </a:cubicBezTo>
                    <a:cubicBezTo>
                      <a:pt x="491" y="2339"/>
                      <a:pt x="578" y="2570"/>
                      <a:pt x="708" y="2815"/>
                    </a:cubicBezTo>
                    <a:cubicBezTo>
                      <a:pt x="794" y="2555"/>
                      <a:pt x="823" y="2310"/>
                      <a:pt x="838" y="2050"/>
                    </a:cubicBezTo>
                    <a:cubicBezTo>
                      <a:pt x="852" y="1805"/>
                      <a:pt x="823" y="1545"/>
                      <a:pt x="780" y="1299"/>
                    </a:cubicBezTo>
                    <a:cubicBezTo>
                      <a:pt x="737" y="1054"/>
                      <a:pt x="665" y="809"/>
                      <a:pt x="563" y="563"/>
                    </a:cubicBezTo>
                    <a:cubicBezTo>
                      <a:pt x="506" y="448"/>
                      <a:pt x="434" y="332"/>
                      <a:pt x="347" y="231"/>
                    </a:cubicBezTo>
                    <a:cubicBezTo>
                      <a:pt x="260" y="130"/>
                      <a:pt x="145" y="15"/>
                      <a:pt x="0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4959950" y="3155400"/>
                <a:ext cx="235325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413" h="4868" extrusionOk="0">
                    <a:moveTo>
                      <a:pt x="9413" y="0"/>
                    </a:moveTo>
                    <a:lnTo>
                      <a:pt x="9413" y="0"/>
                    </a:lnTo>
                    <a:cubicBezTo>
                      <a:pt x="9412" y="0"/>
                      <a:pt x="6771" y="304"/>
                      <a:pt x="3667" y="809"/>
                    </a:cubicBezTo>
                    <a:cubicBezTo>
                      <a:pt x="549" y="1328"/>
                      <a:pt x="1" y="4620"/>
                      <a:pt x="1" y="4620"/>
                    </a:cubicBezTo>
                    <a:cubicBezTo>
                      <a:pt x="1" y="4620"/>
                      <a:pt x="1346" y="4867"/>
                      <a:pt x="2919" y="4867"/>
                    </a:cubicBezTo>
                    <a:cubicBezTo>
                      <a:pt x="4265" y="4867"/>
                      <a:pt x="5778" y="4686"/>
                      <a:pt x="6756" y="4013"/>
                    </a:cubicBezTo>
                    <a:cubicBezTo>
                      <a:pt x="8893" y="2570"/>
                      <a:pt x="9413" y="1"/>
                      <a:pt x="9413" y="0"/>
                    </a:cubicBezTo>
                    <a:close/>
                  </a:path>
                </a:pathLst>
              </a:custGeom>
              <a:solidFill>
                <a:srgbClr val="90A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4959950" y="3155400"/>
                <a:ext cx="2353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9413" h="4620" extrusionOk="0">
                    <a:moveTo>
                      <a:pt x="9413" y="0"/>
                    </a:moveTo>
                    <a:cubicBezTo>
                      <a:pt x="8705" y="535"/>
                      <a:pt x="7969" y="1025"/>
                      <a:pt x="7218" y="1473"/>
                    </a:cubicBezTo>
                    <a:cubicBezTo>
                      <a:pt x="6453" y="1906"/>
                      <a:pt x="5659" y="2310"/>
                      <a:pt x="4822" y="2440"/>
                    </a:cubicBezTo>
                    <a:lnTo>
                      <a:pt x="4504" y="2483"/>
                    </a:lnTo>
                    <a:lnTo>
                      <a:pt x="4158" y="2512"/>
                    </a:lnTo>
                    <a:cubicBezTo>
                      <a:pt x="3927" y="2541"/>
                      <a:pt x="3711" y="2584"/>
                      <a:pt x="3494" y="2642"/>
                    </a:cubicBezTo>
                    <a:cubicBezTo>
                      <a:pt x="3046" y="2772"/>
                      <a:pt x="2628" y="2931"/>
                      <a:pt x="2224" y="3133"/>
                    </a:cubicBezTo>
                    <a:cubicBezTo>
                      <a:pt x="1430" y="3537"/>
                      <a:pt x="679" y="4042"/>
                      <a:pt x="1" y="4620"/>
                    </a:cubicBezTo>
                    <a:cubicBezTo>
                      <a:pt x="751" y="4129"/>
                      <a:pt x="1531" y="3710"/>
                      <a:pt x="2325" y="3349"/>
                    </a:cubicBezTo>
                    <a:cubicBezTo>
                      <a:pt x="2729" y="3176"/>
                      <a:pt x="3148" y="3032"/>
                      <a:pt x="3566" y="2931"/>
                    </a:cubicBezTo>
                    <a:cubicBezTo>
                      <a:pt x="3768" y="2873"/>
                      <a:pt x="3985" y="2830"/>
                      <a:pt x="4201" y="2801"/>
                    </a:cubicBezTo>
                    <a:lnTo>
                      <a:pt x="4519" y="2786"/>
                    </a:lnTo>
                    <a:lnTo>
                      <a:pt x="4865" y="2743"/>
                    </a:lnTo>
                    <a:cubicBezTo>
                      <a:pt x="5775" y="2599"/>
                      <a:pt x="6598" y="2166"/>
                      <a:pt x="7348" y="1675"/>
                    </a:cubicBezTo>
                    <a:cubicBezTo>
                      <a:pt x="8099" y="1199"/>
                      <a:pt x="8792" y="621"/>
                      <a:pt x="9413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4984850" y="3200875"/>
                <a:ext cx="81950" cy="6497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599" extrusionOk="0">
                    <a:moveTo>
                      <a:pt x="1747" y="0"/>
                    </a:moveTo>
                    <a:cubicBezTo>
                      <a:pt x="1690" y="188"/>
                      <a:pt x="1589" y="347"/>
                      <a:pt x="1488" y="506"/>
                    </a:cubicBezTo>
                    <a:cubicBezTo>
                      <a:pt x="1372" y="664"/>
                      <a:pt x="1257" y="809"/>
                      <a:pt x="1127" y="953"/>
                    </a:cubicBezTo>
                    <a:cubicBezTo>
                      <a:pt x="881" y="1242"/>
                      <a:pt x="593" y="1516"/>
                      <a:pt x="318" y="1761"/>
                    </a:cubicBezTo>
                    <a:lnTo>
                      <a:pt x="1" y="2050"/>
                    </a:lnTo>
                    <a:lnTo>
                      <a:pt x="419" y="2021"/>
                    </a:lnTo>
                    <a:lnTo>
                      <a:pt x="1170" y="2021"/>
                    </a:lnTo>
                    <a:cubicBezTo>
                      <a:pt x="1415" y="2036"/>
                      <a:pt x="1675" y="2050"/>
                      <a:pt x="1921" y="2079"/>
                    </a:cubicBezTo>
                    <a:cubicBezTo>
                      <a:pt x="2166" y="2108"/>
                      <a:pt x="2411" y="2151"/>
                      <a:pt x="2642" y="2223"/>
                    </a:cubicBezTo>
                    <a:cubicBezTo>
                      <a:pt x="2873" y="2310"/>
                      <a:pt x="3104" y="2411"/>
                      <a:pt x="3278" y="2599"/>
                    </a:cubicBezTo>
                    <a:cubicBezTo>
                      <a:pt x="3162" y="2368"/>
                      <a:pt x="2931" y="2194"/>
                      <a:pt x="2700" y="2079"/>
                    </a:cubicBezTo>
                    <a:cubicBezTo>
                      <a:pt x="2469" y="1964"/>
                      <a:pt x="2209" y="1877"/>
                      <a:pt x="1964" y="1819"/>
                    </a:cubicBezTo>
                    <a:cubicBezTo>
                      <a:pt x="1704" y="1776"/>
                      <a:pt x="1444" y="1733"/>
                      <a:pt x="1184" y="1718"/>
                    </a:cubicBezTo>
                    <a:cubicBezTo>
                      <a:pt x="1077" y="1712"/>
                      <a:pt x="969" y="1709"/>
                      <a:pt x="861" y="1709"/>
                    </a:cubicBezTo>
                    <a:cubicBezTo>
                      <a:pt x="841" y="1709"/>
                      <a:pt x="820" y="1709"/>
                      <a:pt x="799" y="1709"/>
                    </a:cubicBezTo>
                    <a:lnTo>
                      <a:pt x="799" y="1709"/>
                    </a:lnTo>
                    <a:cubicBezTo>
                      <a:pt x="979" y="1514"/>
                      <a:pt x="1146" y="1309"/>
                      <a:pt x="1300" y="1097"/>
                    </a:cubicBezTo>
                    <a:cubicBezTo>
                      <a:pt x="1415" y="924"/>
                      <a:pt x="1516" y="751"/>
                      <a:pt x="1603" y="578"/>
                    </a:cubicBezTo>
                    <a:cubicBezTo>
                      <a:pt x="1690" y="390"/>
                      <a:pt x="1747" y="188"/>
                      <a:pt x="1747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5051975" y="3192575"/>
                <a:ext cx="5670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2426" extrusionOk="0">
                    <a:moveTo>
                      <a:pt x="881" y="0"/>
                    </a:moveTo>
                    <a:cubicBezTo>
                      <a:pt x="910" y="130"/>
                      <a:pt x="867" y="246"/>
                      <a:pt x="795" y="361"/>
                    </a:cubicBezTo>
                    <a:cubicBezTo>
                      <a:pt x="737" y="462"/>
                      <a:pt x="650" y="549"/>
                      <a:pt x="564" y="635"/>
                    </a:cubicBezTo>
                    <a:cubicBezTo>
                      <a:pt x="390" y="809"/>
                      <a:pt x="203" y="982"/>
                      <a:pt x="1" y="1126"/>
                    </a:cubicBezTo>
                    <a:lnTo>
                      <a:pt x="116" y="1386"/>
                    </a:lnTo>
                    <a:cubicBezTo>
                      <a:pt x="73" y="1386"/>
                      <a:pt x="116" y="1386"/>
                      <a:pt x="131" y="1401"/>
                    </a:cubicBezTo>
                    <a:lnTo>
                      <a:pt x="203" y="1415"/>
                    </a:lnTo>
                    <a:lnTo>
                      <a:pt x="347" y="1458"/>
                    </a:lnTo>
                    <a:lnTo>
                      <a:pt x="650" y="1545"/>
                    </a:lnTo>
                    <a:cubicBezTo>
                      <a:pt x="838" y="1617"/>
                      <a:pt x="1040" y="1689"/>
                      <a:pt x="1228" y="1776"/>
                    </a:cubicBezTo>
                    <a:cubicBezTo>
                      <a:pt x="1603" y="1935"/>
                      <a:pt x="1964" y="2122"/>
                      <a:pt x="2267" y="2425"/>
                    </a:cubicBezTo>
                    <a:cubicBezTo>
                      <a:pt x="2180" y="2223"/>
                      <a:pt x="2036" y="2050"/>
                      <a:pt x="1877" y="1906"/>
                    </a:cubicBezTo>
                    <a:cubicBezTo>
                      <a:pt x="1718" y="1747"/>
                      <a:pt x="1531" y="1631"/>
                      <a:pt x="1343" y="1530"/>
                    </a:cubicBezTo>
                    <a:cubicBezTo>
                      <a:pt x="1155" y="1429"/>
                      <a:pt x="953" y="1328"/>
                      <a:pt x="751" y="1271"/>
                    </a:cubicBezTo>
                    <a:cubicBezTo>
                      <a:pt x="650" y="1227"/>
                      <a:pt x="549" y="1198"/>
                      <a:pt x="434" y="1170"/>
                    </a:cubicBezTo>
                    <a:lnTo>
                      <a:pt x="396" y="1159"/>
                    </a:lnTo>
                    <a:lnTo>
                      <a:pt x="396" y="1159"/>
                    </a:lnTo>
                    <a:cubicBezTo>
                      <a:pt x="516" y="1040"/>
                      <a:pt x="622" y="912"/>
                      <a:pt x="722" y="765"/>
                    </a:cubicBezTo>
                    <a:cubicBezTo>
                      <a:pt x="795" y="650"/>
                      <a:pt x="867" y="534"/>
                      <a:pt x="910" y="404"/>
                    </a:cubicBezTo>
                    <a:cubicBezTo>
                      <a:pt x="953" y="275"/>
                      <a:pt x="968" y="116"/>
                      <a:pt x="881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5122725" y="3202525"/>
                <a:ext cx="361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99" extrusionOk="0">
                    <a:moveTo>
                      <a:pt x="518" y="1"/>
                    </a:moveTo>
                    <a:cubicBezTo>
                      <a:pt x="481" y="1"/>
                      <a:pt x="443" y="3"/>
                      <a:pt x="404" y="6"/>
                    </a:cubicBezTo>
                    <a:cubicBezTo>
                      <a:pt x="260" y="21"/>
                      <a:pt x="130" y="50"/>
                      <a:pt x="0" y="122"/>
                    </a:cubicBezTo>
                    <a:cubicBezTo>
                      <a:pt x="274" y="223"/>
                      <a:pt x="505" y="266"/>
                      <a:pt x="751" y="338"/>
                    </a:cubicBezTo>
                    <a:cubicBezTo>
                      <a:pt x="866" y="367"/>
                      <a:pt x="967" y="396"/>
                      <a:pt x="1083" y="440"/>
                    </a:cubicBezTo>
                    <a:cubicBezTo>
                      <a:pt x="1198" y="483"/>
                      <a:pt x="1314" y="526"/>
                      <a:pt x="1444" y="598"/>
                    </a:cubicBezTo>
                    <a:cubicBezTo>
                      <a:pt x="1415" y="454"/>
                      <a:pt x="1328" y="324"/>
                      <a:pt x="1213" y="237"/>
                    </a:cubicBezTo>
                    <a:cubicBezTo>
                      <a:pt x="1097" y="136"/>
                      <a:pt x="967" y="79"/>
                      <a:pt x="823" y="35"/>
                    </a:cubicBezTo>
                    <a:cubicBezTo>
                      <a:pt x="717" y="14"/>
                      <a:pt x="619" y="1"/>
                      <a:pt x="518" y="1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5117300" y="3171650"/>
                <a:ext cx="213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487" extrusionOk="0">
                    <a:moveTo>
                      <a:pt x="794" y="0"/>
                    </a:moveTo>
                    <a:cubicBezTo>
                      <a:pt x="751" y="144"/>
                      <a:pt x="665" y="245"/>
                      <a:pt x="592" y="361"/>
                    </a:cubicBezTo>
                    <a:cubicBezTo>
                      <a:pt x="506" y="462"/>
                      <a:pt x="434" y="592"/>
                      <a:pt x="361" y="707"/>
                    </a:cubicBezTo>
                    <a:cubicBezTo>
                      <a:pt x="217" y="938"/>
                      <a:pt x="87" y="1184"/>
                      <a:pt x="0" y="1487"/>
                    </a:cubicBezTo>
                    <a:cubicBezTo>
                      <a:pt x="145" y="1415"/>
                      <a:pt x="260" y="1314"/>
                      <a:pt x="361" y="1213"/>
                    </a:cubicBezTo>
                    <a:cubicBezTo>
                      <a:pt x="462" y="1097"/>
                      <a:pt x="549" y="982"/>
                      <a:pt x="621" y="866"/>
                    </a:cubicBezTo>
                    <a:cubicBezTo>
                      <a:pt x="693" y="736"/>
                      <a:pt x="766" y="606"/>
                      <a:pt x="809" y="462"/>
                    </a:cubicBezTo>
                    <a:cubicBezTo>
                      <a:pt x="823" y="390"/>
                      <a:pt x="838" y="303"/>
                      <a:pt x="852" y="231"/>
                    </a:cubicBezTo>
                    <a:cubicBezTo>
                      <a:pt x="852" y="144"/>
                      <a:pt x="838" y="58"/>
                      <a:pt x="794" y="0"/>
                    </a:cubicBezTo>
                    <a:close/>
                  </a:path>
                </a:pathLst>
              </a:custGeom>
              <a:solidFill>
                <a:srgbClr val="6A9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18"/>
            <p:cNvSpPr/>
            <p:nvPr/>
          </p:nvSpPr>
          <p:spPr>
            <a:xfrm>
              <a:off x="4669663" y="3740988"/>
              <a:ext cx="611650" cy="519400"/>
            </a:xfrm>
            <a:custGeom>
              <a:avLst/>
              <a:gdLst/>
              <a:ahLst/>
              <a:cxnLst/>
              <a:rect l="l" t="t" r="r" b="b"/>
              <a:pathLst>
                <a:path w="24466" h="20776" extrusionOk="0">
                  <a:moveTo>
                    <a:pt x="10762" y="1"/>
                  </a:moveTo>
                  <a:cubicBezTo>
                    <a:pt x="6108" y="1"/>
                    <a:pt x="10827" y="10778"/>
                    <a:pt x="10827" y="10778"/>
                  </a:cubicBezTo>
                  <a:cubicBezTo>
                    <a:pt x="10827" y="10778"/>
                    <a:pt x="5373" y="4715"/>
                    <a:pt x="2447" y="4715"/>
                  </a:cubicBezTo>
                  <a:cubicBezTo>
                    <a:pt x="1620" y="4715"/>
                    <a:pt x="995" y="5200"/>
                    <a:pt x="752" y="6442"/>
                  </a:cubicBezTo>
                  <a:cubicBezTo>
                    <a:pt x="1" y="10371"/>
                    <a:pt x="4735" y="10967"/>
                    <a:pt x="7677" y="10967"/>
                  </a:cubicBezTo>
                  <a:cubicBezTo>
                    <a:pt x="8958" y="10967"/>
                    <a:pt x="9899" y="10854"/>
                    <a:pt x="9899" y="10854"/>
                  </a:cubicBezTo>
                  <a:lnTo>
                    <a:pt x="9899" y="10854"/>
                  </a:lnTo>
                  <a:cubicBezTo>
                    <a:pt x="9899" y="10854"/>
                    <a:pt x="1679" y="15089"/>
                    <a:pt x="4060" y="17094"/>
                  </a:cubicBezTo>
                  <a:cubicBezTo>
                    <a:pt x="4369" y="17358"/>
                    <a:pt x="4716" y="17473"/>
                    <a:pt x="5084" y="17473"/>
                  </a:cubicBezTo>
                  <a:cubicBezTo>
                    <a:pt x="7205" y="17473"/>
                    <a:pt x="10057" y="13669"/>
                    <a:pt x="10812" y="12605"/>
                  </a:cubicBezTo>
                  <a:lnTo>
                    <a:pt x="10812" y="12605"/>
                  </a:lnTo>
                  <a:cubicBezTo>
                    <a:pt x="9979" y="13848"/>
                    <a:pt x="6897" y="18971"/>
                    <a:pt x="11554" y="20553"/>
                  </a:cubicBezTo>
                  <a:cubicBezTo>
                    <a:pt x="11997" y="20705"/>
                    <a:pt x="12370" y="20775"/>
                    <a:pt x="12682" y="20775"/>
                  </a:cubicBezTo>
                  <a:cubicBezTo>
                    <a:pt x="16105" y="20775"/>
                    <a:pt x="12105" y="12333"/>
                    <a:pt x="12105" y="12332"/>
                  </a:cubicBezTo>
                  <a:lnTo>
                    <a:pt x="12105" y="12332"/>
                  </a:lnTo>
                  <a:cubicBezTo>
                    <a:pt x="12105" y="12333"/>
                    <a:pt x="16651" y="19022"/>
                    <a:pt x="19025" y="19022"/>
                  </a:cubicBezTo>
                  <a:cubicBezTo>
                    <a:pt x="19510" y="19022"/>
                    <a:pt x="19904" y="18743"/>
                    <a:pt x="20150" y="18072"/>
                  </a:cubicBezTo>
                  <a:cubicBezTo>
                    <a:pt x="21604" y="14137"/>
                    <a:pt x="13383" y="12157"/>
                    <a:pt x="13383" y="12157"/>
                  </a:cubicBezTo>
                  <a:lnTo>
                    <a:pt x="13383" y="12157"/>
                  </a:lnTo>
                  <a:cubicBezTo>
                    <a:pt x="13383" y="12157"/>
                    <a:pt x="14166" y="12205"/>
                    <a:pt x="15276" y="12205"/>
                  </a:cubicBezTo>
                  <a:cubicBezTo>
                    <a:pt x="18494" y="12205"/>
                    <a:pt x="24465" y="11803"/>
                    <a:pt x="22155" y="8673"/>
                  </a:cubicBezTo>
                  <a:cubicBezTo>
                    <a:pt x="21384" y="7622"/>
                    <a:pt x="20446" y="7227"/>
                    <a:pt x="19472" y="7227"/>
                  </a:cubicBezTo>
                  <a:cubicBezTo>
                    <a:pt x="17827" y="7227"/>
                    <a:pt x="16078" y="8353"/>
                    <a:pt x="14852" y="9350"/>
                  </a:cubicBezTo>
                  <a:lnTo>
                    <a:pt x="14852" y="9350"/>
                  </a:lnTo>
                  <a:cubicBezTo>
                    <a:pt x="17031" y="7187"/>
                    <a:pt x="20351" y="3299"/>
                    <a:pt x="17769" y="1831"/>
                  </a:cubicBezTo>
                  <a:cubicBezTo>
                    <a:pt x="17454" y="1652"/>
                    <a:pt x="17149" y="1570"/>
                    <a:pt x="16856" y="1570"/>
                  </a:cubicBezTo>
                  <a:cubicBezTo>
                    <a:pt x="15056" y="1570"/>
                    <a:pt x="13687" y="4665"/>
                    <a:pt x="12854" y="7266"/>
                  </a:cubicBezTo>
                  <a:lnTo>
                    <a:pt x="12854" y="7266"/>
                  </a:lnTo>
                  <a:cubicBezTo>
                    <a:pt x="13485" y="4139"/>
                    <a:pt x="13749" y="48"/>
                    <a:pt x="10827" y="1"/>
                  </a:cubicBezTo>
                  <a:cubicBezTo>
                    <a:pt x="10805" y="1"/>
                    <a:pt x="10783" y="1"/>
                    <a:pt x="10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>
            <a:off x="1587315" y="1317592"/>
            <a:ext cx="1065430" cy="1065361"/>
            <a:chOff x="630700" y="1698672"/>
            <a:chExt cx="811200" cy="811210"/>
          </a:xfrm>
        </p:grpSpPr>
        <p:sp>
          <p:nvSpPr>
            <p:cNvPr id="395" name="Google Shape;395;p18"/>
            <p:cNvSpPr/>
            <p:nvPr/>
          </p:nvSpPr>
          <p:spPr>
            <a:xfrm>
              <a:off x="630700" y="1698682"/>
              <a:ext cx="811200" cy="81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30700" y="1698672"/>
              <a:ext cx="811200" cy="811200"/>
            </a:xfrm>
            <a:prstGeom prst="pie">
              <a:avLst>
                <a:gd name="adj1" fmla="val 16198363"/>
                <a:gd name="adj2" fmla="val 966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18"/>
          <p:cNvGrpSpPr/>
          <p:nvPr/>
        </p:nvGrpSpPr>
        <p:grpSpPr>
          <a:xfrm>
            <a:off x="6500941" y="1317700"/>
            <a:ext cx="1065430" cy="1065443"/>
            <a:chOff x="630700" y="1698672"/>
            <a:chExt cx="811200" cy="811210"/>
          </a:xfrm>
        </p:grpSpPr>
        <p:sp>
          <p:nvSpPr>
            <p:cNvPr id="398" name="Google Shape;398;p18"/>
            <p:cNvSpPr/>
            <p:nvPr/>
          </p:nvSpPr>
          <p:spPr>
            <a:xfrm>
              <a:off x="630700" y="1698682"/>
              <a:ext cx="811200" cy="8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30700" y="1698672"/>
              <a:ext cx="811200" cy="811200"/>
            </a:xfrm>
            <a:prstGeom prst="pie">
              <a:avLst>
                <a:gd name="adj1" fmla="val 16198363"/>
                <a:gd name="adj2" fmla="val 125436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/>
          <p:nvPr/>
        </p:nvSpPr>
        <p:spPr>
          <a:xfrm>
            <a:off x="1827390" y="1558216"/>
            <a:ext cx="584400" cy="58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6741945" y="1558212"/>
            <a:ext cx="584400" cy="58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6589575" y="1414964"/>
            <a:ext cx="869700" cy="870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03" name="Google Shape;403;p18"/>
          <p:cNvGrpSpPr/>
          <p:nvPr/>
        </p:nvGrpSpPr>
        <p:grpSpPr>
          <a:xfrm>
            <a:off x="872067" y="2642150"/>
            <a:ext cx="2978684" cy="2074375"/>
            <a:chOff x="770426" y="2642150"/>
            <a:chExt cx="3093387" cy="2074375"/>
          </a:xfrm>
        </p:grpSpPr>
        <p:sp>
          <p:nvSpPr>
            <p:cNvPr id="404" name="Google Shape;404;p18"/>
            <p:cNvSpPr/>
            <p:nvPr/>
          </p:nvSpPr>
          <p:spPr>
            <a:xfrm>
              <a:off x="981450" y="2642150"/>
              <a:ext cx="2530132" cy="416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6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Restul întâlnirilor cu beneficiarul</a:t>
              </a:r>
              <a:endParaRPr sz="16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770426" y="3025675"/>
              <a:ext cx="3093387" cy="169085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dirty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În timpul realizării proiectului client a fost informat pas cu pas despre progresul realizat.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o-RO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S-a avut loc o ultimă etapă de discuții și prezentări ale materialului realizat, unde a avut loc și instruirea personalului benificiarului nostru.</a:t>
              </a:r>
              <a:endParaRPr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6" name="Google Shape;406;p18"/>
          <p:cNvSpPr/>
          <p:nvPr/>
        </p:nvSpPr>
        <p:spPr>
          <a:xfrm>
            <a:off x="1684750" y="1414964"/>
            <a:ext cx="869700" cy="870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0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38900" cy="533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Managementul Riscului</a:t>
            </a:r>
            <a:endParaRPr dirty="0"/>
          </a:p>
        </p:txBody>
      </p:sp>
      <p:graphicFrame>
        <p:nvGraphicFramePr>
          <p:cNvPr id="947" name="Google Shape;947;p26"/>
          <p:cNvGraphicFramePr/>
          <p:nvPr>
            <p:extLst>
              <p:ext uri="{D42A27DB-BD31-4B8C-83A1-F6EECF244321}">
                <p14:modId xmlns:p14="http://schemas.microsoft.com/office/powerpoint/2010/main" val="3857064100"/>
              </p:ext>
            </p:extLst>
          </p:nvPr>
        </p:nvGraphicFramePr>
        <p:xfrm>
          <a:off x="892150" y="1507863"/>
          <a:ext cx="6515175" cy="3433008"/>
        </p:xfrm>
        <a:graphic>
          <a:graphicData uri="http://schemas.openxmlformats.org/drawingml/2006/table">
            <a:tbl>
              <a:tblPr>
                <a:noFill/>
                <a:tableStyleId>{9BFD0AF8-E9CE-4204-A71A-CD50E17F9562}</a:tableStyleId>
              </a:tblPr>
              <a:tblGrid>
                <a:gridCol w="17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9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Identificarea Riscurilor</a:t>
                      </a:r>
                      <a:endParaRPr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200" dirty="0"/>
                        <a:t>În această etapă trebuie să realizăm ce riscuri pot apărea pe parcursul proiectului.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Evaluarea Riscurilor</a:t>
                      </a:r>
                      <a:endParaRPr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o-RO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Fiecare risc identificat trebuie evaluat în funcție de probabilitatea de apariție și impactul potențial asupra proiectului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4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Strategii de Gestionare a Riscurilor</a:t>
                      </a:r>
                      <a:endParaRPr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o-RO" sz="1200" dirty="0"/>
                        <a:t>Evitarea riscurilor, Transferul riscurilor, Atenuarea riscurilor, Acceptarea riscurilor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8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Plan de Contingență</a:t>
                      </a:r>
                      <a:endParaRPr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o-RO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Pentru riscurile care nu pot fi evitate sau atenuate, este esențial să existe un plan de contingență. Acțiuni imediate, Responsabilități, Resurse necesare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8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Monitorizare și Revizuirea Riscurilor</a:t>
                      </a:r>
                      <a:endParaRPr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 parcursul desfășurării proiectului, riscurile trebuie monitorizate continuu, iar evaluările periodice trebuie efectuate pentru a actualiza planurile de gestionare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8" name="Google Shape;948;p26"/>
          <p:cNvSpPr/>
          <p:nvPr/>
        </p:nvSpPr>
        <p:spPr>
          <a:xfrm>
            <a:off x="6840351" y="1724528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6"/>
          <p:cNvSpPr/>
          <p:nvPr/>
        </p:nvSpPr>
        <p:spPr>
          <a:xfrm>
            <a:off x="6840350" y="2359505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6"/>
          <p:cNvSpPr/>
          <p:nvPr/>
        </p:nvSpPr>
        <p:spPr>
          <a:xfrm>
            <a:off x="6846714" y="3058016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6"/>
          <p:cNvSpPr/>
          <p:nvPr/>
        </p:nvSpPr>
        <p:spPr>
          <a:xfrm>
            <a:off x="6846715" y="3741805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6"/>
          <p:cNvSpPr/>
          <p:nvPr/>
        </p:nvSpPr>
        <p:spPr>
          <a:xfrm>
            <a:off x="6840351" y="4432037"/>
            <a:ext cx="266435" cy="226251"/>
          </a:xfrm>
          <a:custGeom>
            <a:avLst/>
            <a:gdLst/>
            <a:ahLst/>
            <a:cxnLst/>
            <a:rect l="l" t="t" r="r" b="b"/>
            <a:pathLst>
              <a:path w="24466" h="20776" extrusionOk="0">
                <a:moveTo>
                  <a:pt x="10762" y="1"/>
                </a:moveTo>
                <a:cubicBezTo>
                  <a:pt x="6108" y="1"/>
                  <a:pt x="10827" y="10778"/>
                  <a:pt x="10827" y="10778"/>
                </a:cubicBezTo>
                <a:cubicBezTo>
                  <a:pt x="10827" y="10778"/>
                  <a:pt x="5373" y="4715"/>
                  <a:pt x="2447" y="4715"/>
                </a:cubicBezTo>
                <a:cubicBezTo>
                  <a:pt x="1620" y="4715"/>
                  <a:pt x="995" y="5200"/>
                  <a:pt x="752" y="6442"/>
                </a:cubicBezTo>
                <a:cubicBezTo>
                  <a:pt x="1" y="10371"/>
                  <a:pt x="4735" y="10967"/>
                  <a:pt x="7677" y="10967"/>
                </a:cubicBezTo>
                <a:cubicBezTo>
                  <a:pt x="8958" y="10967"/>
                  <a:pt x="9899" y="10854"/>
                  <a:pt x="9899" y="10854"/>
                </a:cubicBezTo>
                <a:lnTo>
                  <a:pt x="9899" y="10854"/>
                </a:lnTo>
                <a:cubicBezTo>
                  <a:pt x="9899" y="10854"/>
                  <a:pt x="1679" y="15089"/>
                  <a:pt x="4060" y="17094"/>
                </a:cubicBezTo>
                <a:cubicBezTo>
                  <a:pt x="4369" y="17358"/>
                  <a:pt x="4716" y="17473"/>
                  <a:pt x="5084" y="17473"/>
                </a:cubicBezTo>
                <a:cubicBezTo>
                  <a:pt x="7205" y="17473"/>
                  <a:pt x="10057" y="13669"/>
                  <a:pt x="10812" y="12605"/>
                </a:cubicBezTo>
                <a:lnTo>
                  <a:pt x="10812" y="12605"/>
                </a:lnTo>
                <a:cubicBezTo>
                  <a:pt x="9979" y="13848"/>
                  <a:pt x="6897" y="18971"/>
                  <a:pt x="11554" y="20553"/>
                </a:cubicBezTo>
                <a:cubicBezTo>
                  <a:pt x="11997" y="20705"/>
                  <a:pt x="12370" y="20775"/>
                  <a:pt x="12682" y="20775"/>
                </a:cubicBezTo>
                <a:cubicBezTo>
                  <a:pt x="16105" y="20775"/>
                  <a:pt x="12105" y="12333"/>
                  <a:pt x="12105" y="12332"/>
                </a:cubicBezTo>
                <a:lnTo>
                  <a:pt x="12105" y="12332"/>
                </a:lnTo>
                <a:cubicBezTo>
                  <a:pt x="12105" y="12333"/>
                  <a:pt x="16651" y="19022"/>
                  <a:pt x="19025" y="19022"/>
                </a:cubicBezTo>
                <a:cubicBezTo>
                  <a:pt x="19510" y="19022"/>
                  <a:pt x="19904" y="18743"/>
                  <a:pt x="20150" y="18072"/>
                </a:cubicBezTo>
                <a:cubicBezTo>
                  <a:pt x="21604" y="14137"/>
                  <a:pt x="13383" y="12157"/>
                  <a:pt x="13383" y="12157"/>
                </a:cubicBezTo>
                <a:lnTo>
                  <a:pt x="13383" y="12157"/>
                </a:lnTo>
                <a:cubicBezTo>
                  <a:pt x="13383" y="12157"/>
                  <a:pt x="14166" y="12205"/>
                  <a:pt x="15276" y="12205"/>
                </a:cubicBezTo>
                <a:cubicBezTo>
                  <a:pt x="18494" y="12205"/>
                  <a:pt x="24465" y="11803"/>
                  <a:pt x="22155" y="8673"/>
                </a:cubicBezTo>
                <a:cubicBezTo>
                  <a:pt x="21384" y="7622"/>
                  <a:pt x="20446" y="7227"/>
                  <a:pt x="19472" y="7227"/>
                </a:cubicBezTo>
                <a:cubicBezTo>
                  <a:pt x="17827" y="7227"/>
                  <a:pt x="16078" y="8353"/>
                  <a:pt x="14852" y="9350"/>
                </a:cubicBezTo>
                <a:lnTo>
                  <a:pt x="14852" y="9350"/>
                </a:lnTo>
                <a:cubicBezTo>
                  <a:pt x="17031" y="7187"/>
                  <a:pt x="20351" y="3299"/>
                  <a:pt x="17769" y="1831"/>
                </a:cubicBezTo>
                <a:cubicBezTo>
                  <a:pt x="17454" y="1652"/>
                  <a:pt x="17149" y="1570"/>
                  <a:pt x="16856" y="1570"/>
                </a:cubicBezTo>
                <a:cubicBezTo>
                  <a:pt x="15056" y="1570"/>
                  <a:pt x="13687" y="4665"/>
                  <a:pt x="12854" y="7266"/>
                </a:cubicBezTo>
                <a:lnTo>
                  <a:pt x="12854" y="7266"/>
                </a:lnTo>
                <a:cubicBezTo>
                  <a:pt x="13485" y="4139"/>
                  <a:pt x="13749" y="48"/>
                  <a:pt x="10827" y="1"/>
                </a:cubicBezTo>
                <a:cubicBezTo>
                  <a:pt x="10805" y="1"/>
                  <a:pt x="10783" y="1"/>
                  <a:pt x="107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26"/>
          <p:cNvGrpSpPr/>
          <p:nvPr/>
        </p:nvGrpSpPr>
        <p:grpSpPr>
          <a:xfrm>
            <a:off x="7663148" y="3004999"/>
            <a:ext cx="1032952" cy="1473611"/>
            <a:chOff x="7179050" y="2541150"/>
            <a:chExt cx="1360400" cy="1940750"/>
          </a:xfrm>
        </p:grpSpPr>
        <p:grpSp>
          <p:nvGrpSpPr>
            <p:cNvPr id="954" name="Google Shape;954;p26"/>
            <p:cNvGrpSpPr/>
            <p:nvPr/>
          </p:nvGrpSpPr>
          <p:grpSpPr>
            <a:xfrm>
              <a:off x="7179050" y="2541150"/>
              <a:ext cx="1360400" cy="1940750"/>
              <a:chOff x="7026650" y="2388750"/>
              <a:chExt cx="1360400" cy="1940750"/>
            </a:xfrm>
          </p:grpSpPr>
          <p:sp>
            <p:nvSpPr>
              <p:cNvPr id="955" name="Google Shape;955;p26"/>
              <p:cNvSpPr/>
              <p:nvPr/>
            </p:nvSpPr>
            <p:spPr>
              <a:xfrm>
                <a:off x="7026650" y="3839300"/>
                <a:ext cx="1360400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54416" h="19608" extrusionOk="0">
                    <a:moveTo>
                      <a:pt x="27208" y="0"/>
                    </a:moveTo>
                    <a:cubicBezTo>
                      <a:pt x="12189" y="0"/>
                      <a:pt x="0" y="4383"/>
                      <a:pt x="0" y="9815"/>
                    </a:cubicBezTo>
                    <a:cubicBezTo>
                      <a:pt x="0" y="15225"/>
                      <a:pt x="12189" y="19607"/>
                      <a:pt x="27208" y="19607"/>
                    </a:cubicBezTo>
                    <a:cubicBezTo>
                      <a:pt x="42227" y="19607"/>
                      <a:pt x="54416" y="15225"/>
                      <a:pt x="54416" y="9815"/>
                    </a:cubicBezTo>
                    <a:cubicBezTo>
                      <a:pt x="54416" y="4383"/>
                      <a:pt x="42227" y="0"/>
                      <a:pt x="27208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6"/>
              <p:cNvSpPr/>
              <p:nvPr/>
            </p:nvSpPr>
            <p:spPr>
              <a:xfrm>
                <a:off x="7276575" y="2646675"/>
                <a:ext cx="860550" cy="1485950"/>
              </a:xfrm>
              <a:custGeom>
                <a:avLst/>
                <a:gdLst/>
                <a:ahLst/>
                <a:cxnLst/>
                <a:rect l="l" t="t" r="r" b="b"/>
                <a:pathLst>
                  <a:path w="34422" h="59438" extrusionOk="0">
                    <a:moveTo>
                      <a:pt x="8469" y="0"/>
                    </a:moveTo>
                    <a:lnTo>
                      <a:pt x="8469" y="8103"/>
                    </a:lnTo>
                    <a:cubicBezTo>
                      <a:pt x="8469" y="9039"/>
                      <a:pt x="7852" y="9861"/>
                      <a:pt x="6985" y="10181"/>
                    </a:cubicBezTo>
                    <a:cubicBezTo>
                      <a:pt x="2740" y="11619"/>
                      <a:pt x="1" y="13924"/>
                      <a:pt x="1" y="16526"/>
                    </a:cubicBezTo>
                    <a:lnTo>
                      <a:pt x="1" y="51517"/>
                    </a:lnTo>
                    <a:cubicBezTo>
                      <a:pt x="1" y="55900"/>
                      <a:pt x="7693" y="59437"/>
                      <a:pt x="17211" y="59437"/>
                    </a:cubicBezTo>
                    <a:cubicBezTo>
                      <a:pt x="26729" y="59437"/>
                      <a:pt x="34421" y="55900"/>
                      <a:pt x="34421" y="51517"/>
                    </a:cubicBezTo>
                    <a:lnTo>
                      <a:pt x="34421" y="16526"/>
                    </a:lnTo>
                    <a:cubicBezTo>
                      <a:pt x="34421" y="13924"/>
                      <a:pt x="31682" y="11619"/>
                      <a:pt x="27437" y="10181"/>
                    </a:cubicBezTo>
                    <a:cubicBezTo>
                      <a:pt x="26569" y="9861"/>
                      <a:pt x="25953" y="9039"/>
                      <a:pt x="25953" y="8103"/>
                    </a:cubicBezTo>
                    <a:lnTo>
                      <a:pt x="25953" y="0"/>
                    </a:lnTo>
                    <a:close/>
                  </a:path>
                </a:pathLst>
              </a:custGeom>
              <a:solidFill>
                <a:srgbClr val="F2F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6"/>
              <p:cNvSpPr/>
              <p:nvPr/>
            </p:nvSpPr>
            <p:spPr>
              <a:xfrm>
                <a:off x="7435775" y="2573075"/>
                <a:ext cx="542125" cy="138675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5547" extrusionOk="0">
                    <a:moveTo>
                      <a:pt x="1" y="0"/>
                    </a:moveTo>
                    <a:lnTo>
                      <a:pt x="1" y="2602"/>
                    </a:lnTo>
                    <a:cubicBezTo>
                      <a:pt x="1" y="4246"/>
                      <a:pt x="4840" y="5547"/>
                      <a:pt x="10843" y="5547"/>
                    </a:cubicBezTo>
                    <a:cubicBezTo>
                      <a:pt x="16846" y="5547"/>
                      <a:pt x="21685" y="4246"/>
                      <a:pt x="21685" y="2602"/>
                    </a:cubicBezTo>
                    <a:lnTo>
                      <a:pt x="21685" y="0"/>
                    </a:lnTo>
                    <a:cubicBezTo>
                      <a:pt x="21685" y="457"/>
                      <a:pt x="21297" y="913"/>
                      <a:pt x="20566" y="1301"/>
                    </a:cubicBezTo>
                    <a:cubicBezTo>
                      <a:pt x="19539" y="1872"/>
                      <a:pt x="17873" y="2328"/>
                      <a:pt x="15819" y="2602"/>
                    </a:cubicBezTo>
                    <a:cubicBezTo>
                      <a:pt x="14335" y="2830"/>
                      <a:pt x="12646" y="2944"/>
                      <a:pt x="10843" y="2944"/>
                    </a:cubicBezTo>
                    <a:cubicBezTo>
                      <a:pt x="9040" y="2944"/>
                      <a:pt x="7351" y="2830"/>
                      <a:pt x="5867" y="2602"/>
                    </a:cubicBezTo>
                    <a:cubicBezTo>
                      <a:pt x="3813" y="2328"/>
                      <a:pt x="2146" y="1872"/>
                      <a:pt x="1119" y="1301"/>
                    </a:cubicBezTo>
                    <a:cubicBezTo>
                      <a:pt x="389" y="913"/>
                      <a:pt x="1" y="457"/>
                      <a:pt x="1" y="0"/>
                    </a:cubicBezTo>
                    <a:close/>
                  </a:path>
                </a:pathLst>
              </a:custGeom>
              <a:solidFill>
                <a:srgbClr val="EBE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6"/>
              <p:cNvSpPr/>
              <p:nvPr/>
            </p:nvSpPr>
            <p:spPr>
              <a:xfrm>
                <a:off x="7435775" y="2499450"/>
                <a:ext cx="5421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5890" extrusionOk="0">
                    <a:moveTo>
                      <a:pt x="10843" y="1"/>
                    </a:moveTo>
                    <a:cubicBezTo>
                      <a:pt x="4840" y="1"/>
                      <a:pt x="1" y="1302"/>
                      <a:pt x="1" y="2945"/>
                    </a:cubicBezTo>
                    <a:cubicBezTo>
                      <a:pt x="1" y="3402"/>
                      <a:pt x="389" y="3858"/>
                      <a:pt x="1119" y="4246"/>
                    </a:cubicBezTo>
                    <a:cubicBezTo>
                      <a:pt x="2146" y="4817"/>
                      <a:pt x="3813" y="5273"/>
                      <a:pt x="5867" y="5547"/>
                    </a:cubicBezTo>
                    <a:cubicBezTo>
                      <a:pt x="7351" y="5775"/>
                      <a:pt x="9040" y="5889"/>
                      <a:pt x="10843" y="5889"/>
                    </a:cubicBezTo>
                    <a:cubicBezTo>
                      <a:pt x="12646" y="5889"/>
                      <a:pt x="14335" y="5775"/>
                      <a:pt x="15819" y="5547"/>
                    </a:cubicBezTo>
                    <a:cubicBezTo>
                      <a:pt x="17873" y="5273"/>
                      <a:pt x="19539" y="4817"/>
                      <a:pt x="20566" y="4246"/>
                    </a:cubicBezTo>
                    <a:cubicBezTo>
                      <a:pt x="21297" y="3858"/>
                      <a:pt x="21685" y="3402"/>
                      <a:pt x="21685" y="2945"/>
                    </a:cubicBezTo>
                    <a:cubicBezTo>
                      <a:pt x="21685" y="1302"/>
                      <a:pt x="16846" y="1"/>
                      <a:pt x="10843" y="1"/>
                    </a:cubicBez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6"/>
              <p:cNvSpPr/>
              <p:nvPr/>
            </p:nvSpPr>
            <p:spPr>
              <a:xfrm>
                <a:off x="7474575" y="2526850"/>
                <a:ext cx="464525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18581" h="3698" extrusionOk="0">
                    <a:moveTo>
                      <a:pt x="9291" y="0"/>
                    </a:moveTo>
                    <a:cubicBezTo>
                      <a:pt x="6734" y="0"/>
                      <a:pt x="4292" y="251"/>
                      <a:pt x="2398" y="708"/>
                    </a:cubicBezTo>
                    <a:cubicBezTo>
                      <a:pt x="1918" y="822"/>
                      <a:pt x="1530" y="936"/>
                      <a:pt x="1188" y="1027"/>
                    </a:cubicBezTo>
                    <a:cubicBezTo>
                      <a:pt x="891" y="1141"/>
                      <a:pt x="640" y="1233"/>
                      <a:pt x="435" y="1324"/>
                    </a:cubicBezTo>
                    <a:cubicBezTo>
                      <a:pt x="1" y="1529"/>
                      <a:pt x="1" y="2169"/>
                      <a:pt x="435" y="2351"/>
                    </a:cubicBezTo>
                    <a:cubicBezTo>
                      <a:pt x="754" y="2488"/>
                      <a:pt x="1142" y="2648"/>
                      <a:pt x="1667" y="2785"/>
                    </a:cubicBezTo>
                    <a:cubicBezTo>
                      <a:pt x="1873" y="2853"/>
                      <a:pt x="2124" y="2922"/>
                      <a:pt x="2398" y="2990"/>
                    </a:cubicBezTo>
                    <a:cubicBezTo>
                      <a:pt x="4292" y="3447"/>
                      <a:pt x="6734" y="3698"/>
                      <a:pt x="9291" y="3698"/>
                    </a:cubicBezTo>
                    <a:cubicBezTo>
                      <a:pt x="11847" y="3698"/>
                      <a:pt x="14290" y="3447"/>
                      <a:pt x="16184" y="2990"/>
                    </a:cubicBezTo>
                    <a:cubicBezTo>
                      <a:pt x="16458" y="2922"/>
                      <a:pt x="16709" y="2853"/>
                      <a:pt x="16914" y="2785"/>
                    </a:cubicBezTo>
                    <a:cubicBezTo>
                      <a:pt x="17439" y="2648"/>
                      <a:pt x="17827" y="2488"/>
                      <a:pt x="18147" y="2351"/>
                    </a:cubicBezTo>
                    <a:cubicBezTo>
                      <a:pt x="18581" y="2169"/>
                      <a:pt x="18581" y="1529"/>
                      <a:pt x="18147" y="1324"/>
                    </a:cubicBezTo>
                    <a:cubicBezTo>
                      <a:pt x="17942" y="1233"/>
                      <a:pt x="17691" y="1141"/>
                      <a:pt x="17394" y="1050"/>
                    </a:cubicBezTo>
                    <a:cubicBezTo>
                      <a:pt x="17051" y="936"/>
                      <a:pt x="16663" y="822"/>
                      <a:pt x="16184" y="708"/>
                    </a:cubicBezTo>
                    <a:cubicBezTo>
                      <a:pt x="14290" y="251"/>
                      <a:pt x="11847" y="0"/>
                      <a:pt x="9291" y="0"/>
                    </a:cubicBezTo>
                    <a:close/>
                  </a:path>
                </a:pathLst>
              </a:custGeom>
              <a:solidFill>
                <a:srgbClr val="BD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6"/>
              <p:cNvSpPr/>
              <p:nvPr/>
            </p:nvSpPr>
            <p:spPr>
              <a:xfrm>
                <a:off x="7473450" y="2388750"/>
                <a:ext cx="46680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18672" h="3904" extrusionOk="0">
                    <a:moveTo>
                      <a:pt x="9336" y="0"/>
                    </a:moveTo>
                    <a:cubicBezTo>
                      <a:pt x="4177" y="0"/>
                      <a:pt x="0" y="868"/>
                      <a:pt x="0" y="1963"/>
                    </a:cubicBezTo>
                    <a:lnTo>
                      <a:pt x="69" y="2169"/>
                    </a:lnTo>
                    <a:cubicBezTo>
                      <a:pt x="594" y="3150"/>
                      <a:pt x="4543" y="3904"/>
                      <a:pt x="9336" y="3904"/>
                    </a:cubicBezTo>
                    <a:cubicBezTo>
                      <a:pt x="14129" y="3904"/>
                      <a:pt x="18078" y="3150"/>
                      <a:pt x="18603" y="2169"/>
                    </a:cubicBezTo>
                    <a:lnTo>
                      <a:pt x="18671" y="1963"/>
                    </a:lnTo>
                    <a:cubicBezTo>
                      <a:pt x="18671" y="868"/>
                      <a:pt x="14494" y="0"/>
                      <a:pt x="93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>
                <a:off x="7475150" y="2442950"/>
                <a:ext cx="463375" cy="176350"/>
              </a:xfrm>
              <a:custGeom>
                <a:avLst/>
                <a:gdLst/>
                <a:ahLst/>
                <a:cxnLst/>
                <a:rect l="l" t="t" r="r" b="b"/>
                <a:pathLst>
                  <a:path w="18535" h="7054" extrusionOk="0">
                    <a:moveTo>
                      <a:pt x="1" y="1"/>
                    </a:moveTo>
                    <a:lnTo>
                      <a:pt x="1165" y="4383"/>
                    </a:lnTo>
                    <a:lnTo>
                      <a:pt x="1644" y="6141"/>
                    </a:lnTo>
                    <a:cubicBezTo>
                      <a:pt x="1850" y="6209"/>
                      <a:pt x="2101" y="6278"/>
                      <a:pt x="2375" y="6346"/>
                    </a:cubicBezTo>
                    <a:cubicBezTo>
                      <a:pt x="4269" y="6803"/>
                      <a:pt x="6711" y="7054"/>
                      <a:pt x="9268" y="7054"/>
                    </a:cubicBezTo>
                    <a:cubicBezTo>
                      <a:pt x="11824" y="7054"/>
                      <a:pt x="14267" y="6803"/>
                      <a:pt x="16161" y="6346"/>
                    </a:cubicBezTo>
                    <a:cubicBezTo>
                      <a:pt x="16435" y="6278"/>
                      <a:pt x="16686" y="6209"/>
                      <a:pt x="16891" y="6141"/>
                    </a:cubicBezTo>
                    <a:lnTo>
                      <a:pt x="17371" y="4406"/>
                    </a:lnTo>
                    <a:lnTo>
                      <a:pt x="18535" y="1"/>
                    </a:lnTo>
                    <a:lnTo>
                      <a:pt x="18535" y="1"/>
                    </a:lnTo>
                    <a:cubicBezTo>
                      <a:pt x="18010" y="982"/>
                      <a:pt x="14061" y="1736"/>
                      <a:pt x="9268" y="1736"/>
                    </a:cubicBezTo>
                    <a:cubicBezTo>
                      <a:pt x="4475" y="1736"/>
                      <a:pt x="526" y="982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6"/>
              <p:cNvSpPr/>
              <p:nvPr/>
            </p:nvSpPr>
            <p:spPr>
              <a:xfrm>
                <a:off x="7305100" y="3060375"/>
                <a:ext cx="803475" cy="1043725"/>
              </a:xfrm>
              <a:custGeom>
                <a:avLst/>
                <a:gdLst/>
                <a:ahLst/>
                <a:cxnLst/>
                <a:rect l="l" t="t" r="r" b="b"/>
                <a:pathLst>
                  <a:path w="32139" h="41749" extrusionOk="0">
                    <a:moveTo>
                      <a:pt x="1" y="1"/>
                    </a:moveTo>
                    <a:lnTo>
                      <a:pt x="1" y="34969"/>
                    </a:lnTo>
                    <a:cubicBezTo>
                      <a:pt x="1" y="38187"/>
                      <a:pt x="6597" y="41748"/>
                      <a:pt x="16070" y="41748"/>
                    </a:cubicBezTo>
                    <a:cubicBezTo>
                      <a:pt x="25542" y="41748"/>
                      <a:pt x="32139" y="38187"/>
                      <a:pt x="32139" y="34969"/>
                    </a:cubicBezTo>
                    <a:lnTo>
                      <a:pt x="32139" y="1"/>
                    </a:lnTo>
                    <a:cubicBezTo>
                      <a:pt x="29856" y="2557"/>
                      <a:pt x="23534" y="4383"/>
                      <a:pt x="16070" y="4383"/>
                    </a:cubicBezTo>
                    <a:cubicBezTo>
                      <a:pt x="8606" y="4383"/>
                      <a:pt x="2261" y="2534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6"/>
              <p:cNvSpPr/>
              <p:nvPr/>
            </p:nvSpPr>
            <p:spPr>
              <a:xfrm>
                <a:off x="7305100" y="2935975"/>
                <a:ext cx="803475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32139" h="9360" extrusionOk="0">
                    <a:moveTo>
                      <a:pt x="16070" y="1"/>
                    </a:moveTo>
                    <a:cubicBezTo>
                      <a:pt x="8720" y="1"/>
                      <a:pt x="2443" y="1781"/>
                      <a:pt x="92" y="4269"/>
                    </a:cubicBezTo>
                    <a:cubicBezTo>
                      <a:pt x="24" y="4497"/>
                      <a:pt x="1" y="4726"/>
                      <a:pt x="1" y="4954"/>
                    </a:cubicBezTo>
                    <a:lnTo>
                      <a:pt x="1" y="4977"/>
                    </a:lnTo>
                    <a:cubicBezTo>
                      <a:pt x="2261" y="7510"/>
                      <a:pt x="8606" y="9359"/>
                      <a:pt x="16070" y="9359"/>
                    </a:cubicBezTo>
                    <a:cubicBezTo>
                      <a:pt x="23534" y="9359"/>
                      <a:pt x="29856" y="7533"/>
                      <a:pt x="32139" y="4977"/>
                    </a:cubicBezTo>
                    <a:lnTo>
                      <a:pt x="32139" y="4954"/>
                    </a:lnTo>
                    <a:cubicBezTo>
                      <a:pt x="32139" y="4726"/>
                      <a:pt x="32116" y="4497"/>
                      <a:pt x="32048" y="4269"/>
                    </a:cubicBezTo>
                    <a:cubicBezTo>
                      <a:pt x="29697" y="1781"/>
                      <a:pt x="23420" y="1"/>
                      <a:pt x="16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7517950" y="2481750"/>
                <a:ext cx="317875" cy="46075"/>
              </a:xfrm>
              <a:custGeom>
                <a:avLst/>
                <a:gdLst/>
                <a:ahLst/>
                <a:cxnLst/>
                <a:rect l="l" t="t" r="r" b="b"/>
                <a:pathLst>
                  <a:path w="12715" h="1843" extrusionOk="0">
                    <a:moveTo>
                      <a:pt x="92" y="1"/>
                    </a:moveTo>
                    <a:cubicBezTo>
                      <a:pt x="23" y="1"/>
                      <a:pt x="1" y="92"/>
                      <a:pt x="69" y="138"/>
                    </a:cubicBezTo>
                    <a:cubicBezTo>
                      <a:pt x="2230" y="1117"/>
                      <a:pt x="5145" y="1842"/>
                      <a:pt x="7886" y="1842"/>
                    </a:cubicBezTo>
                    <a:cubicBezTo>
                      <a:pt x="9487" y="1842"/>
                      <a:pt x="11030" y="1595"/>
                      <a:pt x="12326" y="1005"/>
                    </a:cubicBezTo>
                    <a:cubicBezTo>
                      <a:pt x="12714" y="823"/>
                      <a:pt x="12486" y="298"/>
                      <a:pt x="12144" y="275"/>
                    </a:cubicBezTo>
                    <a:cubicBezTo>
                      <a:pt x="11814" y="249"/>
                      <a:pt x="11486" y="238"/>
                      <a:pt x="11158" y="238"/>
                    </a:cubicBezTo>
                    <a:cubicBezTo>
                      <a:pt x="9461" y="238"/>
                      <a:pt x="7774" y="530"/>
                      <a:pt x="6072" y="549"/>
                    </a:cubicBezTo>
                    <a:cubicBezTo>
                      <a:pt x="5955" y="551"/>
                      <a:pt x="5838" y="553"/>
                      <a:pt x="5721" y="553"/>
                    </a:cubicBezTo>
                    <a:cubicBezTo>
                      <a:pt x="3816" y="553"/>
                      <a:pt x="1985" y="216"/>
                      <a:pt x="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>
                <a:off x="7632650" y="2563250"/>
                <a:ext cx="211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621" extrusionOk="0">
                    <a:moveTo>
                      <a:pt x="652" y="1"/>
                    </a:moveTo>
                    <a:cubicBezTo>
                      <a:pt x="641" y="1"/>
                      <a:pt x="629" y="2"/>
                      <a:pt x="617" y="5"/>
                    </a:cubicBezTo>
                    <a:lnTo>
                      <a:pt x="480" y="5"/>
                    </a:lnTo>
                    <a:cubicBezTo>
                      <a:pt x="434" y="28"/>
                      <a:pt x="389" y="51"/>
                      <a:pt x="343" y="73"/>
                    </a:cubicBezTo>
                    <a:cubicBezTo>
                      <a:pt x="274" y="96"/>
                      <a:pt x="206" y="142"/>
                      <a:pt x="137" y="188"/>
                    </a:cubicBezTo>
                    <a:cubicBezTo>
                      <a:pt x="46" y="233"/>
                      <a:pt x="1" y="393"/>
                      <a:pt x="69" y="507"/>
                    </a:cubicBezTo>
                    <a:cubicBezTo>
                      <a:pt x="116" y="585"/>
                      <a:pt x="195" y="621"/>
                      <a:pt x="276" y="621"/>
                    </a:cubicBezTo>
                    <a:cubicBezTo>
                      <a:pt x="314" y="621"/>
                      <a:pt x="352" y="613"/>
                      <a:pt x="389" y="598"/>
                    </a:cubicBezTo>
                    <a:cubicBezTo>
                      <a:pt x="457" y="576"/>
                      <a:pt x="526" y="530"/>
                      <a:pt x="594" y="507"/>
                    </a:cubicBezTo>
                    <a:cubicBezTo>
                      <a:pt x="662" y="484"/>
                      <a:pt x="731" y="439"/>
                      <a:pt x="777" y="370"/>
                    </a:cubicBezTo>
                    <a:cubicBezTo>
                      <a:pt x="822" y="302"/>
                      <a:pt x="845" y="210"/>
                      <a:pt x="822" y="119"/>
                    </a:cubicBezTo>
                    <a:cubicBezTo>
                      <a:pt x="783" y="60"/>
                      <a:pt x="726" y="1"/>
                      <a:pt x="652" y="1"/>
                    </a:cubicBezTo>
                    <a:close/>
                  </a:path>
                </a:pathLst>
              </a:custGeom>
              <a:solidFill>
                <a:srgbClr val="D99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>
                <a:off x="7688575" y="2561275"/>
                <a:ext cx="194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605" extrusionOk="0">
                    <a:moveTo>
                      <a:pt x="341" y="1"/>
                    </a:moveTo>
                    <a:cubicBezTo>
                      <a:pt x="312" y="1"/>
                      <a:pt x="282" y="5"/>
                      <a:pt x="251" y="16"/>
                    </a:cubicBezTo>
                    <a:cubicBezTo>
                      <a:pt x="137" y="61"/>
                      <a:pt x="92" y="130"/>
                      <a:pt x="23" y="221"/>
                    </a:cubicBezTo>
                    <a:cubicBezTo>
                      <a:pt x="0" y="267"/>
                      <a:pt x="0" y="335"/>
                      <a:pt x="23" y="381"/>
                    </a:cubicBezTo>
                    <a:cubicBezTo>
                      <a:pt x="92" y="472"/>
                      <a:pt x="137" y="563"/>
                      <a:pt x="251" y="586"/>
                    </a:cubicBezTo>
                    <a:cubicBezTo>
                      <a:pt x="290" y="599"/>
                      <a:pt x="326" y="605"/>
                      <a:pt x="361" y="605"/>
                    </a:cubicBezTo>
                    <a:cubicBezTo>
                      <a:pt x="452" y="605"/>
                      <a:pt x="534" y="567"/>
                      <a:pt x="617" y="518"/>
                    </a:cubicBezTo>
                    <a:cubicBezTo>
                      <a:pt x="776" y="426"/>
                      <a:pt x="776" y="198"/>
                      <a:pt x="617" y="107"/>
                    </a:cubicBezTo>
                    <a:cubicBezTo>
                      <a:pt x="528" y="54"/>
                      <a:pt x="440" y="1"/>
                      <a:pt x="341" y="1"/>
                    </a:cubicBezTo>
                    <a:close/>
                  </a:path>
                </a:pathLst>
              </a:custGeom>
              <a:solidFill>
                <a:srgbClr val="D99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7841500" y="2507725"/>
                <a:ext cx="2170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86" extrusionOk="0">
                    <a:moveTo>
                      <a:pt x="434" y="1"/>
                    </a:moveTo>
                    <a:cubicBezTo>
                      <a:pt x="354" y="1"/>
                      <a:pt x="274" y="35"/>
                      <a:pt x="206" y="103"/>
                    </a:cubicBezTo>
                    <a:cubicBezTo>
                      <a:pt x="183" y="126"/>
                      <a:pt x="160" y="149"/>
                      <a:pt x="138" y="149"/>
                    </a:cubicBezTo>
                    <a:cubicBezTo>
                      <a:pt x="23" y="263"/>
                      <a:pt x="1" y="423"/>
                      <a:pt x="23" y="560"/>
                    </a:cubicBezTo>
                    <a:cubicBezTo>
                      <a:pt x="23" y="583"/>
                      <a:pt x="23" y="583"/>
                      <a:pt x="23" y="583"/>
                    </a:cubicBezTo>
                    <a:cubicBezTo>
                      <a:pt x="46" y="605"/>
                      <a:pt x="69" y="651"/>
                      <a:pt x="69" y="674"/>
                    </a:cubicBezTo>
                    <a:cubicBezTo>
                      <a:pt x="92" y="742"/>
                      <a:pt x="138" y="765"/>
                      <a:pt x="183" y="811"/>
                    </a:cubicBezTo>
                    <a:cubicBezTo>
                      <a:pt x="239" y="848"/>
                      <a:pt x="310" y="885"/>
                      <a:pt x="384" y="885"/>
                    </a:cubicBezTo>
                    <a:cubicBezTo>
                      <a:pt x="401" y="885"/>
                      <a:pt x="418" y="883"/>
                      <a:pt x="434" y="879"/>
                    </a:cubicBezTo>
                    <a:cubicBezTo>
                      <a:pt x="503" y="879"/>
                      <a:pt x="571" y="856"/>
                      <a:pt x="640" y="834"/>
                    </a:cubicBezTo>
                    <a:cubicBezTo>
                      <a:pt x="731" y="788"/>
                      <a:pt x="822" y="674"/>
                      <a:pt x="845" y="583"/>
                    </a:cubicBezTo>
                    <a:lnTo>
                      <a:pt x="845" y="560"/>
                    </a:lnTo>
                    <a:cubicBezTo>
                      <a:pt x="868" y="423"/>
                      <a:pt x="845" y="263"/>
                      <a:pt x="731" y="149"/>
                    </a:cubicBezTo>
                    <a:cubicBezTo>
                      <a:pt x="708" y="149"/>
                      <a:pt x="685" y="126"/>
                      <a:pt x="663" y="103"/>
                    </a:cubicBezTo>
                    <a:cubicBezTo>
                      <a:pt x="594" y="35"/>
                      <a:pt x="514" y="1"/>
                      <a:pt x="434" y="1"/>
                    </a:cubicBezTo>
                    <a:close/>
                  </a:path>
                </a:pathLst>
              </a:custGeom>
              <a:solidFill>
                <a:srgbClr val="D99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6"/>
              <p:cNvSpPr/>
              <p:nvPr/>
            </p:nvSpPr>
            <p:spPr>
              <a:xfrm>
                <a:off x="7812975" y="2550250"/>
                <a:ext cx="2512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77" extrusionOk="0">
                    <a:moveTo>
                      <a:pt x="502" y="0"/>
                    </a:moveTo>
                    <a:cubicBezTo>
                      <a:pt x="0" y="0"/>
                      <a:pt x="0" y="776"/>
                      <a:pt x="502" y="776"/>
                    </a:cubicBezTo>
                    <a:cubicBezTo>
                      <a:pt x="1005" y="776"/>
                      <a:pt x="1005" y="0"/>
                      <a:pt x="502" y="0"/>
                    </a:cubicBezTo>
                    <a:close/>
                  </a:path>
                </a:pathLst>
              </a:custGeom>
              <a:solidFill>
                <a:srgbClr val="D99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6"/>
              <p:cNvSpPr/>
              <p:nvPr/>
            </p:nvSpPr>
            <p:spPr>
              <a:xfrm>
                <a:off x="7854050" y="2537125"/>
                <a:ext cx="1772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808" extrusionOk="0">
                    <a:moveTo>
                      <a:pt x="457" y="0"/>
                    </a:moveTo>
                    <a:cubicBezTo>
                      <a:pt x="389" y="23"/>
                      <a:pt x="320" y="23"/>
                      <a:pt x="252" y="46"/>
                    </a:cubicBezTo>
                    <a:cubicBezTo>
                      <a:pt x="138" y="91"/>
                      <a:pt x="69" y="205"/>
                      <a:pt x="24" y="320"/>
                    </a:cubicBezTo>
                    <a:cubicBezTo>
                      <a:pt x="1" y="411"/>
                      <a:pt x="1" y="479"/>
                      <a:pt x="24" y="571"/>
                    </a:cubicBezTo>
                    <a:cubicBezTo>
                      <a:pt x="46" y="639"/>
                      <a:pt x="46" y="685"/>
                      <a:pt x="46" y="730"/>
                    </a:cubicBezTo>
                    <a:cubicBezTo>
                      <a:pt x="46" y="782"/>
                      <a:pt x="72" y="807"/>
                      <a:pt x="104" y="807"/>
                    </a:cubicBezTo>
                    <a:cubicBezTo>
                      <a:pt x="115" y="807"/>
                      <a:pt x="126" y="805"/>
                      <a:pt x="138" y="799"/>
                    </a:cubicBezTo>
                    <a:cubicBezTo>
                      <a:pt x="161" y="776"/>
                      <a:pt x="206" y="776"/>
                      <a:pt x="229" y="753"/>
                    </a:cubicBezTo>
                    <a:lnTo>
                      <a:pt x="252" y="753"/>
                    </a:lnTo>
                    <a:cubicBezTo>
                      <a:pt x="343" y="730"/>
                      <a:pt x="412" y="730"/>
                      <a:pt x="480" y="685"/>
                    </a:cubicBezTo>
                    <a:cubicBezTo>
                      <a:pt x="571" y="616"/>
                      <a:pt x="663" y="525"/>
                      <a:pt x="686" y="434"/>
                    </a:cubicBezTo>
                    <a:cubicBezTo>
                      <a:pt x="708" y="342"/>
                      <a:pt x="686" y="251"/>
                      <a:pt x="663" y="160"/>
                    </a:cubicBezTo>
                    <a:cubicBezTo>
                      <a:pt x="640" y="69"/>
                      <a:pt x="549" y="0"/>
                      <a:pt x="457" y="0"/>
                    </a:cubicBezTo>
                    <a:close/>
                  </a:path>
                </a:pathLst>
              </a:custGeom>
              <a:solidFill>
                <a:srgbClr val="D99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6"/>
              <p:cNvSpPr/>
              <p:nvPr/>
            </p:nvSpPr>
            <p:spPr>
              <a:xfrm>
                <a:off x="7666325" y="2407000"/>
                <a:ext cx="171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49" extrusionOk="0">
                    <a:moveTo>
                      <a:pt x="343" y="1"/>
                    </a:moveTo>
                    <a:cubicBezTo>
                      <a:pt x="0" y="1"/>
                      <a:pt x="0" y="549"/>
                      <a:pt x="343" y="549"/>
                    </a:cubicBezTo>
                    <a:cubicBezTo>
                      <a:pt x="685" y="549"/>
                      <a:pt x="685" y="1"/>
                      <a:pt x="343" y="1"/>
                    </a:cubicBezTo>
                    <a:close/>
                  </a:path>
                </a:pathLst>
              </a:custGeom>
              <a:solidFill>
                <a:srgbClr val="D99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7697700" y="2432125"/>
                <a:ext cx="200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00" extrusionOk="0">
                    <a:moveTo>
                      <a:pt x="343" y="0"/>
                    </a:moveTo>
                    <a:cubicBezTo>
                      <a:pt x="252" y="0"/>
                      <a:pt x="160" y="46"/>
                      <a:pt x="115" y="114"/>
                    </a:cubicBezTo>
                    <a:cubicBezTo>
                      <a:pt x="46" y="160"/>
                      <a:pt x="1" y="251"/>
                      <a:pt x="23" y="343"/>
                    </a:cubicBezTo>
                    <a:cubicBezTo>
                      <a:pt x="23" y="411"/>
                      <a:pt x="46" y="502"/>
                      <a:pt x="115" y="548"/>
                    </a:cubicBezTo>
                    <a:cubicBezTo>
                      <a:pt x="160" y="616"/>
                      <a:pt x="229" y="662"/>
                      <a:pt x="297" y="708"/>
                    </a:cubicBezTo>
                    <a:cubicBezTo>
                      <a:pt x="366" y="753"/>
                      <a:pt x="411" y="799"/>
                      <a:pt x="503" y="799"/>
                    </a:cubicBezTo>
                    <a:cubicBezTo>
                      <a:pt x="571" y="799"/>
                      <a:pt x="663" y="753"/>
                      <a:pt x="708" y="708"/>
                    </a:cubicBezTo>
                    <a:cubicBezTo>
                      <a:pt x="754" y="662"/>
                      <a:pt x="799" y="571"/>
                      <a:pt x="799" y="502"/>
                    </a:cubicBezTo>
                    <a:cubicBezTo>
                      <a:pt x="799" y="480"/>
                      <a:pt x="799" y="457"/>
                      <a:pt x="777" y="411"/>
                    </a:cubicBezTo>
                    <a:cubicBezTo>
                      <a:pt x="777" y="365"/>
                      <a:pt x="754" y="320"/>
                      <a:pt x="708" y="297"/>
                    </a:cubicBezTo>
                    <a:cubicBezTo>
                      <a:pt x="663" y="228"/>
                      <a:pt x="617" y="160"/>
                      <a:pt x="571" y="114"/>
                    </a:cubicBezTo>
                    <a:cubicBezTo>
                      <a:pt x="503" y="46"/>
                      <a:pt x="411" y="0"/>
                      <a:pt x="343" y="0"/>
                    </a:cubicBezTo>
                    <a:close/>
                  </a:path>
                </a:pathLst>
              </a:custGeom>
              <a:solidFill>
                <a:srgbClr val="D99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7756475" y="2432775"/>
                <a:ext cx="240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610" extrusionOk="0">
                    <a:moveTo>
                      <a:pt x="436" y="1"/>
                    </a:moveTo>
                    <a:cubicBezTo>
                      <a:pt x="398" y="1"/>
                      <a:pt x="360" y="6"/>
                      <a:pt x="320" y="20"/>
                    </a:cubicBezTo>
                    <a:cubicBezTo>
                      <a:pt x="275" y="43"/>
                      <a:pt x="229" y="65"/>
                      <a:pt x="183" y="88"/>
                    </a:cubicBezTo>
                    <a:cubicBezTo>
                      <a:pt x="138" y="134"/>
                      <a:pt x="115" y="202"/>
                      <a:pt x="69" y="225"/>
                    </a:cubicBezTo>
                    <a:cubicBezTo>
                      <a:pt x="1" y="248"/>
                      <a:pt x="1" y="362"/>
                      <a:pt x="69" y="385"/>
                    </a:cubicBezTo>
                    <a:cubicBezTo>
                      <a:pt x="115" y="408"/>
                      <a:pt x="138" y="476"/>
                      <a:pt x="183" y="522"/>
                    </a:cubicBezTo>
                    <a:cubicBezTo>
                      <a:pt x="229" y="545"/>
                      <a:pt x="275" y="568"/>
                      <a:pt x="320" y="590"/>
                    </a:cubicBezTo>
                    <a:cubicBezTo>
                      <a:pt x="360" y="604"/>
                      <a:pt x="398" y="609"/>
                      <a:pt x="436" y="609"/>
                    </a:cubicBezTo>
                    <a:cubicBezTo>
                      <a:pt x="526" y="609"/>
                      <a:pt x="611" y="577"/>
                      <a:pt x="708" y="545"/>
                    </a:cubicBezTo>
                    <a:cubicBezTo>
                      <a:pt x="959" y="476"/>
                      <a:pt x="959" y="134"/>
                      <a:pt x="708" y="65"/>
                    </a:cubicBezTo>
                    <a:cubicBezTo>
                      <a:pt x="611" y="33"/>
                      <a:pt x="526" y="1"/>
                      <a:pt x="436" y="1"/>
                    </a:cubicBezTo>
                    <a:close/>
                  </a:path>
                </a:pathLst>
              </a:custGeom>
              <a:solidFill>
                <a:srgbClr val="D99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7826750" y="2428575"/>
                <a:ext cx="14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40" extrusionOk="0">
                    <a:moveTo>
                      <a:pt x="122" y="1"/>
                    </a:moveTo>
                    <a:cubicBezTo>
                      <a:pt x="49" y="1"/>
                      <a:pt x="0" y="63"/>
                      <a:pt x="20" y="142"/>
                    </a:cubicBezTo>
                    <a:cubicBezTo>
                      <a:pt x="20" y="188"/>
                      <a:pt x="43" y="233"/>
                      <a:pt x="43" y="256"/>
                    </a:cubicBezTo>
                    <a:cubicBezTo>
                      <a:pt x="43" y="279"/>
                      <a:pt x="43" y="302"/>
                      <a:pt x="43" y="325"/>
                    </a:cubicBezTo>
                    <a:cubicBezTo>
                      <a:pt x="43" y="370"/>
                      <a:pt x="88" y="416"/>
                      <a:pt x="134" y="462"/>
                    </a:cubicBezTo>
                    <a:cubicBezTo>
                      <a:pt x="182" y="510"/>
                      <a:pt x="249" y="539"/>
                      <a:pt x="316" y="539"/>
                    </a:cubicBezTo>
                    <a:cubicBezTo>
                      <a:pt x="375" y="539"/>
                      <a:pt x="433" y="516"/>
                      <a:pt x="476" y="462"/>
                    </a:cubicBezTo>
                    <a:cubicBezTo>
                      <a:pt x="568" y="370"/>
                      <a:pt x="591" y="211"/>
                      <a:pt x="476" y="97"/>
                    </a:cubicBezTo>
                    <a:cubicBezTo>
                      <a:pt x="454" y="74"/>
                      <a:pt x="408" y="28"/>
                      <a:pt x="340" y="28"/>
                    </a:cubicBezTo>
                    <a:lnTo>
                      <a:pt x="294" y="28"/>
                    </a:lnTo>
                    <a:cubicBezTo>
                      <a:pt x="248" y="5"/>
                      <a:pt x="203" y="5"/>
                      <a:pt x="157" y="5"/>
                    </a:cubicBezTo>
                    <a:cubicBezTo>
                      <a:pt x="145" y="2"/>
                      <a:pt x="133" y="1"/>
                      <a:pt x="122" y="1"/>
                    </a:cubicBezTo>
                    <a:close/>
                  </a:path>
                </a:pathLst>
              </a:custGeom>
              <a:solidFill>
                <a:srgbClr val="D99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4" name="Google Shape;974;p26"/>
            <p:cNvSpPr/>
            <p:nvPr/>
          </p:nvSpPr>
          <p:spPr>
            <a:xfrm>
              <a:off x="7484850" y="3339175"/>
              <a:ext cx="107300" cy="794050"/>
            </a:xfrm>
            <a:custGeom>
              <a:avLst/>
              <a:gdLst/>
              <a:ahLst/>
              <a:cxnLst/>
              <a:rect l="l" t="t" r="r" b="b"/>
              <a:pathLst>
                <a:path w="4292" h="31762" extrusionOk="0">
                  <a:moveTo>
                    <a:pt x="2149" y="1"/>
                  </a:moveTo>
                  <a:cubicBezTo>
                    <a:pt x="1747" y="1"/>
                    <a:pt x="1347" y="195"/>
                    <a:pt x="1142" y="583"/>
                  </a:cubicBezTo>
                  <a:cubicBezTo>
                    <a:pt x="1" y="2591"/>
                    <a:pt x="617" y="5627"/>
                    <a:pt x="617" y="7864"/>
                  </a:cubicBezTo>
                  <a:cubicBezTo>
                    <a:pt x="640" y="10466"/>
                    <a:pt x="617" y="13068"/>
                    <a:pt x="617" y="15670"/>
                  </a:cubicBezTo>
                  <a:cubicBezTo>
                    <a:pt x="640" y="18295"/>
                    <a:pt x="640" y="20897"/>
                    <a:pt x="594" y="23499"/>
                  </a:cubicBezTo>
                  <a:cubicBezTo>
                    <a:pt x="549" y="26033"/>
                    <a:pt x="320" y="28635"/>
                    <a:pt x="708" y="31146"/>
                  </a:cubicBezTo>
                  <a:cubicBezTo>
                    <a:pt x="754" y="31420"/>
                    <a:pt x="1028" y="31648"/>
                    <a:pt x="1279" y="31716"/>
                  </a:cubicBezTo>
                  <a:cubicBezTo>
                    <a:pt x="1302" y="31716"/>
                    <a:pt x="1416" y="31762"/>
                    <a:pt x="1484" y="31762"/>
                  </a:cubicBezTo>
                  <a:cubicBezTo>
                    <a:pt x="1553" y="31739"/>
                    <a:pt x="1621" y="31716"/>
                    <a:pt x="1713" y="31716"/>
                  </a:cubicBezTo>
                  <a:cubicBezTo>
                    <a:pt x="1964" y="31671"/>
                    <a:pt x="2215" y="31397"/>
                    <a:pt x="2260" y="31146"/>
                  </a:cubicBezTo>
                  <a:cubicBezTo>
                    <a:pt x="2877" y="28658"/>
                    <a:pt x="2831" y="26033"/>
                    <a:pt x="2968" y="23499"/>
                  </a:cubicBezTo>
                  <a:cubicBezTo>
                    <a:pt x="3105" y="20897"/>
                    <a:pt x="3242" y="18295"/>
                    <a:pt x="3356" y="15670"/>
                  </a:cubicBezTo>
                  <a:cubicBezTo>
                    <a:pt x="3493" y="13068"/>
                    <a:pt x="3562" y="10466"/>
                    <a:pt x="3607" y="7864"/>
                  </a:cubicBezTo>
                  <a:cubicBezTo>
                    <a:pt x="3653" y="5627"/>
                    <a:pt x="4292" y="2568"/>
                    <a:pt x="3173" y="583"/>
                  </a:cubicBezTo>
                  <a:cubicBezTo>
                    <a:pt x="2957" y="195"/>
                    <a:pt x="2551" y="1"/>
                    <a:pt x="2149" y="1"/>
                  </a:cubicBezTo>
                  <a:close/>
                </a:path>
              </a:pathLst>
            </a:custGeom>
            <a:solidFill>
              <a:srgbClr val="F6E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5" name="Google Shape;975;p26"/>
            <p:cNvGrpSpPr/>
            <p:nvPr/>
          </p:nvGrpSpPr>
          <p:grpSpPr>
            <a:xfrm>
              <a:off x="7514930" y="3339157"/>
              <a:ext cx="953435" cy="1026692"/>
              <a:chOff x="3191875" y="3491025"/>
              <a:chExt cx="1274475" cy="1372400"/>
            </a:xfrm>
          </p:grpSpPr>
          <p:sp>
            <p:nvSpPr>
              <p:cNvPr id="976" name="Google Shape;976;p26"/>
              <p:cNvSpPr/>
              <p:nvPr/>
            </p:nvSpPr>
            <p:spPr>
              <a:xfrm>
                <a:off x="3233850" y="4127250"/>
                <a:ext cx="769450" cy="647200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888" extrusionOk="0">
                    <a:moveTo>
                      <a:pt x="19854" y="1"/>
                    </a:moveTo>
                    <a:cubicBezTo>
                      <a:pt x="18591" y="1"/>
                      <a:pt x="17320" y="139"/>
                      <a:pt x="16066" y="351"/>
                    </a:cubicBezTo>
                    <a:cubicBezTo>
                      <a:pt x="14412" y="727"/>
                      <a:pt x="12783" y="1253"/>
                      <a:pt x="11229" y="1930"/>
                    </a:cubicBezTo>
                    <a:cubicBezTo>
                      <a:pt x="8271" y="3183"/>
                      <a:pt x="5490" y="4962"/>
                      <a:pt x="3409" y="7418"/>
                    </a:cubicBezTo>
                    <a:cubicBezTo>
                      <a:pt x="1329" y="9874"/>
                      <a:pt x="1" y="13032"/>
                      <a:pt x="76" y="16240"/>
                    </a:cubicBezTo>
                    <a:cubicBezTo>
                      <a:pt x="176" y="19448"/>
                      <a:pt x="1755" y="22657"/>
                      <a:pt x="4487" y="24386"/>
                    </a:cubicBezTo>
                    <a:cubicBezTo>
                      <a:pt x="6232" y="25475"/>
                      <a:pt x="8257" y="25887"/>
                      <a:pt x="10329" y="25887"/>
                    </a:cubicBezTo>
                    <a:cubicBezTo>
                      <a:pt x="11976" y="25887"/>
                      <a:pt x="13651" y="25627"/>
                      <a:pt x="15239" y="25238"/>
                    </a:cubicBezTo>
                    <a:cubicBezTo>
                      <a:pt x="19224" y="24261"/>
                      <a:pt x="23084" y="22506"/>
                      <a:pt x="25991" y="19649"/>
                    </a:cubicBezTo>
                    <a:cubicBezTo>
                      <a:pt x="28923" y="16767"/>
                      <a:pt x="30778" y="12682"/>
                      <a:pt x="30377" y="8596"/>
                    </a:cubicBezTo>
                    <a:cubicBezTo>
                      <a:pt x="30201" y="6742"/>
                      <a:pt x="29525" y="4887"/>
                      <a:pt x="28322" y="3433"/>
                    </a:cubicBezTo>
                    <a:cubicBezTo>
                      <a:pt x="26843" y="1679"/>
                      <a:pt x="24612" y="601"/>
                      <a:pt x="22332" y="200"/>
                    </a:cubicBezTo>
                    <a:cubicBezTo>
                      <a:pt x="21515" y="61"/>
                      <a:pt x="20687" y="1"/>
                      <a:pt x="19854" y="1"/>
                    </a:cubicBezTo>
                    <a:close/>
                  </a:path>
                </a:pathLst>
              </a:custGeom>
              <a:solidFill>
                <a:srgbClr val="F2E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4019575" y="3965575"/>
                <a:ext cx="190500" cy="115950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4638" extrusionOk="0">
                    <a:moveTo>
                      <a:pt x="3860" y="1"/>
                    </a:moveTo>
                    <a:cubicBezTo>
                      <a:pt x="3810" y="26"/>
                      <a:pt x="3760" y="26"/>
                      <a:pt x="3685" y="26"/>
                    </a:cubicBezTo>
                    <a:cubicBezTo>
                      <a:pt x="2457" y="176"/>
                      <a:pt x="1229" y="402"/>
                      <a:pt x="1" y="652"/>
                    </a:cubicBezTo>
                    <a:cubicBezTo>
                      <a:pt x="624" y="1491"/>
                      <a:pt x="1659" y="2009"/>
                      <a:pt x="2713" y="2009"/>
                    </a:cubicBezTo>
                    <a:cubicBezTo>
                      <a:pt x="2761" y="2009"/>
                      <a:pt x="2809" y="2008"/>
                      <a:pt x="2858" y="2006"/>
                    </a:cubicBezTo>
                    <a:lnTo>
                      <a:pt x="2858" y="2006"/>
                    </a:lnTo>
                    <a:cubicBezTo>
                      <a:pt x="2632" y="2883"/>
                      <a:pt x="2757" y="3835"/>
                      <a:pt x="3209" y="4637"/>
                    </a:cubicBezTo>
                    <a:cubicBezTo>
                      <a:pt x="3660" y="3910"/>
                      <a:pt x="4111" y="3184"/>
                      <a:pt x="4562" y="2457"/>
                    </a:cubicBezTo>
                    <a:cubicBezTo>
                      <a:pt x="4962" y="3081"/>
                      <a:pt x="5711" y="3430"/>
                      <a:pt x="6447" y="3430"/>
                    </a:cubicBezTo>
                    <a:cubicBezTo>
                      <a:pt x="6863" y="3430"/>
                      <a:pt x="7276" y="3318"/>
                      <a:pt x="7620" y="3083"/>
                    </a:cubicBezTo>
                    <a:cubicBezTo>
                      <a:pt x="6968" y="2808"/>
                      <a:pt x="6617" y="2106"/>
                      <a:pt x="6241" y="1504"/>
                    </a:cubicBezTo>
                    <a:cubicBezTo>
                      <a:pt x="5881" y="951"/>
                      <a:pt x="5336" y="399"/>
                      <a:pt x="4717" y="399"/>
                    </a:cubicBezTo>
                    <a:cubicBezTo>
                      <a:pt x="4690" y="399"/>
                      <a:pt x="4664" y="400"/>
                      <a:pt x="4637" y="402"/>
                    </a:cubicBezTo>
                    <a:lnTo>
                      <a:pt x="4612" y="402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rgbClr val="8493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3359175" y="4474575"/>
                <a:ext cx="213675" cy="261200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10448" extrusionOk="0">
                    <a:moveTo>
                      <a:pt x="8028" y="1"/>
                    </a:moveTo>
                    <a:cubicBezTo>
                      <a:pt x="7762" y="1"/>
                      <a:pt x="7453" y="174"/>
                      <a:pt x="7269" y="393"/>
                    </a:cubicBezTo>
                    <a:cubicBezTo>
                      <a:pt x="7168" y="493"/>
                      <a:pt x="7068" y="618"/>
                      <a:pt x="6968" y="718"/>
                    </a:cubicBezTo>
                    <a:cubicBezTo>
                      <a:pt x="6467" y="1094"/>
                      <a:pt x="5965" y="1470"/>
                      <a:pt x="5489" y="1846"/>
                    </a:cubicBezTo>
                    <a:cubicBezTo>
                      <a:pt x="3634" y="3325"/>
                      <a:pt x="1980" y="5029"/>
                      <a:pt x="552" y="6884"/>
                    </a:cubicBezTo>
                    <a:cubicBezTo>
                      <a:pt x="276" y="7260"/>
                      <a:pt x="0" y="7686"/>
                      <a:pt x="0" y="8137"/>
                    </a:cubicBezTo>
                    <a:cubicBezTo>
                      <a:pt x="0" y="8588"/>
                      <a:pt x="251" y="9014"/>
                      <a:pt x="602" y="9290"/>
                    </a:cubicBezTo>
                    <a:cubicBezTo>
                      <a:pt x="928" y="9566"/>
                      <a:pt x="1354" y="9741"/>
                      <a:pt x="1780" y="9916"/>
                    </a:cubicBezTo>
                    <a:cubicBezTo>
                      <a:pt x="2432" y="10187"/>
                      <a:pt x="3166" y="10447"/>
                      <a:pt x="3858" y="10447"/>
                    </a:cubicBezTo>
                    <a:cubicBezTo>
                      <a:pt x="4256" y="10447"/>
                      <a:pt x="4640" y="10361"/>
                      <a:pt x="4988" y="10142"/>
                    </a:cubicBezTo>
                    <a:cubicBezTo>
                      <a:pt x="5690" y="9716"/>
                      <a:pt x="5990" y="8889"/>
                      <a:pt x="6241" y="8137"/>
                    </a:cubicBezTo>
                    <a:cubicBezTo>
                      <a:pt x="6817" y="6383"/>
                      <a:pt x="7419" y="4653"/>
                      <a:pt x="7995" y="2899"/>
                    </a:cubicBezTo>
                    <a:cubicBezTo>
                      <a:pt x="8196" y="2347"/>
                      <a:pt x="8371" y="1796"/>
                      <a:pt x="8472" y="1220"/>
                    </a:cubicBezTo>
                    <a:cubicBezTo>
                      <a:pt x="8497" y="1069"/>
                      <a:pt x="8497" y="919"/>
                      <a:pt x="8522" y="794"/>
                    </a:cubicBezTo>
                    <a:cubicBezTo>
                      <a:pt x="8547" y="568"/>
                      <a:pt x="8522" y="317"/>
                      <a:pt x="8371" y="142"/>
                    </a:cubicBezTo>
                    <a:cubicBezTo>
                      <a:pt x="8280" y="43"/>
                      <a:pt x="8160" y="1"/>
                      <a:pt x="80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6"/>
              <p:cNvSpPr/>
              <p:nvPr/>
            </p:nvSpPr>
            <p:spPr>
              <a:xfrm>
                <a:off x="3679975" y="4233750"/>
                <a:ext cx="25692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7044" extrusionOk="0">
                    <a:moveTo>
                      <a:pt x="8021" y="0"/>
                    </a:moveTo>
                    <a:cubicBezTo>
                      <a:pt x="6467" y="1128"/>
                      <a:pt x="4938" y="2331"/>
                      <a:pt x="3509" y="3635"/>
                    </a:cubicBezTo>
                    <a:cubicBezTo>
                      <a:pt x="2281" y="4712"/>
                      <a:pt x="1103" y="5865"/>
                      <a:pt x="0" y="7043"/>
                    </a:cubicBezTo>
                    <a:cubicBezTo>
                      <a:pt x="351" y="6993"/>
                      <a:pt x="727" y="6943"/>
                      <a:pt x="1078" y="6893"/>
                    </a:cubicBezTo>
                    <a:cubicBezTo>
                      <a:pt x="3635" y="6492"/>
                      <a:pt x="6141" y="5915"/>
                      <a:pt x="8597" y="5188"/>
                    </a:cubicBezTo>
                    <a:cubicBezTo>
                      <a:pt x="9023" y="5063"/>
                      <a:pt x="9449" y="4938"/>
                      <a:pt x="9750" y="4637"/>
                    </a:cubicBezTo>
                    <a:cubicBezTo>
                      <a:pt x="10276" y="4111"/>
                      <a:pt x="10276" y="3259"/>
                      <a:pt x="10151" y="2507"/>
                    </a:cubicBezTo>
                    <a:cubicBezTo>
                      <a:pt x="9975" y="1680"/>
                      <a:pt x="9675" y="802"/>
                      <a:pt x="8973" y="301"/>
                    </a:cubicBezTo>
                    <a:cubicBezTo>
                      <a:pt x="8697" y="126"/>
                      <a:pt x="8371" y="0"/>
                      <a:pt x="8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6"/>
              <p:cNvSpPr/>
              <p:nvPr/>
            </p:nvSpPr>
            <p:spPr>
              <a:xfrm>
                <a:off x="3191875" y="4103425"/>
                <a:ext cx="849025" cy="760000"/>
              </a:xfrm>
              <a:custGeom>
                <a:avLst/>
                <a:gdLst/>
                <a:ahLst/>
                <a:cxnLst/>
                <a:rect l="l" t="t" r="r" b="b"/>
                <a:pathLst>
                  <a:path w="33961" h="30400" extrusionOk="0">
                    <a:moveTo>
                      <a:pt x="21533" y="954"/>
                    </a:moveTo>
                    <a:cubicBezTo>
                      <a:pt x="22366" y="954"/>
                      <a:pt x="23194" y="1014"/>
                      <a:pt x="24011" y="1153"/>
                    </a:cubicBezTo>
                    <a:cubicBezTo>
                      <a:pt x="26291" y="1554"/>
                      <a:pt x="28522" y="2632"/>
                      <a:pt x="30001" y="4411"/>
                    </a:cubicBezTo>
                    <a:cubicBezTo>
                      <a:pt x="31204" y="5840"/>
                      <a:pt x="31880" y="7695"/>
                      <a:pt x="32056" y="9549"/>
                    </a:cubicBezTo>
                    <a:cubicBezTo>
                      <a:pt x="32457" y="13635"/>
                      <a:pt x="30602" y="17720"/>
                      <a:pt x="27695" y="20602"/>
                    </a:cubicBezTo>
                    <a:cubicBezTo>
                      <a:pt x="24763" y="23459"/>
                      <a:pt x="20903" y="25214"/>
                      <a:pt x="16918" y="26191"/>
                    </a:cubicBezTo>
                    <a:cubicBezTo>
                      <a:pt x="15330" y="26580"/>
                      <a:pt x="13655" y="26840"/>
                      <a:pt x="12008" y="26840"/>
                    </a:cubicBezTo>
                    <a:cubicBezTo>
                      <a:pt x="9936" y="26840"/>
                      <a:pt x="7911" y="26428"/>
                      <a:pt x="6166" y="25339"/>
                    </a:cubicBezTo>
                    <a:cubicBezTo>
                      <a:pt x="3434" y="23610"/>
                      <a:pt x="1855" y="20401"/>
                      <a:pt x="1755" y="17193"/>
                    </a:cubicBezTo>
                    <a:cubicBezTo>
                      <a:pt x="1680" y="13985"/>
                      <a:pt x="3008" y="10827"/>
                      <a:pt x="5088" y="8371"/>
                    </a:cubicBezTo>
                    <a:cubicBezTo>
                      <a:pt x="7169" y="5915"/>
                      <a:pt x="9950" y="4111"/>
                      <a:pt x="12908" y="2858"/>
                    </a:cubicBezTo>
                    <a:cubicBezTo>
                      <a:pt x="14462" y="2206"/>
                      <a:pt x="16091" y="1680"/>
                      <a:pt x="17745" y="1304"/>
                    </a:cubicBezTo>
                    <a:cubicBezTo>
                      <a:pt x="18999" y="1092"/>
                      <a:pt x="20270" y="954"/>
                      <a:pt x="21533" y="954"/>
                    </a:cubicBezTo>
                    <a:close/>
                    <a:moveTo>
                      <a:pt x="21479" y="0"/>
                    </a:moveTo>
                    <a:cubicBezTo>
                      <a:pt x="20352" y="0"/>
                      <a:pt x="19199" y="151"/>
                      <a:pt x="18071" y="376"/>
                    </a:cubicBezTo>
                    <a:cubicBezTo>
                      <a:pt x="16492" y="702"/>
                      <a:pt x="14938" y="1228"/>
                      <a:pt x="13459" y="1830"/>
                    </a:cubicBezTo>
                    <a:cubicBezTo>
                      <a:pt x="9274" y="3584"/>
                      <a:pt x="5314" y="6266"/>
                      <a:pt x="2958" y="10101"/>
                    </a:cubicBezTo>
                    <a:cubicBezTo>
                      <a:pt x="577" y="13960"/>
                      <a:pt x="1" y="19123"/>
                      <a:pt x="2331" y="23033"/>
                    </a:cubicBezTo>
                    <a:cubicBezTo>
                      <a:pt x="3910" y="25665"/>
                      <a:pt x="6592" y="27469"/>
                      <a:pt x="9399" y="28647"/>
                    </a:cubicBezTo>
                    <a:cubicBezTo>
                      <a:pt x="11982" y="29744"/>
                      <a:pt x="14786" y="30399"/>
                      <a:pt x="17575" y="30399"/>
                    </a:cubicBezTo>
                    <a:cubicBezTo>
                      <a:pt x="18547" y="30399"/>
                      <a:pt x="19518" y="30319"/>
                      <a:pt x="20477" y="30151"/>
                    </a:cubicBezTo>
                    <a:cubicBezTo>
                      <a:pt x="21905" y="29900"/>
                      <a:pt x="23309" y="29474"/>
                      <a:pt x="24612" y="28823"/>
                    </a:cubicBezTo>
                    <a:cubicBezTo>
                      <a:pt x="25715" y="28196"/>
                      <a:pt x="26743" y="27469"/>
                      <a:pt x="27670" y="26617"/>
                    </a:cubicBezTo>
                    <a:cubicBezTo>
                      <a:pt x="29575" y="24913"/>
                      <a:pt x="31103" y="22808"/>
                      <a:pt x="32131" y="20452"/>
                    </a:cubicBezTo>
                    <a:cubicBezTo>
                      <a:pt x="33685" y="16818"/>
                      <a:pt x="33961" y="12657"/>
                      <a:pt x="32908" y="8848"/>
                    </a:cubicBezTo>
                    <a:cubicBezTo>
                      <a:pt x="32256" y="6492"/>
                      <a:pt x="31053" y="4211"/>
                      <a:pt x="29199" y="2607"/>
                    </a:cubicBezTo>
                    <a:cubicBezTo>
                      <a:pt x="27093" y="827"/>
                      <a:pt x="24261" y="0"/>
                      <a:pt x="214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6"/>
              <p:cNvSpPr/>
              <p:nvPr/>
            </p:nvSpPr>
            <p:spPr>
              <a:xfrm>
                <a:off x="4111675" y="3784450"/>
                <a:ext cx="66450" cy="19117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7647" extrusionOk="0">
                    <a:moveTo>
                      <a:pt x="1361" y="0"/>
                    </a:moveTo>
                    <a:cubicBezTo>
                      <a:pt x="1200" y="0"/>
                      <a:pt x="1042" y="47"/>
                      <a:pt x="903" y="153"/>
                    </a:cubicBezTo>
                    <a:cubicBezTo>
                      <a:pt x="402" y="504"/>
                      <a:pt x="477" y="1230"/>
                      <a:pt x="552" y="1832"/>
                    </a:cubicBezTo>
                    <a:cubicBezTo>
                      <a:pt x="627" y="2358"/>
                      <a:pt x="677" y="2910"/>
                      <a:pt x="703" y="3461"/>
                    </a:cubicBezTo>
                    <a:cubicBezTo>
                      <a:pt x="703" y="3712"/>
                      <a:pt x="703" y="3962"/>
                      <a:pt x="677" y="4213"/>
                    </a:cubicBezTo>
                    <a:cubicBezTo>
                      <a:pt x="627" y="5266"/>
                      <a:pt x="427" y="6318"/>
                      <a:pt x="1" y="7271"/>
                    </a:cubicBezTo>
                    <a:cubicBezTo>
                      <a:pt x="76" y="7271"/>
                      <a:pt x="126" y="7271"/>
                      <a:pt x="176" y="7246"/>
                    </a:cubicBezTo>
                    <a:lnTo>
                      <a:pt x="928" y="7647"/>
                    </a:lnTo>
                    <a:lnTo>
                      <a:pt x="953" y="7647"/>
                    </a:lnTo>
                    <a:cubicBezTo>
                      <a:pt x="1229" y="6619"/>
                      <a:pt x="1505" y="5616"/>
                      <a:pt x="1805" y="4589"/>
                    </a:cubicBezTo>
                    <a:lnTo>
                      <a:pt x="2307" y="2734"/>
                    </a:lnTo>
                    <a:cubicBezTo>
                      <a:pt x="2482" y="2108"/>
                      <a:pt x="2657" y="1431"/>
                      <a:pt x="2432" y="804"/>
                    </a:cubicBezTo>
                    <a:cubicBezTo>
                      <a:pt x="2284" y="362"/>
                      <a:pt x="1811" y="0"/>
                      <a:pt x="1361" y="0"/>
                    </a:cubicBezTo>
                    <a:close/>
                  </a:path>
                </a:pathLst>
              </a:custGeom>
              <a:solidFill>
                <a:srgbClr val="8493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6"/>
              <p:cNvSpPr/>
              <p:nvPr/>
            </p:nvSpPr>
            <p:spPr>
              <a:xfrm>
                <a:off x="3643625" y="3873600"/>
                <a:ext cx="822725" cy="911700"/>
              </a:xfrm>
              <a:custGeom>
                <a:avLst/>
                <a:gdLst/>
                <a:ahLst/>
                <a:cxnLst/>
                <a:rect l="l" t="t" r="r" b="b"/>
                <a:pathLst>
                  <a:path w="32909" h="36468" extrusionOk="0">
                    <a:moveTo>
                      <a:pt x="14711" y="0"/>
                    </a:moveTo>
                    <a:cubicBezTo>
                      <a:pt x="13883" y="0"/>
                      <a:pt x="13054" y="65"/>
                      <a:pt x="12231" y="196"/>
                    </a:cubicBezTo>
                    <a:cubicBezTo>
                      <a:pt x="6943" y="1023"/>
                      <a:pt x="2156" y="4657"/>
                      <a:pt x="1" y="9569"/>
                    </a:cubicBezTo>
                    <a:cubicBezTo>
                      <a:pt x="1129" y="9344"/>
                      <a:pt x="2282" y="9193"/>
                      <a:pt x="3409" y="9193"/>
                    </a:cubicBezTo>
                    <a:cubicBezTo>
                      <a:pt x="6191" y="9193"/>
                      <a:pt x="9023" y="10020"/>
                      <a:pt x="11129" y="11800"/>
                    </a:cubicBezTo>
                    <a:cubicBezTo>
                      <a:pt x="12983" y="13404"/>
                      <a:pt x="14186" y="15685"/>
                      <a:pt x="14838" y="18041"/>
                    </a:cubicBezTo>
                    <a:cubicBezTo>
                      <a:pt x="15891" y="21850"/>
                      <a:pt x="15615" y="26011"/>
                      <a:pt x="14061" y="29645"/>
                    </a:cubicBezTo>
                    <a:cubicBezTo>
                      <a:pt x="13033" y="32001"/>
                      <a:pt x="11505" y="34106"/>
                      <a:pt x="9600" y="35810"/>
                    </a:cubicBezTo>
                    <a:cubicBezTo>
                      <a:pt x="9650" y="35835"/>
                      <a:pt x="9725" y="35835"/>
                      <a:pt x="9775" y="35860"/>
                    </a:cubicBezTo>
                    <a:cubicBezTo>
                      <a:pt x="11266" y="36269"/>
                      <a:pt x="12812" y="36468"/>
                      <a:pt x="14361" y="36468"/>
                    </a:cubicBezTo>
                    <a:cubicBezTo>
                      <a:pt x="18984" y="36468"/>
                      <a:pt x="23633" y="34697"/>
                      <a:pt x="26918" y="31449"/>
                    </a:cubicBezTo>
                    <a:cubicBezTo>
                      <a:pt x="29800" y="28592"/>
                      <a:pt x="31630" y="24757"/>
                      <a:pt x="32181" y="20747"/>
                    </a:cubicBezTo>
                    <a:cubicBezTo>
                      <a:pt x="32908" y="15259"/>
                      <a:pt x="31129" y="9444"/>
                      <a:pt x="27319" y="5434"/>
                    </a:cubicBezTo>
                    <a:cubicBezTo>
                      <a:pt x="25440" y="3454"/>
                      <a:pt x="23084" y="1950"/>
                      <a:pt x="20527" y="1023"/>
                    </a:cubicBezTo>
                    <a:cubicBezTo>
                      <a:pt x="20227" y="2050"/>
                      <a:pt x="19951" y="3053"/>
                      <a:pt x="19675" y="4081"/>
                    </a:cubicBezTo>
                    <a:cubicBezTo>
                      <a:pt x="19702" y="4079"/>
                      <a:pt x="19728" y="4078"/>
                      <a:pt x="19755" y="4078"/>
                    </a:cubicBezTo>
                    <a:cubicBezTo>
                      <a:pt x="20374" y="4078"/>
                      <a:pt x="20919" y="4630"/>
                      <a:pt x="21279" y="5183"/>
                    </a:cubicBezTo>
                    <a:cubicBezTo>
                      <a:pt x="21655" y="5785"/>
                      <a:pt x="22006" y="6487"/>
                      <a:pt x="22658" y="6762"/>
                    </a:cubicBezTo>
                    <a:cubicBezTo>
                      <a:pt x="22314" y="6997"/>
                      <a:pt x="21901" y="7109"/>
                      <a:pt x="21485" y="7109"/>
                    </a:cubicBezTo>
                    <a:cubicBezTo>
                      <a:pt x="20749" y="7109"/>
                      <a:pt x="20000" y="6760"/>
                      <a:pt x="19600" y="6136"/>
                    </a:cubicBezTo>
                    <a:cubicBezTo>
                      <a:pt x="19149" y="6863"/>
                      <a:pt x="18698" y="7589"/>
                      <a:pt x="18247" y="8316"/>
                    </a:cubicBezTo>
                    <a:cubicBezTo>
                      <a:pt x="17795" y="7514"/>
                      <a:pt x="17670" y="6562"/>
                      <a:pt x="17896" y="5685"/>
                    </a:cubicBezTo>
                    <a:lnTo>
                      <a:pt x="17896" y="5685"/>
                    </a:lnTo>
                    <a:cubicBezTo>
                      <a:pt x="17847" y="5687"/>
                      <a:pt x="17799" y="5688"/>
                      <a:pt x="17751" y="5688"/>
                    </a:cubicBezTo>
                    <a:cubicBezTo>
                      <a:pt x="16697" y="5688"/>
                      <a:pt x="15662" y="5170"/>
                      <a:pt x="15039" y="4331"/>
                    </a:cubicBezTo>
                    <a:cubicBezTo>
                      <a:pt x="16267" y="4081"/>
                      <a:pt x="17495" y="3855"/>
                      <a:pt x="18723" y="3705"/>
                    </a:cubicBezTo>
                    <a:cubicBezTo>
                      <a:pt x="19149" y="2752"/>
                      <a:pt x="19349" y="1700"/>
                      <a:pt x="19399" y="647"/>
                    </a:cubicBezTo>
                    <a:lnTo>
                      <a:pt x="19274" y="647"/>
                    </a:lnTo>
                    <a:cubicBezTo>
                      <a:pt x="17790" y="223"/>
                      <a:pt x="16253" y="0"/>
                      <a:pt x="147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6"/>
              <p:cNvSpPr/>
              <p:nvPr/>
            </p:nvSpPr>
            <p:spPr>
              <a:xfrm>
                <a:off x="3387375" y="4227900"/>
                <a:ext cx="189875" cy="210750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8430" extrusionOk="0">
                    <a:moveTo>
                      <a:pt x="3785" y="1"/>
                    </a:moveTo>
                    <a:cubicBezTo>
                      <a:pt x="3314" y="1"/>
                      <a:pt x="2837" y="290"/>
                      <a:pt x="2456" y="610"/>
                    </a:cubicBezTo>
                    <a:cubicBezTo>
                      <a:pt x="1704" y="1212"/>
                      <a:pt x="1028" y="1939"/>
                      <a:pt x="501" y="2741"/>
                    </a:cubicBezTo>
                    <a:cubicBezTo>
                      <a:pt x="226" y="3142"/>
                      <a:pt x="0" y="3593"/>
                      <a:pt x="0" y="4094"/>
                    </a:cubicBezTo>
                    <a:cubicBezTo>
                      <a:pt x="0" y="4169"/>
                      <a:pt x="25" y="4244"/>
                      <a:pt x="50" y="4345"/>
                    </a:cubicBezTo>
                    <a:cubicBezTo>
                      <a:pt x="1504" y="5673"/>
                      <a:pt x="3183" y="6776"/>
                      <a:pt x="5013" y="7553"/>
                    </a:cubicBezTo>
                    <a:cubicBezTo>
                      <a:pt x="5840" y="7904"/>
                      <a:pt x="6717" y="8204"/>
                      <a:pt x="7594" y="8430"/>
                    </a:cubicBezTo>
                    <a:cubicBezTo>
                      <a:pt x="7469" y="7503"/>
                      <a:pt x="7243" y="6600"/>
                      <a:pt x="6968" y="5698"/>
                    </a:cubicBezTo>
                    <a:cubicBezTo>
                      <a:pt x="6491" y="4194"/>
                      <a:pt x="5840" y="2766"/>
                      <a:pt x="5188" y="1337"/>
                    </a:cubicBezTo>
                    <a:cubicBezTo>
                      <a:pt x="4963" y="811"/>
                      <a:pt x="4687" y="234"/>
                      <a:pt x="4136" y="59"/>
                    </a:cubicBezTo>
                    <a:cubicBezTo>
                      <a:pt x="4020" y="19"/>
                      <a:pt x="3903" y="1"/>
                      <a:pt x="37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6"/>
              <p:cNvSpPr/>
              <p:nvPr/>
            </p:nvSpPr>
            <p:spPr>
              <a:xfrm>
                <a:off x="3378600" y="3506850"/>
                <a:ext cx="742500" cy="364775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14591" extrusionOk="0">
                    <a:moveTo>
                      <a:pt x="1044" y="1"/>
                    </a:moveTo>
                    <a:cubicBezTo>
                      <a:pt x="780" y="1"/>
                      <a:pt x="515" y="18"/>
                      <a:pt x="251" y="54"/>
                    </a:cubicBezTo>
                    <a:cubicBezTo>
                      <a:pt x="176" y="104"/>
                      <a:pt x="101" y="154"/>
                      <a:pt x="0" y="179"/>
                    </a:cubicBezTo>
                    <a:cubicBezTo>
                      <a:pt x="2732" y="1357"/>
                      <a:pt x="4587" y="3888"/>
                      <a:pt x="6341" y="6294"/>
                    </a:cubicBezTo>
                    <a:cubicBezTo>
                      <a:pt x="8096" y="8700"/>
                      <a:pt x="10050" y="11182"/>
                      <a:pt x="12857" y="12184"/>
                    </a:cubicBezTo>
                    <a:cubicBezTo>
                      <a:pt x="14035" y="12603"/>
                      <a:pt x="15275" y="12714"/>
                      <a:pt x="16529" y="12714"/>
                    </a:cubicBezTo>
                    <a:cubicBezTo>
                      <a:pt x="17677" y="12714"/>
                      <a:pt x="18838" y="12621"/>
                      <a:pt x="19975" y="12585"/>
                    </a:cubicBezTo>
                    <a:cubicBezTo>
                      <a:pt x="20254" y="12579"/>
                      <a:pt x="20533" y="12576"/>
                      <a:pt x="20812" y="12576"/>
                    </a:cubicBezTo>
                    <a:cubicBezTo>
                      <a:pt x="22763" y="12576"/>
                      <a:pt x="24709" y="12729"/>
                      <a:pt x="26617" y="13036"/>
                    </a:cubicBezTo>
                    <a:cubicBezTo>
                      <a:pt x="27319" y="13162"/>
                      <a:pt x="27995" y="13287"/>
                      <a:pt x="28622" y="13613"/>
                    </a:cubicBezTo>
                    <a:cubicBezTo>
                      <a:pt x="29048" y="13838"/>
                      <a:pt x="29449" y="14189"/>
                      <a:pt x="29700" y="14590"/>
                    </a:cubicBezTo>
                    <a:cubicBezTo>
                      <a:pt x="29675" y="14415"/>
                      <a:pt x="29650" y="14214"/>
                      <a:pt x="29599" y="14014"/>
                    </a:cubicBezTo>
                    <a:cubicBezTo>
                      <a:pt x="27519" y="11257"/>
                      <a:pt x="24436" y="9252"/>
                      <a:pt x="21078" y="8475"/>
                    </a:cubicBezTo>
                    <a:cubicBezTo>
                      <a:pt x="18547" y="7873"/>
                      <a:pt x="15840" y="7948"/>
                      <a:pt x="13434" y="6971"/>
                    </a:cubicBezTo>
                    <a:cubicBezTo>
                      <a:pt x="11003" y="5969"/>
                      <a:pt x="9098" y="4039"/>
                      <a:pt x="7018" y="2435"/>
                    </a:cubicBezTo>
                    <a:cubicBezTo>
                      <a:pt x="5278" y="1118"/>
                      <a:pt x="3180" y="1"/>
                      <a:pt x="10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6"/>
              <p:cNvSpPr/>
              <p:nvPr/>
            </p:nvSpPr>
            <p:spPr>
              <a:xfrm>
                <a:off x="3384850" y="3491025"/>
                <a:ext cx="733750" cy="366175"/>
              </a:xfrm>
              <a:custGeom>
                <a:avLst/>
                <a:gdLst/>
                <a:ahLst/>
                <a:cxnLst/>
                <a:rect l="l" t="t" r="r" b="b"/>
                <a:pathLst>
                  <a:path w="29350" h="14647" extrusionOk="0">
                    <a:moveTo>
                      <a:pt x="3442" y="1"/>
                    </a:moveTo>
                    <a:cubicBezTo>
                      <a:pt x="2255" y="1"/>
                      <a:pt x="1085" y="205"/>
                      <a:pt x="1" y="687"/>
                    </a:cubicBezTo>
                    <a:cubicBezTo>
                      <a:pt x="265" y="651"/>
                      <a:pt x="530" y="634"/>
                      <a:pt x="794" y="634"/>
                    </a:cubicBezTo>
                    <a:cubicBezTo>
                      <a:pt x="2930" y="634"/>
                      <a:pt x="5028" y="1751"/>
                      <a:pt x="6768" y="3068"/>
                    </a:cubicBezTo>
                    <a:cubicBezTo>
                      <a:pt x="8848" y="4672"/>
                      <a:pt x="10753" y="6602"/>
                      <a:pt x="13184" y="7604"/>
                    </a:cubicBezTo>
                    <a:cubicBezTo>
                      <a:pt x="15590" y="8581"/>
                      <a:pt x="18297" y="8506"/>
                      <a:pt x="20828" y="9108"/>
                    </a:cubicBezTo>
                    <a:cubicBezTo>
                      <a:pt x="24186" y="9885"/>
                      <a:pt x="27269" y="11890"/>
                      <a:pt x="29349" y="14647"/>
                    </a:cubicBezTo>
                    <a:cubicBezTo>
                      <a:pt x="28973" y="12366"/>
                      <a:pt x="27745" y="10236"/>
                      <a:pt x="25991" y="8732"/>
                    </a:cubicBezTo>
                    <a:cubicBezTo>
                      <a:pt x="23109" y="6301"/>
                      <a:pt x="19174" y="5699"/>
                      <a:pt x="15665" y="4321"/>
                    </a:cubicBezTo>
                    <a:cubicBezTo>
                      <a:pt x="13034" y="3293"/>
                      <a:pt x="10628" y="1789"/>
                      <a:pt x="7971" y="862"/>
                    </a:cubicBezTo>
                    <a:cubicBezTo>
                      <a:pt x="6531" y="340"/>
                      <a:pt x="4973" y="1"/>
                      <a:pt x="3442" y="1"/>
                    </a:cubicBezTo>
                    <a:close/>
                  </a:path>
                </a:pathLst>
              </a:custGeom>
              <a:solidFill>
                <a:srgbClr val="8493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6"/>
              <p:cNvSpPr/>
              <p:nvPr/>
            </p:nvSpPr>
            <p:spPr>
              <a:xfrm>
                <a:off x="3669325" y="4382625"/>
                <a:ext cx="289500" cy="111100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4444" extrusionOk="0">
                    <a:moveTo>
                      <a:pt x="10820" y="1"/>
                    </a:moveTo>
                    <a:cubicBezTo>
                      <a:pt x="10703" y="1"/>
                      <a:pt x="10586" y="22"/>
                      <a:pt x="10477" y="35"/>
                    </a:cubicBezTo>
                    <a:cubicBezTo>
                      <a:pt x="7519" y="512"/>
                      <a:pt x="4537" y="963"/>
                      <a:pt x="1579" y="1439"/>
                    </a:cubicBezTo>
                    <a:cubicBezTo>
                      <a:pt x="1279" y="1489"/>
                      <a:pt x="978" y="1539"/>
                      <a:pt x="677" y="1589"/>
                    </a:cubicBezTo>
                    <a:cubicBezTo>
                      <a:pt x="452" y="1614"/>
                      <a:pt x="226" y="1665"/>
                      <a:pt x="101" y="1840"/>
                    </a:cubicBezTo>
                    <a:cubicBezTo>
                      <a:pt x="0" y="2015"/>
                      <a:pt x="51" y="2241"/>
                      <a:pt x="176" y="2416"/>
                    </a:cubicBezTo>
                    <a:cubicBezTo>
                      <a:pt x="326" y="2517"/>
                      <a:pt x="477" y="2617"/>
                      <a:pt x="652" y="2717"/>
                    </a:cubicBezTo>
                    <a:cubicBezTo>
                      <a:pt x="1554" y="3218"/>
                      <a:pt x="2532" y="3569"/>
                      <a:pt x="3559" y="3795"/>
                    </a:cubicBezTo>
                    <a:cubicBezTo>
                      <a:pt x="5163" y="4196"/>
                      <a:pt x="6868" y="4321"/>
                      <a:pt x="8522" y="4421"/>
                    </a:cubicBezTo>
                    <a:cubicBezTo>
                      <a:pt x="8723" y="4431"/>
                      <a:pt x="8931" y="4443"/>
                      <a:pt x="9138" y="4443"/>
                    </a:cubicBezTo>
                    <a:cubicBezTo>
                      <a:pt x="9499" y="4443"/>
                      <a:pt x="9857" y="4405"/>
                      <a:pt x="10176" y="4246"/>
                    </a:cubicBezTo>
                    <a:cubicBezTo>
                      <a:pt x="11178" y="3745"/>
                      <a:pt x="11429" y="2467"/>
                      <a:pt x="11529" y="1364"/>
                    </a:cubicBezTo>
                    <a:cubicBezTo>
                      <a:pt x="11579" y="863"/>
                      <a:pt x="11554" y="236"/>
                      <a:pt x="11103" y="60"/>
                    </a:cubicBezTo>
                    <a:cubicBezTo>
                      <a:pt x="11012" y="15"/>
                      <a:pt x="10916" y="1"/>
                      <a:pt x="108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6"/>
              <p:cNvSpPr/>
              <p:nvPr/>
            </p:nvSpPr>
            <p:spPr>
              <a:xfrm>
                <a:off x="3634225" y="4463775"/>
                <a:ext cx="246275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8860" extrusionOk="0">
                    <a:moveTo>
                      <a:pt x="623" y="0"/>
                    </a:moveTo>
                    <a:cubicBezTo>
                      <a:pt x="533" y="0"/>
                      <a:pt x="442" y="14"/>
                      <a:pt x="352" y="48"/>
                    </a:cubicBezTo>
                    <a:cubicBezTo>
                      <a:pt x="201" y="98"/>
                      <a:pt x="76" y="223"/>
                      <a:pt x="1" y="373"/>
                    </a:cubicBezTo>
                    <a:cubicBezTo>
                      <a:pt x="953" y="2754"/>
                      <a:pt x="1906" y="5135"/>
                      <a:pt x="2883" y="7516"/>
                    </a:cubicBezTo>
                    <a:cubicBezTo>
                      <a:pt x="3084" y="8018"/>
                      <a:pt x="3334" y="8594"/>
                      <a:pt x="3861" y="8795"/>
                    </a:cubicBezTo>
                    <a:cubicBezTo>
                      <a:pt x="3985" y="8839"/>
                      <a:pt x="4112" y="8859"/>
                      <a:pt x="4239" y="8859"/>
                    </a:cubicBezTo>
                    <a:cubicBezTo>
                      <a:pt x="4751" y="8859"/>
                      <a:pt x="5269" y="8534"/>
                      <a:pt x="5690" y="8193"/>
                    </a:cubicBezTo>
                    <a:cubicBezTo>
                      <a:pt x="6893" y="7241"/>
                      <a:pt x="8021" y="6138"/>
                      <a:pt x="8998" y="4910"/>
                    </a:cubicBezTo>
                    <a:cubicBezTo>
                      <a:pt x="9425" y="4383"/>
                      <a:pt x="9851" y="3707"/>
                      <a:pt x="9675" y="3055"/>
                    </a:cubicBezTo>
                    <a:cubicBezTo>
                      <a:pt x="9475" y="2303"/>
                      <a:pt x="8648" y="1952"/>
                      <a:pt x="7896" y="1727"/>
                    </a:cubicBezTo>
                    <a:cubicBezTo>
                      <a:pt x="6893" y="1426"/>
                      <a:pt x="5891" y="1125"/>
                      <a:pt x="4863" y="875"/>
                    </a:cubicBezTo>
                    <a:cubicBezTo>
                      <a:pt x="3585" y="549"/>
                      <a:pt x="2257" y="273"/>
                      <a:pt x="953" y="48"/>
                    </a:cubicBezTo>
                    <a:cubicBezTo>
                      <a:pt x="843" y="20"/>
                      <a:pt x="733" y="0"/>
                      <a:pt x="6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6"/>
              <p:cNvSpPr/>
              <p:nvPr/>
            </p:nvSpPr>
            <p:spPr>
              <a:xfrm>
                <a:off x="3637375" y="4158275"/>
                <a:ext cx="229350" cy="24427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771" extrusionOk="0">
                    <a:moveTo>
                      <a:pt x="4424" y="0"/>
                    </a:moveTo>
                    <a:cubicBezTo>
                      <a:pt x="3926" y="0"/>
                      <a:pt x="3438" y="87"/>
                      <a:pt x="3033" y="363"/>
                    </a:cubicBezTo>
                    <a:cubicBezTo>
                      <a:pt x="2557" y="714"/>
                      <a:pt x="2281" y="1265"/>
                      <a:pt x="2030" y="1816"/>
                    </a:cubicBezTo>
                    <a:cubicBezTo>
                      <a:pt x="1429" y="3195"/>
                      <a:pt x="953" y="4649"/>
                      <a:pt x="577" y="6102"/>
                    </a:cubicBezTo>
                    <a:cubicBezTo>
                      <a:pt x="376" y="6979"/>
                      <a:pt x="201" y="7882"/>
                      <a:pt x="50" y="8784"/>
                    </a:cubicBezTo>
                    <a:cubicBezTo>
                      <a:pt x="25" y="9085"/>
                      <a:pt x="0" y="9436"/>
                      <a:pt x="226" y="9661"/>
                    </a:cubicBezTo>
                    <a:cubicBezTo>
                      <a:pt x="322" y="9738"/>
                      <a:pt x="446" y="9770"/>
                      <a:pt x="578" y="9770"/>
                    </a:cubicBezTo>
                    <a:cubicBezTo>
                      <a:pt x="619" y="9770"/>
                      <a:pt x="661" y="9767"/>
                      <a:pt x="702" y="9761"/>
                    </a:cubicBezTo>
                    <a:cubicBezTo>
                      <a:pt x="978" y="9511"/>
                      <a:pt x="1278" y="9285"/>
                      <a:pt x="1554" y="9034"/>
                    </a:cubicBezTo>
                    <a:cubicBezTo>
                      <a:pt x="2657" y="8107"/>
                      <a:pt x="3735" y="7155"/>
                      <a:pt x="4787" y="6177"/>
                    </a:cubicBezTo>
                    <a:cubicBezTo>
                      <a:pt x="6141" y="4949"/>
                      <a:pt x="7444" y="3671"/>
                      <a:pt x="8747" y="2368"/>
                    </a:cubicBezTo>
                    <a:cubicBezTo>
                      <a:pt x="8897" y="2217"/>
                      <a:pt x="9048" y="2042"/>
                      <a:pt x="9098" y="1841"/>
                    </a:cubicBezTo>
                    <a:cubicBezTo>
                      <a:pt x="9173" y="1365"/>
                      <a:pt x="8647" y="1014"/>
                      <a:pt x="8221" y="864"/>
                    </a:cubicBezTo>
                    <a:cubicBezTo>
                      <a:pt x="7268" y="488"/>
                      <a:pt x="6266" y="212"/>
                      <a:pt x="5238" y="62"/>
                    </a:cubicBezTo>
                    <a:cubicBezTo>
                      <a:pt x="4972" y="27"/>
                      <a:pt x="4697" y="0"/>
                      <a:pt x="44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6"/>
              <p:cNvSpPr/>
              <p:nvPr/>
            </p:nvSpPr>
            <p:spPr>
              <a:xfrm>
                <a:off x="3517700" y="4480200"/>
                <a:ext cx="164175" cy="259450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10378" extrusionOk="0">
                    <a:moveTo>
                      <a:pt x="3273" y="1"/>
                    </a:moveTo>
                    <a:cubicBezTo>
                      <a:pt x="3237" y="1"/>
                      <a:pt x="3200" y="7"/>
                      <a:pt x="3158" y="17"/>
                    </a:cubicBezTo>
                    <a:cubicBezTo>
                      <a:pt x="1855" y="2924"/>
                      <a:pt x="852" y="5982"/>
                      <a:pt x="151" y="9115"/>
                    </a:cubicBezTo>
                    <a:cubicBezTo>
                      <a:pt x="75" y="9466"/>
                      <a:pt x="0" y="9892"/>
                      <a:pt x="276" y="10168"/>
                    </a:cubicBezTo>
                    <a:cubicBezTo>
                      <a:pt x="420" y="10327"/>
                      <a:pt x="640" y="10377"/>
                      <a:pt x="872" y="10377"/>
                    </a:cubicBezTo>
                    <a:cubicBezTo>
                      <a:pt x="1042" y="10377"/>
                      <a:pt x="1219" y="10350"/>
                      <a:pt x="1379" y="10318"/>
                    </a:cubicBezTo>
                    <a:cubicBezTo>
                      <a:pt x="2582" y="10042"/>
                      <a:pt x="3735" y="9641"/>
                      <a:pt x="4862" y="9115"/>
                    </a:cubicBezTo>
                    <a:cubicBezTo>
                      <a:pt x="5414" y="8864"/>
                      <a:pt x="6015" y="8539"/>
                      <a:pt x="6266" y="7987"/>
                    </a:cubicBezTo>
                    <a:cubicBezTo>
                      <a:pt x="6567" y="7361"/>
                      <a:pt x="6366" y="6634"/>
                      <a:pt x="6141" y="5957"/>
                    </a:cubicBezTo>
                    <a:cubicBezTo>
                      <a:pt x="5589" y="4228"/>
                      <a:pt x="4887" y="2523"/>
                      <a:pt x="4060" y="894"/>
                    </a:cubicBezTo>
                    <a:cubicBezTo>
                      <a:pt x="4010" y="769"/>
                      <a:pt x="3935" y="669"/>
                      <a:pt x="3885" y="543"/>
                    </a:cubicBezTo>
                    <a:cubicBezTo>
                      <a:pt x="3785" y="343"/>
                      <a:pt x="3659" y="117"/>
                      <a:pt x="3434" y="42"/>
                    </a:cubicBezTo>
                    <a:cubicBezTo>
                      <a:pt x="3375" y="13"/>
                      <a:pt x="3325" y="1"/>
                      <a:pt x="3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6"/>
              <p:cNvSpPr/>
              <p:nvPr/>
            </p:nvSpPr>
            <p:spPr>
              <a:xfrm>
                <a:off x="3528350" y="4164200"/>
                <a:ext cx="139125" cy="243850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9754" extrusionOk="0">
                    <a:moveTo>
                      <a:pt x="4783" y="0"/>
                    </a:moveTo>
                    <a:cubicBezTo>
                      <a:pt x="4641" y="0"/>
                      <a:pt x="4496" y="22"/>
                      <a:pt x="4361" y="51"/>
                    </a:cubicBezTo>
                    <a:cubicBezTo>
                      <a:pt x="3559" y="226"/>
                      <a:pt x="2757" y="427"/>
                      <a:pt x="1980" y="677"/>
                    </a:cubicBezTo>
                    <a:cubicBezTo>
                      <a:pt x="1379" y="853"/>
                      <a:pt x="752" y="1078"/>
                      <a:pt x="326" y="1554"/>
                    </a:cubicBezTo>
                    <a:cubicBezTo>
                      <a:pt x="176" y="1755"/>
                      <a:pt x="50" y="1980"/>
                      <a:pt x="0" y="2231"/>
                    </a:cubicBezTo>
                    <a:cubicBezTo>
                      <a:pt x="627" y="4161"/>
                      <a:pt x="1253" y="6116"/>
                      <a:pt x="1855" y="8071"/>
                    </a:cubicBezTo>
                    <a:cubicBezTo>
                      <a:pt x="1955" y="8371"/>
                      <a:pt x="2055" y="8672"/>
                      <a:pt x="2156" y="8973"/>
                    </a:cubicBezTo>
                    <a:cubicBezTo>
                      <a:pt x="2256" y="9299"/>
                      <a:pt x="2431" y="9700"/>
                      <a:pt x="2782" y="9750"/>
                    </a:cubicBezTo>
                    <a:cubicBezTo>
                      <a:pt x="2802" y="9752"/>
                      <a:pt x="2822" y="9753"/>
                      <a:pt x="2841" y="9753"/>
                    </a:cubicBezTo>
                    <a:cubicBezTo>
                      <a:pt x="3231" y="9753"/>
                      <a:pt x="3465" y="9280"/>
                      <a:pt x="3584" y="8898"/>
                    </a:cubicBezTo>
                    <a:cubicBezTo>
                      <a:pt x="3935" y="7870"/>
                      <a:pt x="4236" y="6818"/>
                      <a:pt x="4487" y="5765"/>
                    </a:cubicBezTo>
                    <a:cubicBezTo>
                      <a:pt x="4888" y="4211"/>
                      <a:pt x="5213" y="2632"/>
                      <a:pt x="5489" y="1053"/>
                    </a:cubicBezTo>
                    <a:cubicBezTo>
                      <a:pt x="5539" y="777"/>
                      <a:pt x="5564" y="452"/>
                      <a:pt x="5389" y="226"/>
                    </a:cubicBezTo>
                    <a:cubicBezTo>
                      <a:pt x="5234" y="56"/>
                      <a:pt x="5013" y="0"/>
                      <a:pt x="47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6"/>
              <p:cNvSpPr/>
              <p:nvPr/>
            </p:nvSpPr>
            <p:spPr>
              <a:xfrm>
                <a:off x="3294625" y="4370775"/>
                <a:ext cx="255050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10202" h="4920" extrusionOk="0">
                    <a:moveTo>
                      <a:pt x="2413" y="0"/>
                    </a:moveTo>
                    <a:cubicBezTo>
                      <a:pt x="2234" y="0"/>
                      <a:pt x="2055" y="25"/>
                      <a:pt x="1881" y="83"/>
                    </a:cubicBezTo>
                    <a:cubicBezTo>
                      <a:pt x="978" y="359"/>
                      <a:pt x="577" y="1387"/>
                      <a:pt x="277" y="2289"/>
                    </a:cubicBezTo>
                    <a:cubicBezTo>
                      <a:pt x="151" y="2690"/>
                      <a:pt x="26" y="3091"/>
                      <a:pt x="1" y="3517"/>
                    </a:cubicBezTo>
                    <a:cubicBezTo>
                      <a:pt x="1" y="3918"/>
                      <a:pt x="126" y="4369"/>
                      <a:pt x="452" y="4645"/>
                    </a:cubicBezTo>
                    <a:cubicBezTo>
                      <a:pt x="718" y="4852"/>
                      <a:pt x="1054" y="4919"/>
                      <a:pt x="1402" y="4919"/>
                    </a:cubicBezTo>
                    <a:cubicBezTo>
                      <a:pt x="1645" y="4919"/>
                      <a:pt x="1895" y="4886"/>
                      <a:pt x="2131" y="4845"/>
                    </a:cubicBezTo>
                    <a:cubicBezTo>
                      <a:pt x="4462" y="4494"/>
                      <a:pt x="6768" y="3993"/>
                      <a:pt x="9023" y="3367"/>
                    </a:cubicBezTo>
                    <a:cubicBezTo>
                      <a:pt x="9424" y="3266"/>
                      <a:pt x="9825" y="3141"/>
                      <a:pt x="10201" y="3016"/>
                    </a:cubicBezTo>
                    <a:cubicBezTo>
                      <a:pt x="10101" y="2966"/>
                      <a:pt x="9976" y="2915"/>
                      <a:pt x="9851" y="2865"/>
                    </a:cubicBezTo>
                    <a:cubicBezTo>
                      <a:pt x="9399" y="2690"/>
                      <a:pt x="8948" y="2489"/>
                      <a:pt x="8497" y="2314"/>
                    </a:cubicBezTo>
                    <a:cubicBezTo>
                      <a:pt x="6993" y="1687"/>
                      <a:pt x="5465" y="1036"/>
                      <a:pt x="3961" y="409"/>
                    </a:cubicBezTo>
                    <a:cubicBezTo>
                      <a:pt x="3459" y="205"/>
                      <a:pt x="2930" y="0"/>
                      <a:pt x="24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6"/>
              <p:cNvSpPr/>
              <p:nvPr/>
            </p:nvSpPr>
            <p:spPr>
              <a:xfrm>
                <a:off x="3286500" y="4462450"/>
                <a:ext cx="2556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6539" extrusionOk="0">
                    <a:moveTo>
                      <a:pt x="9975" y="0"/>
                    </a:moveTo>
                    <a:cubicBezTo>
                      <a:pt x="9574" y="126"/>
                      <a:pt x="9198" y="226"/>
                      <a:pt x="8822" y="351"/>
                    </a:cubicBezTo>
                    <a:cubicBezTo>
                      <a:pt x="6366" y="1053"/>
                      <a:pt x="3910" y="1780"/>
                      <a:pt x="1479" y="2482"/>
                    </a:cubicBezTo>
                    <a:cubicBezTo>
                      <a:pt x="1003" y="2632"/>
                      <a:pt x="451" y="2807"/>
                      <a:pt x="226" y="3233"/>
                    </a:cubicBezTo>
                    <a:cubicBezTo>
                      <a:pt x="0" y="3660"/>
                      <a:pt x="125" y="4161"/>
                      <a:pt x="251" y="4612"/>
                    </a:cubicBezTo>
                    <a:cubicBezTo>
                      <a:pt x="426" y="5364"/>
                      <a:pt x="727" y="6241"/>
                      <a:pt x="1454" y="6467"/>
                    </a:cubicBezTo>
                    <a:cubicBezTo>
                      <a:pt x="1598" y="6516"/>
                      <a:pt x="1743" y="6539"/>
                      <a:pt x="1887" y="6539"/>
                    </a:cubicBezTo>
                    <a:cubicBezTo>
                      <a:pt x="2465" y="6539"/>
                      <a:pt x="3027" y="6181"/>
                      <a:pt x="3509" y="5840"/>
                    </a:cubicBezTo>
                    <a:cubicBezTo>
                      <a:pt x="5138" y="4662"/>
                      <a:pt x="6767" y="3509"/>
                      <a:pt x="8296" y="2231"/>
                    </a:cubicBezTo>
                    <a:cubicBezTo>
                      <a:pt x="8822" y="1805"/>
                      <a:pt x="9323" y="1379"/>
                      <a:pt x="9825" y="928"/>
                    </a:cubicBezTo>
                    <a:cubicBezTo>
                      <a:pt x="10025" y="752"/>
                      <a:pt x="10226" y="502"/>
                      <a:pt x="10176" y="251"/>
                    </a:cubicBezTo>
                    <a:cubicBezTo>
                      <a:pt x="10125" y="126"/>
                      <a:pt x="10075" y="50"/>
                      <a:pt x="99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6"/>
              <p:cNvSpPr/>
              <p:nvPr/>
            </p:nvSpPr>
            <p:spPr>
              <a:xfrm>
                <a:off x="3423925" y="3505400"/>
                <a:ext cx="678875" cy="3422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13689" extrusionOk="0">
                    <a:moveTo>
                      <a:pt x="1273" y="0"/>
                    </a:moveTo>
                    <a:cubicBezTo>
                      <a:pt x="922" y="0"/>
                      <a:pt x="570" y="28"/>
                      <a:pt x="217" y="87"/>
                    </a:cubicBezTo>
                    <a:cubicBezTo>
                      <a:pt x="0" y="111"/>
                      <a:pt x="85" y="414"/>
                      <a:pt x="271" y="414"/>
                    </a:cubicBezTo>
                    <a:cubicBezTo>
                      <a:pt x="278" y="414"/>
                      <a:pt x="285" y="413"/>
                      <a:pt x="293" y="412"/>
                    </a:cubicBezTo>
                    <a:cubicBezTo>
                      <a:pt x="630" y="354"/>
                      <a:pt x="966" y="327"/>
                      <a:pt x="1300" y="327"/>
                    </a:cubicBezTo>
                    <a:cubicBezTo>
                      <a:pt x="2974" y="327"/>
                      <a:pt x="4586" y="1009"/>
                      <a:pt x="6007" y="1866"/>
                    </a:cubicBezTo>
                    <a:cubicBezTo>
                      <a:pt x="7310" y="2643"/>
                      <a:pt x="8488" y="3595"/>
                      <a:pt x="9716" y="4473"/>
                    </a:cubicBezTo>
                    <a:cubicBezTo>
                      <a:pt x="8037" y="4448"/>
                      <a:pt x="6383" y="4423"/>
                      <a:pt x="4729" y="4397"/>
                    </a:cubicBezTo>
                    <a:cubicBezTo>
                      <a:pt x="4503" y="4397"/>
                      <a:pt x="4503" y="4723"/>
                      <a:pt x="4729" y="4723"/>
                    </a:cubicBezTo>
                    <a:lnTo>
                      <a:pt x="10192" y="4824"/>
                    </a:lnTo>
                    <a:cubicBezTo>
                      <a:pt x="10443" y="4974"/>
                      <a:pt x="10694" y="5149"/>
                      <a:pt x="10944" y="5300"/>
                    </a:cubicBezTo>
                    <a:cubicBezTo>
                      <a:pt x="12448" y="6252"/>
                      <a:pt x="14127" y="6854"/>
                      <a:pt x="15831" y="7330"/>
                    </a:cubicBezTo>
                    <a:lnTo>
                      <a:pt x="10092" y="8959"/>
                    </a:lnTo>
                    <a:cubicBezTo>
                      <a:pt x="9884" y="9028"/>
                      <a:pt x="9953" y="9290"/>
                      <a:pt x="10123" y="9290"/>
                    </a:cubicBezTo>
                    <a:cubicBezTo>
                      <a:pt x="10137" y="9290"/>
                      <a:pt x="10152" y="9289"/>
                      <a:pt x="10167" y="9285"/>
                    </a:cubicBezTo>
                    <a:cubicBezTo>
                      <a:pt x="12248" y="8683"/>
                      <a:pt x="14353" y="8082"/>
                      <a:pt x="16433" y="7480"/>
                    </a:cubicBezTo>
                    <a:cubicBezTo>
                      <a:pt x="16508" y="7505"/>
                      <a:pt x="16583" y="7530"/>
                      <a:pt x="16659" y="7555"/>
                    </a:cubicBezTo>
                    <a:cubicBezTo>
                      <a:pt x="18488" y="8006"/>
                      <a:pt x="20368" y="8433"/>
                      <a:pt x="22097" y="9184"/>
                    </a:cubicBezTo>
                    <a:cubicBezTo>
                      <a:pt x="20318" y="9786"/>
                      <a:pt x="18538" y="10362"/>
                      <a:pt x="16759" y="10964"/>
                    </a:cubicBezTo>
                    <a:cubicBezTo>
                      <a:pt x="16579" y="11009"/>
                      <a:pt x="16641" y="11276"/>
                      <a:pt x="16801" y="11276"/>
                    </a:cubicBezTo>
                    <a:cubicBezTo>
                      <a:pt x="16819" y="11276"/>
                      <a:pt x="16838" y="11272"/>
                      <a:pt x="16859" y="11265"/>
                    </a:cubicBezTo>
                    <a:cubicBezTo>
                      <a:pt x="18739" y="10638"/>
                      <a:pt x="20644" y="10012"/>
                      <a:pt x="22548" y="9385"/>
                    </a:cubicBezTo>
                    <a:cubicBezTo>
                      <a:pt x="22573" y="9385"/>
                      <a:pt x="22573" y="9410"/>
                      <a:pt x="22598" y="9410"/>
                    </a:cubicBezTo>
                    <a:cubicBezTo>
                      <a:pt x="24403" y="10287"/>
                      <a:pt x="26057" y="11666"/>
                      <a:pt x="26784" y="13570"/>
                    </a:cubicBezTo>
                    <a:cubicBezTo>
                      <a:pt x="26815" y="13653"/>
                      <a:pt x="26887" y="13688"/>
                      <a:pt x="26958" y="13688"/>
                    </a:cubicBezTo>
                    <a:cubicBezTo>
                      <a:pt x="27059" y="13688"/>
                      <a:pt x="27154" y="13614"/>
                      <a:pt x="27110" y="13495"/>
                    </a:cubicBezTo>
                    <a:cubicBezTo>
                      <a:pt x="26458" y="11816"/>
                      <a:pt x="25130" y="10488"/>
                      <a:pt x="23601" y="9585"/>
                    </a:cubicBezTo>
                    <a:cubicBezTo>
                      <a:pt x="23275" y="9385"/>
                      <a:pt x="22949" y="9210"/>
                      <a:pt x="22598" y="9059"/>
                    </a:cubicBezTo>
                    <a:cubicBezTo>
                      <a:pt x="21771" y="8057"/>
                      <a:pt x="20919" y="7079"/>
                      <a:pt x="20092" y="6102"/>
                    </a:cubicBezTo>
                    <a:cubicBezTo>
                      <a:pt x="20057" y="6067"/>
                      <a:pt x="20018" y="6052"/>
                      <a:pt x="19981" y="6052"/>
                    </a:cubicBezTo>
                    <a:cubicBezTo>
                      <a:pt x="19857" y="6052"/>
                      <a:pt x="19751" y="6212"/>
                      <a:pt x="19867" y="6327"/>
                    </a:cubicBezTo>
                    <a:cubicBezTo>
                      <a:pt x="20543" y="7129"/>
                      <a:pt x="21220" y="7931"/>
                      <a:pt x="21922" y="8758"/>
                    </a:cubicBezTo>
                    <a:cubicBezTo>
                      <a:pt x="20568" y="8207"/>
                      <a:pt x="19140" y="7831"/>
                      <a:pt x="17736" y="7480"/>
                    </a:cubicBezTo>
                    <a:cubicBezTo>
                      <a:pt x="17435" y="7405"/>
                      <a:pt x="17135" y="7330"/>
                      <a:pt x="16834" y="7255"/>
                    </a:cubicBezTo>
                    <a:cubicBezTo>
                      <a:pt x="16834" y="7204"/>
                      <a:pt x="16834" y="7179"/>
                      <a:pt x="16809" y="7129"/>
                    </a:cubicBezTo>
                    <a:cubicBezTo>
                      <a:pt x="15882" y="6052"/>
                      <a:pt x="14954" y="4999"/>
                      <a:pt x="14052" y="3921"/>
                    </a:cubicBezTo>
                    <a:cubicBezTo>
                      <a:pt x="14016" y="3879"/>
                      <a:pt x="13975" y="3861"/>
                      <a:pt x="13936" y="3861"/>
                    </a:cubicBezTo>
                    <a:cubicBezTo>
                      <a:pt x="13813" y="3861"/>
                      <a:pt x="13706" y="4033"/>
                      <a:pt x="13801" y="4147"/>
                    </a:cubicBezTo>
                    <a:cubicBezTo>
                      <a:pt x="14654" y="5149"/>
                      <a:pt x="15506" y="6127"/>
                      <a:pt x="16383" y="7129"/>
                    </a:cubicBezTo>
                    <a:cubicBezTo>
                      <a:pt x="14754" y="6703"/>
                      <a:pt x="13125" y="6202"/>
                      <a:pt x="11671" y="5350"/>
                    </a:cubicBezTo>
                    <a:cubicBezTo>
                      <a:pt x="11270" y="5124"/>
                      <a:pt x="10869" y="4874"/>
                      <a:pt x="10493" y="4623"/>
                    </a:cubicBezTo>
                    <a:cubicBezTo>
                      <a:pt x="10493" y="4598"/>
                      <a:pt x="10493" y="4598"/>
                      <a:pt x="10493" y="4573"/>
                    </a:cubicBezTo>
                    <a:cubicBezTo>
                      <a:pt x="9942" y="3495"/>
                      <a:pt x="9390" y="2443"/>
                      <a:pt x="8839" y="1365"/>
                    </a:cubicBezTo>
                    <a:cubicBezTo>
                      <a:pt x="8808" y="1310"/>
                      <a:pt x="8760" y="1287"/>
                      <a:pt x="8712" y="1287"/>
                    </a:cubicBezTo>
                    <a:cubicBezTo>
                      <a:pt x="8604" y="1287"/>
                      <a:pt x="8494" y="1402"/>
                      <a:pt x="8563" y="1540"/>
                    </a:cubicBezTo>
                    <a:lnTo>
                      <a:pt x="9967" y="4247"/>
                    </a:lnTo>
                    <a:cubicBezTo>
                      <a:pt x="8839" y="3445"/>
                      <a:pt x="7736" y="2568"/>
                      <a:pt x="6583" y="1816"/>
                    </a:cubicBezTo>
                    <a:cubicBezTo>
                      <a:pt x="4998" y="801"/>
                      <a:pt x="3162" y="0"/>
                      <a:pt x="1273" y="0"/>
                    </a:cubicBezTo>
                    <a:close/>
                  </a:path>
                </a:pathLst>
              </a:custGeom>
              <a:solidFill>
                <a:srgbClr val="677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6"/>
              <p:cNvSpPr/>
              <p:nvPr/>
            </p:nvSpPr>
            <p:spPr>
              <a:xfrm>
                <a:off x="3905075" y="4427350"/>
                <a:ext cx="109500" cy="293600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11744" extrusionOk="0">
                    <a:moveTo>
                      <a:pt x="4167" y="1"/>
                    </a:moveTo>
                    <a:cubicBezTo>
                      <a:pt x="4086" y="1"/>
                      <a:pt x="4004" y="51"/>
                      <a:pt x="4004" y="151"/>
                    </a:cubicBezTo>
                    <a:cubicBezTo>
                      <a:pt x="4129" y="3334"/>
                      <a:pt x="3302" y="6517"/>
                      <a:pt x="1673" y="9249"/>
                    </a:cubicBezTo>
                    <a:cubicBezTo>
                      <a:pt x="1222" y="10026"/>
                      <a:pt x="696" y="10778"/>
                      <a:pt x="94" y="11455"/>
                    </a:cubicBezTo>
                    <a:cubicBezTo>
                      <a:pt x="1" y="11585"/>
                      <a:pt x="102" y="11744"/>
                      <a:pt x="222" y="11744"/>
                    </a:cubicBezTo>
                    <a:cubicBezTo>
                      <a:pt x="263" y="11744"/>
                      <a:pt x="306" y="11725"/>
                      <a:pt x="345" y="11680"/>
                    </a:cubicBezTo>
                    <a:cubicBezTo>
                      <a:pt x="2450" y="9224"/>
                      <a:pt x="3779" y="6141"/>
                      <a:pt x="4205" y="2933"/>
                    </a:cubicBezTo>
                    <a:cubicBezTo>
                      <a:pt x="4330" y="2006"/>
                      <a:pt x="4380" y="1079"/>
                      <a:pt x="4330" y="151"/>
                    </a:cubicBezTo>
                    <a:cubicBezTo>
                      <a:pt x="4330" y="51"/>
                      <a:pt x="4248" y="1"/>
                      <a:pt x="416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6"/>
              <p:cNvSpPr/>
              <p:nvPr/>
            </p:nvSpPr>
            <p:spPr>
              <a:xfrm>
                <a:off x="3885775" y="4652850"/>
                <a:ext cx="4782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2583" extrusionOk="0">
                    <a:moveTo>
                      <a:pt x="1690" y="0"/>
                    </a:moveTo>
                    <a:cubicBezTo>
                      <a:pt x="1637" y="0"/>
                      <a:pt x="1582" y="23"/>
                      <a:pt x="1543" y="79"/>
                    </a:cubicBezTo>
                    <a:cubicBezTo>
                      <a:pt x="1067" y="831"/>
                      <a:pt x="566" y="1582"/>
                      <a:pt x="89" y="2334"/>
                    </a:cubicBezTo>
                    <a:cubicBezTo>
                      <a:pt x="1" y="2458"/>
                      <a:pt x="125" y="2582"/>
                      <a:pt x="241" y="2582"/>
                    </a:cubicBezTo>
                    <a:cubicBezTo>
                      <a:pt x="289" y="2582"/>
                      <a:pt x="336" y="2561"/>
                      <a:pt x="365" y="2510"/>
                    </a:cubicBezTo>
                    <a:cubicBezTo>
                      <a:pt x="866" y="1758"/>
                      <a:pt x="1342" y="1006"/>
                      <a:pt x="1844" y="229"/>
                    </a:cubicBezTo>
                    <a:cubicBezTo>
                      <a:pt x="1912" y="109"/>
                      <a:pt x="1805" y="0"/>
                      <a:pt x="1690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6"/>
              <p:cNvSpPr/>
              <p:nvPr/>
            </p:nvSpPr>
            <p:spPr>
              <a:xfrm>
                <a:off x="4311225" y="4075900"/>
                <a:ext cx="106875" cy="530625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21225" extrusionOk="0">
                    <a:moveTo>
                      <a:pt x="227" y="0"/>
                    </a:moveTo>
                    <a:cubicBezTo>
                      <a:pt x="111" y="0"/>
                      <a:pt x="1" y="119"/>
                      <a:pt x="89" y="224"/>
                    </a:cubicBezTo>
                    <a:cubicBezTo>
                      <a:pt x="1818" y="2505"/>
                      <a:pt x="2996" y="5212"/>
                      <a:pt x="3472" y="8019"/>
                    </a:cubicBezTo>
                    <a:cubicBezTo>
                      <a:pt x="3974" y="10876"/>
                      <a:pt x="3723" y="13858"/>
                      <a:pt x="2821" y="16590"/>
                    </a:cubicBezTo>
                    <a:cubicBezTo>
                      <a:pt x="2294" y="18144"/>
                      <a:pt x="1568" y="19623"/>
                      <a:pt x="665" y="20976"/>
                    </a:cubicBezTo>
                    <a:cubicBezTo>
                      <a:pt x="577" y="21100"/>
                      <a:pt x="689" y="21224"/>
                      <a:pt x="806" y="21224"/>
                    </a:cubicBezTo>
                    <a:cubicBezTo>
                      <a:pt x="855" y="21224"/>
                      <a:pt x="904" y="21203"/>
                      <a:pt x="941" y="21152"/>
                    </a:cubicBezTo>
                    <a:cubicBezTo>
                      <a:pt x="2595" y="18721"/>
                      <a:pt x="3623" y="15888"/>
                      <a:pt x="3949" y="12956"/>
                    </a:cubicBezTo>
                    <a:cubicBezTo>
                      <a:pt x="4274" y="10049"/>
                      <a:pt x="3848" y="7066"/>
                      <a:pt x="2771" y="4360"/>
                    </a:cubicBezTo>
                    <a:cubicBezTo>
                      <a:pt x="2169" y="2831"/>
                      <a:pt x="1367" y="1377"/>
                      <a:pt x="365" y="74"/>
                    </a:cubicBezTo>
                    <a:cubicBezTo>
                      <a:pt x="327" y="22"/>
                      <a:pt x="277" y="0"/>
                      <a:pt x="227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6"/>
              <p:cNvSpPr/>
              <p:nvPr/>
            </p:nvSpPr>
            <p:spPr>
              <a:xfrm>
                <a:off x="4281150" y="4389675"/>
                <a:ext cx="94725" cy="2137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8549" extrusionOk="0">
                    <a:moveTo>
                      <a:pt x="3592" y="1"/>
                    </a:moveTo>
                    <a:cubicBezTo>
                      <a:pt x="3528" y="1"/>
                      <a:pt x="3468" y="39"/>
                      <a:pt x="3447" y="129"/>
                    </a:cubicBezTo>
                    <a:cubicBezTo>
                      <a:pt x="2971" y="3062"/>
                      <a:pt x="1818" y="5869"/>
                      <a:pt x="89" y="8325"/>
                    </a:cubicBezTo>
                    <a:cubicBezTo>
                      <a:pt x="1" y="8431"/>
                      <a:pt x="123" y="8549"/>
                      <a:pt x="247" y="8549"/>
                    </a:cubicBezTo>
                    <a:cubicBezTo>
                      <a:pt x="300" y="8549"/>
                      <a:pt x="352" y="8527"/>
                      <a:pt x="390" y="8475"/>
                    </a:cubicBezTo>
                    <a:cubicBezTo>
                      <a:pt x="2094" y="6019"/>
                      <a:pt x="3272" y="3162"/>
                      <a:pt x="3773" y="205"/>
                    </a:cubicBezTo>
                    <a:cubicBezTo>
                      <a:pt x="3788" y="85"/>
                      <a:pt x="3687" y="1"/>
                      <a:pt x="3592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6"/>
              <p:cNvSpPr/>
              <p:nvPr/>
            </p:nvSpPr>
            <p:spPr>
              <a:xfrm>
                <a:off x="3703925" y="3935225"/>
                <a:ext cx="167925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5844" extrusionOk="0">
                    <a:moveTo>
                      <a:pt x="6519" y="0"/>
                    </a:moveTo>
                    <a:cubicBezTo>
                      <a:pt x="6501" y="0"/>
                      <a:pt x="6482" y="4"/>
                      <a:pt x="6461" y="12"/>
                    </a:cubicBezTo>
                    <a:cubicBezTo>
                      <a:pt x="4205" y="563"/>
                      <a:pt x="2225" y="1992"/>
                      <a:pt x="972" y="3896"/>
                    </a:cubicBezTo>
                    <a:cubicBezTo>
                      <a:pt x="596" y="4448"/>
                      <a:pt x="296" y="5024"/>
                      <a:pt x="45" y="5651"/>
                    </a:cubicBezTo>
                    <a:cubicBezTo>
                      <a:pt x="1" y="5769"/>
                      <a:pt x="96" y="5844"/>
                      <a:pt x="197" y="5844"/>
                    </a:cubicBezTo>
                    <a:cubicBezTo>
                      <a:pt x="267" y="5844"/>
                      <a:pt x="340" y="5808"/>
                      <a:pt x="371" y="5726"/>
                    </a:cubicBezTo>
                    <a:cubicBezTo>
                      <a:pt x="1173" y="3671"/>
                      <a:pt x="2777" y="1941"/>
                      <a:pt x="4782" y="964"/>
                    </a:cubicBezTo>
                    <a:cubicBezTo>
                      <a:pt x="5333" y="688"/>
                      <a:pt x="5935" y="463"/>
                      <a:pt x="6536" y="312"/>
                    </a:cubicBezTo>
                    <a:cubicBezTo>
                      <a:pt x="6716" y="267"/>
                      <a:pt x="6674" y="0"/>
                      <a:pt x="6519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6"/>
              <p:cNvSpPr/>
              <p:nvPr/>
            </p:nvSpPr>
            <p:spPr>
              <a:xfrm>
                <a:off x="3741025" y="3985125"/>
                <a:ext cx="93125" cy="7662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3065" extrusionOk="0">
                    <a:moveTo>
                      <a:pt x="3479" y="0"/>
                    </a:moveTo>
                    <a:cubicBezTo>
                      <a:pt x="3453" y="0"/>
                      <a:pt x="3426" y="6"/>
                      <a:pt x="3398" y="21"/>
                    </a:cubicBezTo>
                    <a:cubicBezTo>
                      <a:pt x="2095" y="697"/>
                      <a:pt x="967" y="1650"/>
                      <a:pt x="90" y="2828"/>
                    </a:cubicBezTo>
                    <a:cubicBezTo>
                      <a:pt x="1" y="2953"/>
                      <a:pt x="115" y="3065"/>
                      <a:pt x="233" y="3065"/>
                    </a:cubicBezTo>
                    <a:cubicBezTo>
                      <a:pt x="281" y="3065"/>
                      <a:pt x="329" y="3046"/>
                      <a:pt x="366" y="3003"/>
                    </a:cubicBezTo>
                    <a:cubicBezTo>
                      <a:pt x="1218" y="1875"/>
                      <a:pt x="2320" y="948"/>
                      <a:pt x="3574" y="296"/>
                    </a:cubicBezTo>
                    <a:cubicBezTo>
                      <a:pt x="3724" y="232"/>
                      <a:pt x="3634" y="0"/>
                      <a:pt x="3479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6"/>
              <p:cNvSpPr/>
              <p:nvPr/>
            </p:nvSpPr>
            <p:spPr>
              <a:xfrm>
                <a:off x="4011425" y="4711825"/>
                <a:ext cx="2635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53" extrusionOk="0">
                    <a:moveTo>
                      <a:pt x="552" y="0"/>
                    </a:moveTo>
                    <a:cubicBezTo>
                      <a:pt x="502" y="0"/>
                      <a:pt x="452" y="25"/>
                      <a:pt x="427" y="25"/>
                    </a:cubicBezTo>
                    <a:cubicBezTo>
                      <a:pt x="327" y="50"/>
                      <a:pt x="251" y="76"/>
                      <a:pt x="201" y="151"/>
                    </a:cubicBezTo>
                    <a:lnTo>
                      <a:pt x="151" y="201"/>
                    </a:lnTo>
                    <a:cubicBezTo>
                      <a:pt x="101" y="251"/>
                      <a:pt x="51" y="301"/>
                      <a:pt x="51" y="376"/>
                    </a:cubicBezTo>
                    <a:cubicBezTo>
                      <a:pt x="1" y="426"/>
                      <a:pt x="1" y="477"/>
                      <a:pt x="1" y="552"/>
                    </a:cubicBezTo>
                    <a:cubicBezTo>
                      <a:pt x="1" y="627"/>
                      <a:pt x="1" y="677"/>
                      <a:pt x="51" y="752"/>
                    </a:cubicBezTo>
                    <a:cubicBezTo>
                      <a:pt x="51" y="802"/>
                      <a:pt x="101" y="852"/>
                      <a:pt x="151" y="903"/>
                    </a:cubicBezTo>
                    <a:lnTo>
                      <a:pt x="251" y="978"/>
                    </a:lnTo>
                    <a:cubicBezTo>
                      <a:pt x="327" y="1028"/>
                      <a:pt x="402" y="1053"/>
                      <a:pt x="477" y="1053"/>
                    </a:cubicBezTo>
                    <a:cubicBezTo>
                      <a:pt x="527" y="1028"/>
                      <a:pt x="577" y="1028"/>
                      <a:pt x="627" y="1028"/>
                    </a:cubicBezTo>
                    <a:cubicBezTo>
                      <a:pt x="702" y="1003"/>
                      <a:pt x="778" y="953"/>
                      <a:pt x="828" y="903"/>
                    </a:cubicBezTo>
                    <a:lnTo>
                      <a:pt x="903" y="852"/>
                    </a:lnTo>
                    <a:cubicBezTo>
                      <a:pt x="953" y="802"/>
                      <a:pt x="978" y="752"/>
                      <a:pt x="1003" y="677"/>
                    </a:cubicBezTo>
                    <a:cubicBezTo>
                      <a:pt x="1028" y="627"/>
                      <a:pt x="1053" y="552"/>
                      <a:pt x="1028" y="502"/>
                    </a:cubicBezTo>
                    <a:cubicBezTo>
                      <a:pt x="1053" y="426"/>
                      <a:pt x="1028" y="351"/>
                      <a:pt x="1003" y="301"/>
                    </a:cubicBezTo>
                    <a:cubicBezTo>
                      <a:pt x="978" y="251"/>
                      <a:pt x="953" y="201"/>
                      <a:pt x="903" y="151"/>
                    </a:cubicBezTo>
                    <a:cubicBezTo>
                      <a:pt x="853" y="126"/>
                      <a:pt x="828" y="101"/>
                      <a:pt x="803" y="76"/>
                    </a:cubicBezTo>
                    <a:cubicBezTo>
                      <a:pt x="728" y="25"/>
                      <a:pt x="627" y="0"/>
                      <a:pt x="552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6"/>
              <p:cNvSpPr/>
              <p:nvPr/>
            </p:nvSpPr>
            <p:spPr>
              <a:xfrm>
                <a:off x="4044000" y="4643525"/>
                <a:ext cx="3200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978" extrusionOk="0">
                    <a:moveTo>
                      <a:pt x="653" y="0"/>
                    </a:moveTo>
                    <a:cubicBezTo>
                      <a:pt x="1" y="0"/>
                      <a:pt x="1" y="978"/>
                      <a:pt x="653" y="978"/>
                    </a:cubicBezTo>
                    <a:cubicBezTo>
                      <a:pt x="1279" y="978"/>
                      <a:pt x="1279" y="0"/>
                      <a:pt x="653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6"/>
              <p:cNvSpPr/>
              <p:nvPr/>
            </p:nvSpPr>
            <p:spPr>
              <a:xfrm>
                <a:off x="4072200" y="4710575"/>
                <a:ext cx="257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8" extrusionOk="0">
                    <a:moveTo>
                      <a:pt x="402" y="0"/>
                    </a:moveTo>
                    <a:cubicBezTo>
                      <a:pt x="327" y="25"/>
                      <a:pt x="251" y="75"/>
                      <a:pt x="201" y="126"/>
                    </a:cubicBezTo>
                    <a:lnTo>
                      <a:pt x="126" y="201"/>
                    </a:lnTo>
                    <a:cubicBezTo>
                      <a:pt x="76" y="251"/>
                      <a:pt x="51" y="301"/>
                      <a:pt x="26" y="351"/>
                    </a:cubicBezTo>
                    <a:cubicBezTo>
                      <a:pt x="1" y="401"/>
                      <a:pt x="1" y="476"/>
                      <a:pt x="1" y="552"/>
                    </a:cubicBezTo>
                    <a:cubicBezTo>
                      <a:pt x="1" y="602"/>
                      <a:pt x="1" y="677"/>
                      <a:pt x="26" y="727"/>
                    </a:cubicBezTo>
                    <a:cubicBezTo>
                      <a:pt x="51" y="802"/>
                      <a:pt x="76" y="852"/>
                      <a:pt x="126" y="902"/>
                    </a:cubicBezTo>
                    <a:lnTo>
                      <a:pt x="226" y="978"/>
                    </a:lnTo>
                    <a:cubicBezTo>
                      <a:pt x="302" y="1003"/>
                      <a:pt x="402" y="1028"/>
                      <a:pt x="477" y="1028"/>
                    </a:cubicBezTo>
                    <a:lnTo>
                      <a:pt x="602" y="1028"/>
                    </a:lnTo>
                    <a:cubicBezTo>
                      <a:pt x="703" y="1003"/>
                      <a:pt x="778" y="953"/>
                      <a:pt x="828" y="902"/>
                    </a:cubicBezTo>
                    <a:lnTo>
                      <a:pt x="903" y="827"/>
                    </a:lnTo>
                    <a:cubicBezTo>
                      <a:pt x="928" y="777"/>
                      <a:pt x="978" y="727"/>
                      <a:pt x="1003" y="677"/>
                    </a:cubicBezTo>
                    <a:cubicBezTo>
                      <a:pt x="1028" y="602"/>
                      <a:pt x="1028" y="552"/>
                      <a:pt x="1028" y="476"/>
                    </a:cubicBezTo>
                    <a:cubicBezTo>
                      <a:pt x="1028" y="426"/>
                      <a:pt x="1028" y="351"/>
                      <a:pt x="1003" y="301"/>
                    </a:cubicBezTo>
                    <a:cubicBezTo>
                      <a:pt x="978" y="226"/>
                      <a:pt x="928" y="176"/>
                      <a:pt x="903" y="126"/>
                    </a:cubicBezTo>
                    <a:lnTo>
                      <a:pt x="803" y="50"/>
                    </a:lnTo>
                    <a:cubicBezTo>
                      <a:pt x="703" y="25"/>
                      <a:pt x="627" y="0"/>
                      <a:pt x="552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6"/>
              <p:cNvSpPr/>
              <p:nvPr/>
            </p:nvSpPr>
            <p:spPr>
              <a:xfrm>
                <a:off x="4145525" y="4686125"/>
                <a:ext cx="319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9" extrusionOk="0">
                    <a:moveTo>
                      <a:pt x="652" y="1"/>
                    </a:moveTo>
                    <a:cubicBezTo>
                      <a:pt x="0" y="1"/>
                      <a:pt x="0" y="978"/>
                      <a:pt x="652" y="978"/>
                    </a:cubicBezTo>
                    <a:cubicBezTo>
                      <a:pt x="1278" y="978"/>
                      <a:pt x="1278" y="1"/>
                      <a:pt x="652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6"/>
              <p:cNvSpPr/>
              <p:nvPr/>
            </p:nvSpPr>
            <p:spPr>
              <a:xfrm>
                <a:off x="4179350" y="4599675"/>
                <a:ext cx="2635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53" extrusionOk="0">
                    <a:moveTo>
                      <a:pt x="552" y="0"/>
                    </a:moveTo>
                    <a:cubicBezTo>
                      <a:pt x="527" y="0"/>
                      <a:pt x="477" y="0"/>
                      <a:pt x="427" y="25"/>
                    </a:cubicBezTo>
                    <a:cubicBezTo>
                      <a:pt x="351" y="50"/>
                      <a:pt x="276" y="75"/>
                      <a:pt x="226" y="150"/>
                    </a:cubicBezTo>
                    <a:lnTo>
                      <a:pt x="151" y="201"/>
                    </a:lnTo>
                    <a:cubicBezTo>
                      <a:pt x="101" y="251"/>
                      <a:pt x="76" y="301"/>
                      <a:pt x="51" y="351"/>
                    </a:cubicBezTo>
                    <a:cubicBezTo>
                      <a:pt x="26" y="426"/>
                      <a:pt x="1" y="476"/>
                      <a:pt x="1" y="551"/>
                    </a:cubicBezTo>
                    <a:cubicBezTo>
                      <a:pt x="1" y="627"/>
                      <a:pt x="26" y="677"/>
                      <a:pt x="51" y="752"/>
                    </a:cubicBezTo>
                    <a:cubicBezTo>
                      <a:pt x="76" y="802"/>
                      <a:pt x="101" y="852"/>
                      <a:pt x="151" y="902"/>
                    </a:cubicBezTo>
                    <a:cubicBezTo>
                      <a:pt x="201" y="927"/>
                      <a:pt x="226" y="952"/>
                      <a:pt x="251" y="978"/>
                    </a:cubicBezTo>
                    <a:cubicBezTo>
                      <a:pt x="326" y="1028"/>
                      <a:pt x="427" y="1053"/>
                      <a:pt x="502" y="1053"/>
                    </a:cubicBezTo>
                    <a:cubicBezTo>
                      <a:pt x="552" y="1028"/>
                      <a:pt x="602" y="1028"/>
                      <a:pt x="627" y="1028"/>
                    </a:cubicBezTo>
                    <a:cubicBezTo>
                      <a:pt x="727" y="1003"/>
                      <a:pt x="777" y="952"/>
                      <a:pt x="853" y="902"/>
                    </a:cubicBezTo>
                    <a:lnTo>
                      <a:pt x="903" y="827"/>
                    </a:lnTo>
                    <a:cubicBezTo>
                      <a:pt x="953" y="802"/>
                      <a:pt x="1003" y="752"/>
                      <a:pt x="1003" y="677"/>
                    </a:cubicBezTo>
                    <a:cubicBezTo>
                      <a:pt x="1053" y="627"/>
                      <a:pt x="1053" y="551"/>
                      <a:pt x="1053" y="501"/>
                    </a:cubicBezTo>
                    <a:cubicBezTo>
                      <a:pt x="1053" y="426"/>
                      <a:pt x="1053" y="351"/>
                      <a:pt x="1003" y="301"/>
                    </a:cubicBezTo>
                    <a:cubicBezTo>
                      <a:pt x="1003" y="251"/>
                      <a:pt x="953" y="201"/>
                      <a:pt x="903" y="150"/>
                    </a:cubicBezTo>
                    <a:cubicBezTo>
                      <a:pt x="878" y="125"/>
                      <a:pt x="853" y="100"/>
                      <a:pt x="803" y="75"/>
                    </a:cubicBezTo>
                    <a:cubicBezTo>
                      <a:pt x="727" y="25"/>
                      <a:pt x="652" y="0"/>
                      <a:pt x="552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6"/>
              <p:cNvSpPr/>
              <p:nvPr/>
            </p:nvSpPr>
            <p:spPr>
              <a:xfrm>
                <a:off x="4094125" y="4625350"/>
                <a:ext cx="320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979" extrusionOk="0">
                    <a:moveTo>
                      <a:pt x="628" y="1"/>
                    </a:moveTo>
                    <a:cubicBezTo>
                      <a:pt x="1" y="1"/>
                      <a:pt x="1" y="978"/>
                      <a:pt x="628" y="978"/>
                    </a:cubicBezTo>
                    <a:cubicBezTo>
                      <a:pt x="1279" y="978"/>
                      <a:pt x="1279" y="1"/>
                      <a:pt x="628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6"/>
              <p:cNvSpPr/>
              <p:nvPr/>
            </p:nvSpPr>
            <p:spPr>
              <a:xfrm>
                <a:off x="4058425" y="4540775"/>
                <a:ext cx="2760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978" extrusionOk="0">
                    <a:moveTo>
                      <a:pt x="477" y="0"/>
                    </a:moveTo>
                    <a:cubicBezTo>
                      <a:pt x="426" y="0"/>
                      <a:pt x="351" y="0"/>
                      <a:pt x="301" y="25"/>
                    </a:cubicBezTo>
                    <a:cubicBezTo>
                      <a:pt x="226" y="50"/>
                      <a:pt x="176" y="75"/>
                      <a:pt x="151" y="126"/>
                    </a:cubicBezTo>
                    <a:cubicBezTo>
                      <a:pt x="101" y="176"/>
                      <a:pt x="51" y="226"/>
                      <a:pt x="51" y="301"/>
                    </a:cubicBezTo>
                    <a:cubicBezTo>
                      <a:pt x="0" y="351"/>
                      <a:pt x="0" y="426"/>
                      <a:pt x="0" y="476"/>
                    </a:cubicBezTo>
                    <a:cubicBezTo>
                      <a:pt x="0" y="527"/>
                      <a:pt x="0" y="577"/>
                      <a:pt x="25" y="602"/>
                    </a:cubicBezTo>
                    <a:cubicBezTo>
                      <a:pt x="25" y="702"/>
                      <a:pt x="76" y="777"/>
                      <a:pt x="151" y="827"/>
                    </a:cubicBezTo>
                    <a:lnTo>
                      <a:pt x="251" y="902"/>
                    </a:lnTo>
                    <a:cubicBezTo>
                      <a:pt x="326" y="953"/>
                      <a:pt x="401" y="978"/>
                      <a:pt x="477" y="978"/>
                    </a:cubicBezTo>
                    <a:lnTo>
                      <a:pt x="602" y="978"/>
                    </a:lnTo>
                    <a:cubicBezTo>
                      <a:pt x="677" y="978"/>
                      <a:pt x="752" y="953"/>
                      <a:pt x="802" y="928"/>
                    </a:cubicBezTo>
                    <a:cubicBezTo>
                      <a:pt x="853" y="902"/>
                      <a:pt x="903" y="877"/>
                      <a:pt x="953" y="827"/>
                    </a:cubicBezTo>
                    <a:cubicBezTo>
                      <a:pt x="1003" y="777"/>
                      <a:pt x="1028" y="727"/>
                      <a:pt x="1053" y="677"/>
                    </a:cubicBezTo>
                    <a:cubicBezTo>
                      <a:pt x="1078" y="602"/>
                      <a:pt x="1103" y="552"/>
                      <a:pt x="1103" y="476"/>
                    </a:cubicBezTo>
                    <a:lnTo>
                      <a:pt x="1078" y="351"/>
                    </a:lnTo>
                    <a:cubicBezTo>
                      <a:pt x="1053" y="276"/>
                      <a:pt x="1028" y="201"/>
                      <a:pt x="953" y="126"/>
                    </a:cubicBezTo>
                    <a:lnTo>
                      <a:pt x="853" y="50"/>
                    </a:lnTo>
                    <a:cubicBezTo>
                      <a:pt x="777" y="25"/>
                      <a:pt x="702" y="0"/>
                      <a:pt x="602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6"/>
              <p:cNvSpPr/>
              <p:nvPr/>
            </p:nvSpPr>
            <p:spPr>
              <a:xfrm>
                <a:off x="3981975" y="4663575"/>
                <a:ext cx="319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8" extrusionOk="0">
                    <a:moveTo>
                      <a:pt x="627" y="1"/>
                    </a:moveTo>
                    <a:cubicBezTo>
                      <a:pt x="1" y="1"/>
                      <a:pt x="1" y="978"/>
                      <a:pt x="627" y="978"/>
                    </a:cubicBezTo>
                    <a:cubicBezTo>
                      <a:pt x="1279" y="978"/>
                      <a:pt x="1279" y="1"/>
                      <a:pt x="627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6"/>
              <p:cNvSpPr/>
              <p:nvPr/>
            </p:nvSpPr>
            <p:spPr>
              <a:xfrm>
                <a:off x="3938750" y="4730000"/>
                <a:ext cx="2570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53" extrusionOk="0">
                    <a:moveTo>
                      <a:pt x="552" y="0"/>
                    </a:moveTo>
                    <a:cubicBezTo>
                      <a:pt x="502" y="0"/>
                      <a:pt x="452" y="25"/>
                      <a:pt x="426" y="25"/>
                    </a:cubicBezTo>
                    <a:cubicBezTo>
                      <a:pt x="326" y="50"/>
                      <a:pt x="251" y="75"/>
                      <a:pt x="201" y="151"/>
                    </a:cubicBezTo>
                    <a:lnTo>
                      <a:pt x="126" y="201"/>
                    </a:lnTo>
                    <a:cubicBezTo>
                      <a:pt x="101" y="251"/>
                      <a:pt x="51" y="301"/>
                      <a:pt x="25" y="376"/>
                    </a:cubicBezTo>
                    <a:cubicBezTo>
                      <a:pt x="0" y="426"/>
                      <a:pt x="0" y="476"/>
                      <a:pt x="0" y="552"/>
                    </a:cubicBezTo>
                    <a:cubicBezTo>
                      <a:pt x="0" y="627"/>
                      <a:pt x="0" y="677"/>
                      <a:pt x="25" y="752"/>
                    </a:cubicBezTo>
                    <a:cubicBezTo>
                      <a:pt x="51" y="802"/>
                      <a:pt x="101" y="852"/>
                      <a:pt x="126" y="902"/>
                    </a:cubicBezTo>
                    <a:lnTo>
                      <a:pt x="226" y="978"/>
                    </a:lnTo>
                    <a:cubicBezTo>
                      <a:pt x="301" y="1028"/>
                      <a:pt x="401" y="1053"/>
                      <a:pt x="477" y="1053"/>
                    </a:cubicBezTo>
                    <a:cubicBezTo>
                      <a:pt x="527" y="1028"/>
                      <a:pt x="577" y="1028"/>
                      <a:pt x="627" y="1028"/>
                    </a:cubicBezTo>
                    <a:cubicBezTo>
                      <a:pt x="702" y="1003"/>
                      <a:pt x="777" y="953"/>
                      <a:pt x="827" y="902"/>
                    </a:cubicBezTo>
                    <a:lnTo>
                      <a:pt x="903" y="852"/>
                    </a:lnTo>
                    <a:cubicBezTo>
                      <a:pt x="928" y="802"/>
                      <a:pt x="978" y="752"/>
                      <a:pt x="1003" y="677"/>
                    </a:cubicBezTo>
                    <a:cubicBezTo>
                      <a:pt x="1028" y="627"/>
                      <a:pt x="1028" y="552"/>
                      <a:pt x="1028" y="501"/>
                    </a:cubicBezTo>
                    <a:cubicBezTo>
                      <a:pt x="1028" y="426"/>
                      <a:pt x="1028" y="376"/>
                      <a:pt x="1003" y="301"/>
                    </a:cubicBezTo>
                    <a:cubicBezTo>
                      <a:pt x="978" y="251"/>
                      <a:pt x="928" y="201"/>
                      <a:pt x="903" y="151"/>
                    </a:cubicBezTo>
                    <a:lnTo>
                      <a:pt x="802" y="75"/>
                    </a:lnTo>
                    <a:cubicBezTo>
                      <a:pt x="727" y="25"/>
                      <a:pt x="627" y="0"/>
                      <a:pt x="552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6"/>
              <p:cNvSpPr/>
              <p:nvPr/>
            </p:nvSpPr>
            <p:spPr>
              <a:xfrm>
                <a:off x="4126100" y="4537625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3" y="978"/>
                      <a:pt x="1253" y="1"/>
                      <a:pt x="627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6"/>
              <p:cNvSpPr/>
              <p:nvPr/>
            </p:nvSpPr>
            <p:spPr>
              <a:xfrm>
                <a:off x="4230725" y="4531375"/>
                <a:ext cx="313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8" extrusionOk="0">
                    <a:moveTo>
                      <a:pt x="627" y="0"/>
                    </a:moveTo>
                    <a:cubicBezTo>
                      <a:pt x="1" y="0"/>
                      <a:pt x="1" y="978"/>
                      <a:pt x="627" y="978"/>
                    </a:cubicBezTo>
                    <a:cubicBezTo>
                      <a:pt x="1254" y="978"/>
                      <a:pt x="1254" y="0"/>
                      <a:pt x="627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6"/>
              <p:cNvSpPr/>
              <p:nvPr/>
            </p:nvSpPr>
            <p:spPr>
              <a:xfrm>
                <a:off x="4195025" y="4657300"/>
                <a:ext cx="257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979" extrusionOk="0">
                    <a:moveTo>
                      <a:pt x="476" y="1"/>
                    </a:moveTo>
                    <a:cubicBezTo>
                      <a:pt x="426" y="1"/>
                      <a:pt x="351" y="1"/>
                      <a:pt x="301" y="51"/>
                    </a:cubicBezTo>
                    <a:cubicBezTo>
                      <a:pt x="226" y="51"/>
                      <a:pt x="176" y="101"/>
                      <a:pt x="125" y="151"/>
                    </a:cubicBezTo>
                    <a:cubicBezTo>
                      <a:pt x="75" y="176"/>
                      <a:pt x="50" y="252"/>
                      <a:pt x="25" y="302"/>
                    </a:cubicBezTo>
                    <a:cubicBezTo>
                      <a:pt x="0" y="352"/>
                      <a:pt x="0" y="427"/>
                      <a:pt x="0" y="502"/>
                    </a:cubicBezTo>
                    <a:cubicBezTo>
                      <a:pt x="0" y="527"/>
                      <a:pt x="0" y="577"/>
                      <a:pt x="0" y="627"/>
                    </a:cubicBezTo>
                    <a:cubicBezTo>
                      <a:pt x="25" y="703"/>
                      <a:pt x="75" y="778"/>
                      <a:pt x="125" y="828"/>
                    </a:cubicBezTo>
                    <a:lnTo>
                      <a:pt x="226" y="903"/>
                    </a:lnTo>
                    <a:cubicBezTo>
                      <a:pt x="301" y="953"/>
                      <a:pt x="401" y="978"/>
                      <a:pt x="476" y="978"/>
                    </a:cubicBezTo>
                    <a:lnTo>
                      <a:pt x="551" y="978"/>
                    </a:lnTo>
                    <a:cubicBezTo>
                      <a:pt x="602" y="978"/>
                      <a:pt x="677" y="978"/>
                      <a:pt x="727" y="928"/>
                    </a:cubicBezTo>
                    <a:cubicBezTo>
                      <a:pt x="802" y="928"/>
                      <a:pt x="852" y="878"/>
                      <a:pt x="877" y="828"/>
                    </a:cubicBezTo>
                    <a:cubicBezTo>
                      <a:pt x="927" y="803"/>
                      <a:pt x="978" y="753"/>
                      <a:pt x="1003" y="678"/>
                    </a:cubicBezTo>
                    <a:cubicBezTo>
                      <a:pt x="1028" y="627"/>
                      <a:pt x="1028" y="552"/>
                      <a:pt x="1028" y="502"/>
                    </a:cubicBezTo>
                    <a:cubicBezTo>
                      <a:pt x="1028" y="452"/>
                      <a:pt x="1028" y="402"/>
                      <a:pt x="1028" y="352"/>
                    </a:cubicBezTo>
                    <a:cubicBezTo>
                      <a:pt x="1003" y="277"/>
                      <a:pt x="952" y="201"/>
                      <a:pt x="877" y="151"/>
                    </a:cubicBezTo>
                    <a:lnTo>
                      <a:pt x="802" y="76"/>
                    </a:lnTo>
                    <a:cubicBezTo>
                      <a:pt x="702" y="26"/>
                      <a:pt x="627" y="1"/>
                      <a:pt x="551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6"/>
              <p:cNvSpPr/>
              <p:nvPr/>
            </p:nvSpPr>
            <p:spPr>
              <a:xfrm>
                <a:off x="4274600" y="4631625"/>
                <a:ext cx="319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8" extrusionOk="0">
                    <a:moveTo>
                      <a:pt x="627" y="0"/>
                    </a:moveTo>
                    <a:cubicBezTo>
                      <a:pt x="0" y="0"/>
                      <a:pt x="0" y="978"/>
                      <a:pt x="627" y="978"/>
                    </a:cubicBezTo>
                    <a:cubicBezTo>
                      <a:pt x="1278" y="978"/>
                      <a:pt x="1278" y="0"/>
                      <a:pt x="627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6"/>
              <p:cNvSpPr/>
              <p:nvPr/>
            </p:nvSpPr>
            <p:spPr>
              <a:xfrm>
                <a:off x="4217575" y="3976600"/>
                <a:ext cx="2445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039" extrusionOk="0">
                    <a:moveTo>
                      <a:pt x="551" y="0"/>
                    </a:moveTo>
                    <a:cubicBezTo>
                      <a:pt x="533" y="0"/>
                      <a:pt x="516" y="3"/>
                      <a:pt x="502" y="11"/>
                    </a:cubicBezTo>
                    <a:lnTo>
                      <a:pt x="351" y="11"/>
                    </a:lnTo>
                    <a:cubicBezTo>
                      <a:pt x="276" y="36"/>
                      <a:pt x="201" y="86"/>
                      <a:pt x="151" y="136"/>
                    </a:cubicBezTo>
                    <a:lnTo>
                      <a:pt x="76" y="236"/>
                    </a:lnTo>
                    <a:cubicBezTo>
                      <a:pt x="25" y="311"/>
                      <a:pt x="0" y="412"/>
                      <a:pt x="0" y="487"/>
                    </a:cubicBezTo>
                    <a:lnTo>
                      <a:pt x="0" y="562"/>
                    </a:lnTo>
                    <a:cubicBezTo>
                      <a:pt x="0" y="612"/>
                      <a:pt x="0" y="687"/>
                      <a:pt x="50" y="738"/>
                    </a:cubicBezTo>
                    <a:cubicBezTo>
                      <a:pt x="50" y="788"/>
                      <a:pt x="101" y="863"/>
                      <a:pt x="151" y="888"/>
                    </a:cubicBezTo>
                    <a:cubicBezTo>
                      <a:pt x="176" y="938"/>
                      <a:pt x="251" y="988"/>
                      <a:pt x="301" y="988"/>
                    </a:cubicBezTo>
                    <a:cubicBezTo>
                      <a:pt x="351" y="1038"/>
                      <a:pt x="426" y="1038"/>
                      <a:pt x="502" y="1038"/>
                    </a:cubicBezTo>
                    <a:cubicBezTo>
                      <a:pt x="527" y="1038"/>
                      <a:pt x="577" y="1038"/>
                      <a:pt x="627" y="1013"/>
                    </a:cubicBezTo>
                    <a:cubicBezTo>
                      <a:pt x="702" y="988"/>
                      <a:pt x="777" y="963"/>
                      <a:pt x="827" y="888"/>
                    </a:cubicBezTo>
                    <a:cubicBezTo>
                      <a:pt x="852" y="863"/>
                      <a:pt x="878" y="838"/>
                      <a:pt x="903" y="788"/>
                    </a:cubicBezTo>
                    <a:cubicBezTo>
                      <a:pt x="953" y="712"/>
                      <a:pt x="978" y="637"/>
                      <a:pt x="978" y="562"/>
                    </a:cubicBezTo>
                    <a:lnTo>
                      <a:pt x="978" y="487"/>
                    </a:lnTo>
                    <a:cubicBezTo>
                      <a:pt x="978" y="412"/>
                      <a:pt x="978" y="362"/>
                      <a:pt x="928" y="311"/>
                    </a:cubicBezTo>
                    <a:cubicBezTo>
                      <a:pt x="928" y="236"/>
                      <a:pt x="878" y="186"/>
                      <a:pt x="827" y="136"/>
                    </a:cubicBezTo>
                    <a:cubicBezTo>
                      <a:pt x="802" y="86"/>
                      <a:pt x="727" y="61"/>
                      <a:pt x="677" y="36"/>
                    </a:cubicBezTo>
                    <a:cubicBezTo>
                      <a:pt x="642" y="18"/>
                      <a:pt x="594" y="0"/>
                      <a:pt x="551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6"/>
              <p:cNvSpPr/>
              <p:nvPr/>
            </p:nvSpPr>
            <p:spPr>
              <a:xfrm>
                <a:off x="4216950" y="4067700"/>
                <a:ext cx="319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78" y="978"/>
                      <a:pt x="1278" y="1"/>
                      <a:pt x="627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6"/>
              <p:cNvSpPr/>
              <p:nvPr/>
            </p:nvSpPr>
            <p:spPr>
              <a:xfrm>
                <a:off x="4274600" y="4014450"/>
                <a:ext cx="319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8" extrusionOk="0">
                    <a:moveTo>
                      <a:pt x="627" y="0"/>
                    </a:moveTo>
                    <a:cubicBezTo>
                      <a:pt x="0" y="0"/>
                      <a:pt x="0" y="978"/>
                      <a:pt x="627" y="978"/>
                    </a:cubicBezTo>
                    <a:cubicBezTo>
                      <a:pt x="1278" y="978"/>
                      <a:pt x="1278" y="0"/>
                      <a:pt x="627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6"/>
              <p:cNvSpPr/>
              <p:nvPr/>
            </p:nvSpPr>
            <p:spPr>
              <a:xfrm>
                <a:off x="3824075" y="4028225"/>
                <a:ext cx="320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979" extrusionOk="0">
                    <a:moveTo>
                      <a:pt x="653" y="1"/>
                    </a:moveTo>
                    <a:cubicBezTo>
                      <a:pt x="1" y="1"/>
                      <a:pt x="1" y="978"/>
                      <a:pt x="653" y="978"/>
                    </a:cubicBezTo>
                    <a:cubicBezTo>
                      <a:pt x="1279" y="978"/>
                      <a:pt x="1279" y="1"/>
                      <a:pt x="653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6"/>
              <p:cNvSpPr/>
              <p:nvPr/>
            </p:nvSpPr>
            <p:spPr>
              <a:xfrm>
                <a:off x="3860425" y="3966200"/>
                <a:ext cx="319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9" extrusionOk="0">
                    <a:moveTo>
                      <a:pt x="652" y="1"/>
                    </a:moveTo>
                    <a:cubicBezTo>
                      <a:pt x="26" y="1"/>
                      <a:pt x="1" y="978"/>
                      <a:pt x="652" y="978"/>
                    </a:cubicBezTo>
                    <a:cubicBezTo>
                      <a:pt x="1279" y="978"/>
                      <a:pt x="1279" y="1"/>
                      <a:pt x="652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6"/>
              <p:cNvSpPr/>
              <p:nvPr/>
            </p:nvSpPr>
            <p:spPr>
              <a:xfrm>
                <a:off x="3912425" y="3955550"/>
                <a:ext cx="313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8" extrusionOk="0">
                    <a:moveTo>
                      <a:pt x="627" y="1"/>
                    </a:moveTo>
                    <a:cubicBezTo>
                      <a:pt x="1" y="1"/>
                      <a:pt x="1" y="978"/>
                      <a:pt x="627" y="978"/>
                    </a:cubicBezTo>
                    <a:cubicBezTo>
                      <a:pt x="1254" y="978"/>
                      <a:pt x="1254" y="1"/>
                      <a:pt x="627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6"/>
              <p:cNvSpPr/>
              <p:nvPr/>
            </p:nvSpPr>
            <p:spPr>
              <a:xfrm>
                <a:off x="3879225" y="4028225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4" y="978"/>
                      <a:pt x="1254" y="1"/>
                      <a:pt x="627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6"/>
              <p:cNvSpPr/>
              <p:nvPr/>
            </p:nvSpPr>
            <p:spPr>
              <a:xfrm>
                <a:off x="3964425" y="4005050"/>
                <a:ext cx="2447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114" extrusionOk="0">
                    <a:moveTo>
                      <a:pt x="477" y="1"/>
                    </a:moveTo>
                    <a:cubicBezTo>
                      <a:pt x="452" y="26"/>
                      <a:pt x="402" y="26"/>
                      <a:pt x="352" y="26"/>
                    </a:cubicBezTo>
                    <a:cubicBezTo>
                      <a:pt x="277" y="51"/>
                      <a:pt x="201" y="101"/>
                      <a:pt x="151" y="151"/>
                    </a:cubicBezTo>
                    <a:cubicBezTo>
                      <a:pt x="126" y="201"/>
                      <a:pt x="101" y="226"/>
                      <a:pt x="76" y="251"/>
                    </a:cubicBezTo>
                    <a:cubicBezTo>
                      <a:pt x="26" y="326"/>
                      <a:pt x="1" y="427"/>
                      <a:pt x="1" y="502"/>
                    </a:cubicBezTo>
                    <a:lnTo>
                      <a:pt x="1" y="627"/>
                    </a:lnTo>
                    <a:cubicBezTo>
                      <a:pt x="1" y="702"/>
                      <a:pt x="1" y="752"/>
                      <a:pt x="51" y="803"/>
                    </a:cubicBezTo>
                    <a:cubicBezTo>
                      <a:pt x="51" y="878"/>
                      <a:pt x="101" y="928"/>
                      <a:pt x="151" y="978"/>
                    </a:cubicBezTo>
                    <a:cubicBezTo>
                      <a:pt x="176" y="1028"/>
                      <a:pt x="227" y="1053"/>
                      <a:pt x="302" y="1078"/>
                    </a:cubicBezTo>
                    <a:cubicBezTo>
                      <a:pt x="337" y="1096"/>
                      <a:pt x="385" y="1114"/>
                      <a:pt x="428" y="1114"/>
                    </a:cubicBezTo>
                    <a:cubicBezTo>
                      <a:pt x="446" y="1114"/>
                      <a:pt x="462" y="1111"/>
                      <a:pt x="477" y="1103"/>
                    </a:cubicBezTo>
                    <a:lnTo>
                      <a:pt x="628" y="1103"/>
                    </a:lnTo>
                    <a:cubicBezTo>
                      <a:pt x="703" y="1078"/>
                      <a:pt x="778" y="1028"/>
                      <a:pt x="828" y="978"/>
                    </a:cubicBezTo>
                    <a:lnTo>
                      <a:pt x="903" y="878"/>
                    </a:lnTo>
                    <a:cubicBezTo>
                      <a:pt x="953" y="803"/>
                      <a:pt x="978" y="702"/>
                      <a:pt x="978" y="627"/>
                    </a:cubicBezTo>
                    <a:lnTo>
                      <a:pt x="978" y="502"/>
                    </a:lnTo>
                    <a:cubicBezTo>
                      <a:pt x="978" y="427"/>
                      <a:pt x="978" y="376"/>
                      <a:pt x="928" y="326"/>
                    </a:cubicBezTo>
                    <a:cubicBezTo>
                      <a:pt x="928" y="251"/>
                      <a:pt x="878" y="201"/>
                      <a:pt x="828" y="151"/>
                    </a:cubicBezTo>
                    <a:cubicBezTo>
                      <a:pt x="803" y="101"/>
                      <a:pt x="728" y="76"/>
                      <a:pt x="678" y="51"/>
                    </a:cubicBezTo>
                    <a:cubicBezTo>
                      <a:pt x="628" y="26"/>
                      <a:pt x="552" y="1"/>
                      <a:pt x="477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6"/>
              <p:cNvSpPr/>
              <p:nvPr/>
            </p:nvSpPr>
            <p:spPr>
              <a:xfrm>
                <a:off x="3825975" y="4079600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3" y="978"/>
                      <a:pt x="1253" y="1"/>
                      <a:pt x="627" y="1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6"/>
              <p:cNvSpPr/>
              <p:nvPr/>
            </p:nvSpPr>
            <p:spPr>
              <a:xfrm>
                <a:off x="3765200" y="4062700"/>
                <a:ext cx="31975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003" extrusionOk="0">
                    <a:moveTo>
                      <a:pt x="627" y="0"/>
                    </a:moveTo>
                    <a:cubicBezTo>
                      <a:pt x="0" y="0"/>
                      <a:pt x="0" y="1003"/>
                      <a:pt x="627" y="1003"/>
                    </a:cubicBezTo>
                    <a:cubicBezTo>
                      <a:pt x="1253" y="1003"/>
                      <a:pt x="1278" y="0"/>
                      <a:pt x="627" y="0"/>
                    </a:cubicBezTo>
                    <a:close/>
                  </a:path>
                </a:pathLst>
              </a:custGeom>
              <a:solidFill>
                <a:srgbClr val="EF7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6"/>
              <p:cNvSpPr/>
              <p:nvPr/>
            </p:nvSpPr>
            <p:spPr>
              <a:xfrm>
                <a:off x="3307800" y="4542175"/>
                <a:ext cx="2632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91" extrusionOk="0">
                    <a:moveTo>
                      <a:pt x="552" y="1"/>
                    </a:moveTo>
                    <a:cubicBezTo>
                      <a:pt x="508" y="1"/>
                      <a:pt x="464" y="7"/>
                      <a:pt x="426" y="19"/>
                    </a:cubicBezTo>
                    <a:cubicBezTo>
                      <a:pt x="376" y="19"/>
                      <a:pt x="351" y="44"/>
                      <a:pt x="301" y="70"/>
                    </a:cubicBezTo>
                    <a:cubicBezTo>
                      <a:pt x="226" y="95"/>
                      <a:pt x="176" y="170"/>
                      <a:pt x="125" y="245"/>
                    </a:cubicBezTo>
                    <a:lnTo>
                      <a:pt x="75" y="370"/>
                    </a:lnTo>
                    <a:cubicBezTo>
                      <a:pt x="25" y="420"/>
                      <a:pt x="0" y="471"/>
                      <a:pt x="0" y="546"/>
                    </a:cubicBezTo>
                    <a:cubicBezTo>
                      <a:pt x="0" y="596"/>
                      <a:pt x="0" y="671"/>
                      <a:pt x="25" y="746"/>
                    </a:cubicBezTo>
                    <a:cubicBezTo>
                      <a:pt x="25" y="796"/>
                      <a:pt x="50" y="846"/>
                      <a:pt x="100" y="897"/>
                    </a:cubicBezTo>
                    <a:cubicBezTo>
                      <a:pt x="125" y="947"/>
                      <a:pt x="176" y="997"/>
                      <a:pt x="251" y="1022"/>
                    </a:cubicBezTo>
                    <a:lnTo>
                      <a:pt x="351" y="1072"/>
                    </a:lnTo>
                    <a:cubicBezTo>
                      <a:pt x="401" y="1085"/>
                      <a:pt x="445" y="1091"/>
                      <a:pt x="489" y="1091"/>
                    </a:cubicBezTo>
                    <a:cubicBezTo>
                      <a:pt x="533" y="1091"/>
                      <a:pt x="577" y="1085"/>
                      <a:pt x="627" y="1072"/>
                    </a:cubicBezTo>
                    <a:cubicBezTo>
                      <a:pt x="652" y="1072"/>
                      <a:pt x="702" y="1047"/>
                      <a:pt x="727" y="1022"/>
                    </a:cubicBezTo>
                    <a:cubicBezTo>
                      <a:pt x="802" y="997"/>
                      <a:pt x="877" y="922"/>
                      <a:pt x="902" y="846"/>
                    </a:cubicBezTo>
                    <a:lnTo>
                      <a:pt x="978" y="721"/>
                    </a:lnTo>
                    <a:cubicBezTo>
                      <a:pt x="1003" y="671"/>
                      <a:pt x="1028" y="621"/>
                      <a:pt x="1028" y="546"/>
                    </a:cubicBezTo>
                    <a:cubicBezTo>
                      <a:pt x="1053" y="496"/>
                      <a:pt x="1053" y="420"/>
                      <a:pt x="1028" y="345"/>
                    </a:cubicBezTo>
                    <a:cubicBezTo>
                      <a:pt x="1003" y="295"/>
                      <a:pt x="978" y="245"/>
                      <a:pt x="928" y="195"/>
                    </a:cubicBezTo>
                    <a:cubicBezTo>
                      <a:pt x="902" y="145"/>
                      <a:pt x="852" y="95"/>
                      <a:pt x="802" y="70"/>
                    </a:cubicBezTo>
                    <a:cubicBezTo>
                      <a:pt x="752" y="44"/>
                      <a:pt x="727" y="19"/>
                      <a:pt x="677" y="19"/>
                    </a:cubicBezTo>
                    <a:cubicBezTo>
                      <a:pt x="639" y="7"/>
                      <a:pt x="595" y="1"/>
                      <a:pt x="552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6"/>
              <p:cNvSpPr/>
              <p:nvPr/>
            </p:nvSpPr>
            <p:spPr>
              <a:xfrm>
                <a:off x="3327225" y="4580250"/>
                <a:ext cx="263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28" extrusionOk="0">
                    <a:moveTo>
                      <a:pt x="426" y="0"/>
                    </a:moveTo>
                    <a:cubicBezTo>
                      <a:pt x="351" y="25"/>
                      <a:pt x="276" y="75"/>
                      <a:pt x="226" y="125"/>
                    </a:cubicBezTo>
                    <a:cubicBezTo>
                      <a:pt x="201" y="151"/>
                      <a:pt x="176" y="176"/>
                      <a:pt x="151" y="201"/>
                    </a:cubicBezTo>
                    <a:cubicBezTo>
                      <a:pt x="100" y="251"/>
                      <a:pt x="75" y="301"/>
                      <a:pt x="50" y="351"/>
                    </a:cubicBezTo>
                    <a:cubicBezTo>
                      <a:pt x="25" y="401"/>
                      <a:pt x="0" y="476"/>
                      <a:pt x="25" y="552"/>
                    </a:cubicBezTo>
                    <a:cubicBezTo>
                      <a:pt x="0" y="602"/>
                      <a:pt x="25" y="677"/>
                      <a:pt x="50" y="727"/>
                    </a:cubicBezTo>
                    <a:cubicBezTo>
                      <a:pt x="75" y="802"/>
                      <a:pt x="100" y="852"/>
                      <a:pt x="151" y="877"/>
                    </a:cubicBezTo>
                    <a:lnTo>
                      <a:pt x="251" y="953"/>
                    </a:lnTo>
                    <a:cubicBezTo>
                      <a:pt x="326" y="1003"/>
                      <a:pt x="426" y="1028"/>
                      <a:pt x="501" y="1028"/>
                    </a:cubicBezTo>
                    <a:cubicBezTo>
                      <a:pt x="552" y="1028"/>
                      <a:pt x="602" y="1028"/>
                      <a:pt x="627" y="1003"/>
                    </a:cubicBezTo>
                    <a:cubicBezTo>
                      <a:pt x="727" y="1003"/>
                      <a:pt x="802" y="953"/>
                      <a:pt x="852" y="877"/>
                    </a:cubicBezTo>
                    <a:lnTo>
                      <a:pt x="902" y="827"/>
                    </a:lnTo>
                    <a:cubicBezTo>
                      <a:pt x="953" y="777"/>
                      <a:pt x="1003" y="727"/>
                      <a:pt x="1003" y="677"/>
                    </a:cubicBezTo>
                    <a:cubicBezTo>
                      <a:pt x="1053" y="602"/>
                      <a:pt x="1053" y="552"/>
                      <a:pt x="1053" y="476"/>
                    </a:cubicBezTo>
                    <a:cubicBezTo>
                      <a:pt x="1053" y="401"/>
                      <a:pt x="1053" y="351"/>
                      <a:pt x="1003" y="301"/>
                    </a:cubicBezTo>
                    <a:cubicBezTo>
                      <a:pt x="1003" y="226"/>
                      <a:pt x="953" y="176"/>
                      <a:pt x="902" y="125"/>
                    </a:cubicBezTo>
                    <a:lnTo>
                      <a:pt x="802" y="50"/>
                    </a:lnTo>
                    <a:cubicBezTo>
                      <a:pt x="727" y="0"/>
                      <a:pt x="652" y="0"/>
                      <a:pt x="57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6"/>
              <p:cNvSpPr/>
              <p:nvPr/>
            </p:nvSpPr>
            <p:spPr>
              <a:xfrm>
                <a:off x="3346650" y="4538900"/>
                <a:ext cx="319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8" extrusionOk="0">
                    <a:moveTo>
                      <a:pt x="627" y="0"/>
                    </a:moveTo>
                    <a:cubicBezTo>
                      <a:pt x="0" y="0"/>
                      <a:pt x="0" y="977"/>
                      <a:pt x="627" y="977"/>
                    </a:cubicBezTo>
                    <a:cubicBezTo>
                      <a:pt x="1278" y="977"/>
                      <a:pt x="1278" y="0"/>
                      <a:pt x="62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6"/>
              <p:cNvSpPr/>
              <p:nvPr/>
            </p:nvSpPr>
            <p:spPr>
              <a:xfrm>
                <a:off x="3325325" y="4448025"/>
                <a:ext cx="320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979" extrusionOk="0">
                    <a:moveTo>
                      <a:pt x="653" y="1"/>
                    </a:moveTo>
                    <a:cubicBezTo>
                      <a:pt x="1" y="1"/>
                      <a:pt x="1" y="978"/>
                      <a:pt x="653" y="978"/>
                    </a:cubicBezTo>
                    <a:cubicBezTo>
                      <a:pt x="1279" y="978"/>
                      <a:pt x="1279" y="1"/>
                      <a:pt x="653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6"/>
              <p:cNvSpPr/>
              <p:nvPr/>
            </p:nvSpPr>
            <p:spPr>
              <a:xfrm>
                <a:off x="3371075" y="4394775"/>
                <a:ext cx="31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04" extrusionOk="0">
                    <a:moveTo>
                      <a:pt x="627" y="1"/>
                    </a:moveTo>
                    <a:cubicBezTo>
                      <a:pt x="1" y="1"/>
                      <a:pt x="1" y="1003"/>
                      <a:pt x="627" y="1003"/>
                    </a:cubicBezTo>
                    <a:cubicBezTo>
                      <a:pt x="1254" y="1003"/>
                      <a:pt x="1254" y="1"/>
                      <a:pt x="62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6"/>
              <p:cNvSpPr/>
              <p:nvPr/>
            </p:nvSpPr>
            <p:spPr>
              <a:xfrm>
                <a:off x="3392375" y="4433000"/>
                <a:ext cx="263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104" extrusionOk="0">
                    <a:moveTo>
                      <a:pt x="427" y="0"/>
                    </a:moveTo>
                    <a:cubicBezTo>
                      <a:pt x="377" y="0"/>
                      <a:pt x="301" y="25"/>
                      <a:pt x="251" y="76"/>
                    </a:cubicBezTo>
                    <a:cubicBezTo>
                      <a:pt x="226" y="101"/>
                      <a:pt x="176" y="126"/>
                      <a:pt x="151" y="151"/>
                    </a:cubicBezTo>
                    <a:cubicBezTo>
                      <a:pt x="101" y="201"/>
                      <a:pt x="51" y="276"/>
                      <a:pt x="26" y="351"/>
                    </a:cubicBezTo>
                    <a:cubicBezTo>
                      <a:pt x="26" y="401"/>
                      <a:pt x="26" y="452"/>
                      <a:pt x="1" y="502"/>
                    </a:cubicBezTo>
                    <a:cubicBezTo>
                      <a:pt x="1" y="577"/>
                      <a:pt x="26" y="652"/>
                      <a:pt x="76" y="727"/>
                    </a:cubicBezTo>
                    <a:cubicBezTo>
                      <a:pt x="101" y="777"/>
                      <a:pt x="126" y="827"/>
                      <a:pt x="151" y="853"/>
                    </a:cubicBezTo>
                    <a:cubicBezTo>
                      <a:pt x="176" y="928"/>
                      <a:pt x="201" y="953"/>
                      <a:pt x="276" y="1003"/>
                    </a:cubicBezTo>
                    <a:cubicBezTo>
                      <a:pt x="301" y="1028"/>
                      <a:pt x="377" y="1078"/>
                      <a:pt x="427" y="1078"/>
                    </a:cubicBezTo>
                    <a:cubicBezTo>
                      <a:pt x="502" y="1103"/>
                      <a:pt x="552" y="1103"/>
                      <a:pt x="627" y="1103"/>
                    </a:cubicBezTo>
                    <a:cubicBezTo>
                      <a:pt x="702" y="1078"/>
                      <a:pt x="753" y="1078"/>
                      <a:pt x="803" y="1028"/>
                    </a:cubicBezTo>
                    <a:lnTo>
                      <a:pt x="903" y="953"/>
                    </a:lnTo>
                    <a:cubicBezTo>
                      <a:pt x="978" y="903"/>
                      <a:pt x="1003" y="827"/>
                      <a:pt x="1028" y="752"/>
                    </a:cubicBezTo>
                    <a:cubicBezTo>
                      <a:pt x="1053" y="702"/>
                      <a:pt x="1053" y="652"/>
                      <a:pt x="1053" y="602"/>
                    </a:cubicBezTo>
                    <a:cubicBezTo>
                      <a:pt x="1053" y="527"/>
                      <a:pt x="1028" y="452"/>
                      <a:pt x="978" y="376"/>
                    </a:cubicBezTo>
                    <a:cubicBezTo>
                      <a:pt x="978" y="326"/>
                      <a:pt x="953" y="276"/>
                      <a:pt x="928" y="251"/>
                    </a:cubicBezTo>
                    <a:cubicBezTo>
                      <a:pt x="903" y="176"/>
                      <a:pt x="853" y="151"/>
                      <a:pt x="803" y="101"/>
                    </a:cubicBezTo>
                    <a:cubicBezTo>
                      <a:pt x="753" y="51"/>
                      <a:pt x="702" y="25"/>
                      <a:pt x="627" y="25"/>
                    </a:cubicBezTo>
                    <a:cubicBezTo>
                      <a:pt x="577" y="0"/>
                      <a:pt x="502" y="0"/>
                      <a:pt x="42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6"/>
              <p:cNvSpPr/>
              <p:nvPr/>
            </p:nvSpPr>
            <p:spPr>
              <a:xfrm>
                <a:off x="3480100" y="4552675"/>
                <a:ext cx="319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8" extrusionOk="0">
                    <a:moveTo>
                      <a:pt x="627" y="0"/>
                    </a:moveTo>
                    <a:cubicBezTo>
                      <a:pt x="0" y="0"/>
                      <a:pt x="0" y="978"/>
                      <a:pt x="627" y="978"/>
                    </a:cubicBezTo>
                    <a:cubicBezTo>
                      <a:pt x="1279" y="978"/>
                      <a:pt x="1279" y="0"/>
                      <a:pt x="62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6"/>
              <p:cNvSpPr/>
              <p:nvPr/>
            </p:nvSpPr>
            <p:spPr>
              <a:xfrm>
                <a:off x="3426850" y="4616575"/>
                <a:ext cx="319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9" extrusionOk="0">
                    <a:moveTo>
                      <a:pt x="652" y="1"/>
                    </a:moveTo>
                    <a:cubicBezTo>
                      <a:pt x="0" y="1"/>
                      <a:pt x="0" y="978"/>
                      <a:pt x="652" y="978"/>
                    </a:cubicBezTo>
                    <a:cubicBezTo>
                      <a:pt x="1278" y="978"/>
                      <a:pt x="1278" y="1"/>
                      <a:pt x="652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6"/>
              <p:cNvSpPr/>
              <p:nvPr/>
            </p:nvSpPr>
            <p:spPr>
              <a:xfrm>
                <a:off x="3433725" y="4681750"/>
                <a:ext cx="263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28" extrusionOk="0">
                    <a:moveTo>
                      <a:pt x="427" y="0"/>
                    </a:moveTo>
                    <a:cubicBezTo>
                      <a:pt x="327" y="25"/>
                      <a:pt x="276" y="76"/>
                      <a:pt x="201" y="126"/>
                    </a:cubicBezTo>
                    <a:cubicBezTo>
                      <a:pt x="176" y="151"/>
                      <a:pt x="151" y="176"/>
                      <a:pt x="151" y="201"/>
                    </a:cubicBezTo>
                    <a:cubicBezTo>
                      <a:pt x="101" y="251"/>
                      <a:pt x="51" y="301"/>
                      <a:pt x="51" y="351"/>
                    </a:cubicBezTo>
                    <a:cubicBezTo>
                      <a:pt x="1" y="401"/>
                      <a:pt x="1" y="477"/>
                      <a:pt x="1" y="552"/>
                    </a:cubicBezTo>
                    <a:cubicBezTo>
                      <a:pt x="1" y="602"/>
                      <a:pt x="1" y="677"/>
                      <a:pt x="51" y="727"/>
                    </a:cubicBezTo>
                    <a:cubicBezTo>
                      <a:pt x="51" y="802"/>
                      <a:pt x="101" y="852"/>
                      <a:pt x="151" y="903"/>
                    </a:cubicBezTo>
                    <a:lnTo>
                      <a:pt x="251" y="978"/>
                    </a:lnTo>
                    <a:cubicBezTo>
                      <a:pt x="327" y="1003"/>
                      <a:pt x="402" y="1028"/>
                      <a:pt x="502" y="1028"/>
                    </a:cubicBezTo>
                    <a:lnTo>
                      <a:pt x="627" y="1028"/>
                    </a:lnTo>
                    <a:cubicBezTo>
                      <a:pt x="703" y="1003"/>
                      <a:pt x="778" y="953"/>
                      <a:pt x="828" y="903"/>
                    </a:cubicBezTo>
                    <a:cubicBezTo>
                      <a:pt x="853" y="878"/>
                      <a:pt x="878" y="852"/>
                      <a:pt x="903" y="827"/>
                    </a:cubicBezTo>
                    <a:cubicBezTo>
                      <a:pt x="953" y="777"/>
                      <a:pt x="978" y="727"/>
                      <a:pt x="1003" y="677"/>
                    </a:cubicBezTo>
                    <a:cubicBezTo>
                      <a:pt x="1028" y="602"/>
                      <a:pt x="1053" y="552"/>
                      <a:pt x="1053" y="477"/>
                    </a:cubicBezTo>
                    <a:cubicBezTo>
                      <a:pt x="1053" y="426"/>
                      <a:pt x="1028" y="351"/>
                      <a:pt x="1003" y="301"/>
                    </a:cubicBezTo>
                    <a:cubicBezTo>
                      <a:pt x="978" y="226"/>
                      <a:pt x="953" y="176"/>
                      <a:pt x="903" y="126"/>
                    </a:cubicBezTo>
                    <a:lnTo>
                      <a:pt x="803" y="50"/>
                    </a:lnTo>
                    <a:cubicBezTo>
                      <a:pt x="728" y="25"/>
                      <a:pt x="627" y="0"/>
                      <a:pt x="552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6"/>
              <p:cNvSpPr/>
              <p:nvPr/>
            </p:nvSpPr>
            <p:spPr>
              <a:xfrm>
                <a:off x="3480100" y="4602800"/>
                <a:ext cx="319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8" extrusionOk="0">
                    <a:moveTo>
                      <a:pt x="627" y="0"/>
                    </a:moveTo>
                    <a:cubicBezTo>
                      <a:pt x="0" y="0"/>
                      <a:pt x="0" y="978"/>
                      <a:pt x="627" y="978"/>
                    </a:cubicBezTo>
                    <a:cubicBezTo>
                      <a:pt x="1279" y="978"/>
                      <a:pt x="1279" y="0"/>
                      <a:pt x="62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6"/>
              <p:cNvSpPr/>
              <p:nvPr/>
            </p:nvSpPr>
            <p:spPr>
              <a:xfrm>
                <a:off x="3399900" y="4645400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4" y="978"/>
                      <a:pt x="1254" y="1"/>
                      <a:pt x="62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>
                <a:off x="3533350" y="4504425"/>
                <a:ext cx="313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8" extrusionOk="0">
                    <a:moveTo>
                      <a:pt x="627" y="1"/>
                    </a:moveTo>
                    <a:cubicBezTo>
                      <a:pt x="1" y="1"/>
                      <a:pt x="1" y="978"/>
                      <a:pt x="627" y="978"/>
                    </a:cubicBezTo>
                    <a:cubicBezTo>
                      <a:pt x="1254" y="978"/>
                      <a:pt x="1254" y="1"/>
                      <a:pt x="62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6"/>
              <p:cNvSpPr/>
              <p:nvPr/>
            </p:nvSpPr>
            <p:spPr>
              <a:xfrm>
                <a:off x="3586625" y="4581500"/>
                <a:ext cx="263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53" extrusionOk="0">
                    <a:moveTo>
                      <a:pt x="552" y="0"/>
                    </a:moveTo>
                    <a:cubicBezTo>
                      <a:pt x="526" y="0"/>
                      <a:pt x="476" y="0"/>
                      <a:pt x="426" y="25"/>
                    </a:cubicBezTo>
                    <a:cubicBezTo>
                      <a:pt x="351" y="50"/>
                      <a:pt x="276" y="75"/>
                      <a:pt x="201" y="151"/>
                    </a:cubicBezTo>
                    <a:cubicBezTo>
                      <a:pt x="201" y="176"/>
                      <a:pt x="176" y="176"/>
                      <a:pt x="150" y="201"/>
                    </a:cubicBezTo>
                    <a:cubicBezTo>
                      <a:pt x="100" y="251"/>
                      <a:pt x="75" y="301"/>
                      <a:pt x="50" y="351"/>
                    </a:cubicBezTo>
                    <a:cubicBezTo>
                      <a:pt x="25" y="426"/>
                      <a:pt x="0" y="476"/>
                      <a:pt x="0" y="552"/>
                    </a:cubicBezTo>
                    <a:cubicBezTo>
                      <a:pt x="0" y="627"/>
                      <a:pt x="25" y="677"/>
                      <a:pt x="50" y="752"/>
                    </a:cubicBezTo>
                    <a:cubicBezTo>
                      <a:pt x="75" y="802"/>
                      <a:pt x="100" y="852"/>
                      <a:pt x="150" y="903"/>
                    </a:cubicBezTo>
                    <a:cubicBezTo>
                      <a:pt x="176" y="928"/>
                      <a:pt x="226" y="953"/>
                      <a:pt x="251" y="978"/>
                    </a:cubicBezTo>
                    <a:cubicBezTo>
                      <a:pt x="326" y="1028"/>
                      <a:pt x="401" y="1053"/>
                      <a:pt x="501" y="1053"/>
                    </a:cubicBezTo>
                    <a:lnTo>
                      <a:pt x="627" y="1028"/>
                    </a:lnTo>
                    <a:cubicBezTo>
                      <a:pt x="702" y="1003"/>
                      <a:pt x="777" y="953"/>
                      <a:pt x="852" y="903"/>
                    </a:cubicBezTo>
                    <a:cubicBezTo>
                      <a:pt x="877" y="877"/>
                      <a:pt x="877" y="852"/>
                      <a:pt x="902" y="827"/>
                    </a:cubicBezTo>
                    <a:cubicBezTo>
                      <a:pt x="953" y="802"/>
                      <a:pt x="978" y="752"/>
                      <a:pt x="1003" y="677"/>
                    </a:cubicBezTo>
                    <a:cubicBezTo>
                      <a:pt x="1028" y="627"/>
                      <a:pt x="1053" y="552"/>
                      <a:pt x="1053" y="502"/>
                    </a:cubicBezTo>
                    <a:cubicBezTo>
                      <a:pt x="1053" y="426"/>
                      <a:pt x="1028" y="351"/>
                      <a:pt x="1003" y="301"/>
                    </a:cubicBezTo>
                    <a:cubicBezTo>
                      <a:pt x="978" y="251"/>
                      <a:pt x="953" y="201"/>
                      <a:pt x="902" y="151"/>
                    </a:cubicBezTo>
                    <a:cubicBezTo>
                      <a:pt x="877" y="126"/>
                      <a:pt x="852" y="101"/>
                      <a:pt x="802" y="75"/>
                    </a:cubicBezTo>
                    <a:cubicBezTo>
                      <a:pt x="727" y="25"/>
                      <a:pt x="652" y="0"/>
                      <a:pt x="552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>
                <a:off x="3564050" y="4686125"/>
                <a:ext cx="244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104" extrusionOk="0">
                    <a:moveTo>
                      <a:pt x="502" y="1"/>
                    </a:moveTo>
                    <a:lnTo>
                      <a:pt x="352" y="26"/>
                    </a:lnTo>
                    <a:cubicBezTo>
                      <a:pt x="277" y="51"/>
                      <a:pt x="201" y="76"/>
                      <a:pt x="151" y="151"/>
                    </a:cubicBezTo>
                    <a:lnTo>
                      <a:pt x="76" y="251"/>
                    </a:lnTo>
                    <a:cubicBezTo>
                      <a:pt x="26" y="327"/>
                      <a:pt x="1" y="402"/>
                      <a:pt x="1" y="502"/>
                    </a:cubicBezTo>
                    <a:lnTo>
                      <a:pt x="1" y="602"/>
                    </a:lnTo>
                    <a:cubicBezTo>
                      <a:pt x="1" y="677"/>
                      <a:pt x="26" y="753"/>
                      <a:pt x="51" y="803"/>
                    </a:cubicBezTo>
                    <a:cubicBezTo>
                      <a:pt x="76" y="853"/>
                      <a:pt x="101" y="903"/>
                      <a:pt x="151" y="953"/>
                    </a:cubicBezTo>
                    <a:cubicBezTo>
                      <a:pt x="201" y="1003"/>
                      <a:pt x="251" y="1028"/>
                      <a:pt x="302" y="1053"/>
                    </a:cubicBezTo>
                    <a:cubicBezTo>
                      <a:pt x="352" y="1104"/>
                      <a:pt x="427" y="1104"/>
                      <a:pt x="502" y="1104"/>
                    </a:cubicBezTo>
                    <a:cubicBezTo>
                      <a:pt x="527" y="1104"/>
                      <a:pt x="577" y="1104"/>
                      <a:pt x="627" y="1078"/>
                    </a:cubicBezTo>
                    <a:cubicBezTo>
                      <a:pt x="703" y="1053"/>
                      <a:pt x="778" y="1028"/>
                      <a:pt x="828" y="953"/>
                    </a:cubicBezTo>
                    <a:lnTo>
                      <a:pt x="928" y="853"/>
                    </a:lnTo>
                    <a:cubicBezTo>
                      <a:pt x="953" y="778"/>
                      <a:pt x="978" y="703"/>
                      <a:pt x="978" y="602"/>
                    </a:cubicBezTo>
                    <a:lnTo>
                      <a:pt x="978" y="502"/>
                    </a:lnTo>
                    <a:cubicBezTo>
                      <a:pt x="978" y="427"/>
                      <a:pt x="978" y="352"/>
                      <a:pt x="953" y="302"/>
                    </a:cubicBezTo>
                    <a:cubicBezTo>
                      <a:pt x="928" y="251"/>
                      <a:pt x="878" y="176"/>
                      <a:pt x="828" y="151"/>
                    </a:cubicBezTo>
                    <a:cubicBezTo>
                      <a:pt x="803" y="101"/>
                      <a:pt x="753" y="51"/>
                      <a:pt x="678" y="51"/>
                    </a:cubicBezTo>
                    <a:cubicBezTo>
                      <a:pt x="627" y="1"/>
                      <a:pt x="552" y="1"/>
                      <a:pt x="502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6"/>
              <p:cNvSpPr/>
              <p:nvPr/>
            </p:nvSpPr>
            <p:spPr>
              <a:xfrm>
                <a:off x="3616700" y="4646650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3" y="978"/>
                      <a:pt x="1253" y="1"/>
                      <a:pt x="62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6"/>
              <p:cNvSpPr/>
              <p:nvPr/>
            </p:nvSpPr>
            <p:spPr>
              <a:xfrm>
                <a:off x="3565300" y="4628475"/>
                <a:ext cx="313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979" extrusionOk="0">
                    <a:moveTo>
                      <a:pt x="628" y="1"/>
                    </a:moveTo>
                    <a:cubicBezTo>
                      <a:pt x="1" y="1"/>
                      <a:pt x="1" y="978"/>
                      <a:pt x="628" y="978"/>
                    </a:cubicBezTo>
                    <a:cubicBezTo>
                      <a:pt x="1254" y="978"/>
                      <a:pt x="1254" y="1"/>
                      <a:pt x="628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3586625" y="4519475"/>
                <a:ext cx="313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8" extrusionOk="0">
                    <a:moveTo>
                      <a:pt x="627" y="0"/>
                    </a:moveTo>
                    <a:cubicBezTo>
                      <a:pt x="0" y="0"/>
                      <a:pt x="0" y="978"/>
                      <a:pt x="627" y="978"/>
                    </a:cubicBezTo>
                    <a:cubicBezTo>
                      <a:pt x="1253" y="978"/>
                      <a:pt x="1253" y="0"/>
                      <a:pt x="62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3682475" y="4520725"/>
                <a:ext cx="257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53" extrusionOk="0">
                    <a:moveTo>
                      <a:pt x="477" y="0"/>
                    </a:moveTo>
                    <a:cubicBezTo>
                      <a:pt x="427" y="0"/>
                      <a:pt x="352" y="25"/>
                      <a:pt x="301" y="50"/>
                    </a:cubicBezTo>
                    <a:cubicBezTo>
                      <a:pt x="226" y="75"/>
                      <a:pt x="176" y="100"/>
                      <a:pt x="151" y="151"/>
                    </a:cubicBezTo>
                    <a:lnTo>
                      <a:pt x="51" y="251"/>
                    </a:lnTo>
                    <a:cubicBezTo>
                      <a:pt x="26" y="326"/>
                      <a:pt x="1" y="401"/>
                      <a:pt x="1" y="501"/>
                    </a:cubicBezTo>
                    <a:lnTo>
                      <a:pt x="1" y="627"/>
                    </a:lnTo>
                    <a:cubicBezTo>
                      <a:pt x="26" y="702"/>
                      <a:pt x="76" y="777"/>
                      <a:pt x="151" y="852"/>
                    </a:cubicBezTo>
                    <a:cubicBezTo>
                      <a:pt x="151" y="852"/>
                      <a:pt x="176" y="877"/>
                      <a:pt x="201" y="902"/>
                    </a:cubicBezTo>
                    <a:cubicBezTo>
                      <a:pt x="251" y="953"/>
                      <a:pt x="301" y="978"/>
                      <a:pt x="352" y="1003"/>
                    </a:cubicBezTo>
                    <a:cubicBezTo>
                      <a:pt x="427" y="1028"/>
                      <a:pt x="477" y="1053"/>
                      <a:pt x="552" y="1053"/>
                    </a:cubicBezTo>
                    <a:cubicBezTo>
                      <a:pt x="602" y="1053"/>
                      <a:pt x="677" y="1028"/>
                      <a:pt x="728" y="1003"/>
                    </a:cubicBezTo>
                    <a:cubicBezTo>
                      <a:pt x="803" y="978"/>
                      <a:pt x="853" y="953"/>
                      <a:pt x="903" y="902"/>
                    </a:cubicBezTo>
                    <a:lnTo>
                      <a:pt x="978" y="802"/>
                    </a:lnTo>
                    <a:cubicBezTo>
                      <a:pt x="1003" y="727"/>
                      <a:pt x="1028" y="652"/>
                      <a:pt x="1028" y="552"/>
                    </a:cubicBezTo>
                    <a:lnTo>
                      <a:pt x="1028" y="426"/>
                    </a:lnTo>
                    <a:cubicBezTo>
                      <a:pt x="1003" y="351"/>
                      <a:pt x="953" y="276"/>
                      <a:pt x="903" y="201"/>
                    </a:cubicBezTo>
                    <a:cubicBezTo>
                      <a:pt x="878" y="201"/>
                      <a:pt x="853" y="176"/>
                      <a:pt x="828" y="151"/>
                    </a:cubicBezTo>
                    <a:cubicBezTo>
                      <a:pt x="778" y="100"/>
                      <a:pt x="728" y="75"/>
                      <a:pt x="677" y="50"/>
                    </a:cubicBezTo>
                    <a:cubicBezTo>
                      <a:pt x="627" y="25"/>
                      <a:pt x="552" y="0"/>
                      <a:pt x="47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3715700" y="4610325"/>
                <a:ext cx="2445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053" extrusionOk="0">
                    <a:moveTo>
                      <a:pt x="501" y="0"/>
                    </a:moveTo>
                    <a:cubicBezTo>
                      <a:pt x="451" y="0"/>
                      <a:pt x="401" y="0"/>
                      <a:pt x="351" y="25"/>
                    </a:cubicBezTo>
                    <a:cubicBezTo>
                      <a:pt x="276" y="50"/>
                      <a:pt x="201" y="75"/>
                      <a:pt x="150" y="151"/>
                    </a:cubicBezTo>
                    <a:lnTo>
                      <a:pt x="75" y="251"/>
                    </a:lnTo>
                    <a:cubicBezTo>
                      <a:pt x="25" y="326"/>
                      <a:pt x="0" y="401"/>
                      <a:pt x="0" y="501"/>
                    </a:cubicBezTo>
                    <a:lnTo>
                      <a:pt x="0" y="552"/>
                    </a:lnTo>
                    <a:cubicBezTo>
                      <a:pt x="0" y="627"/>
                      <a:pt x="0" y="677"/>
                      <a:pt x="50" y="752"/>
                    </a:cubicBezTo>
                    <a:cubicBezTo>
                      <a:pt x="50" y="802"/>
                      <a:pt x="100" y="852"/>
                      <a:pt x="150" y="902"/>
                    </a:cubicBezTo>
                    <a:cubicBezTo>
                      <a:pt x="201" y="953"/>
                      <a:pt x="251" y="978"/>
                      <a:pt x="301" y="1003"/>
                    </a:cubicBezTo>
                    <a:cubicBezTo>
                      <a:pt x="351" y="1028"/>
                      <a:pt x="426" y="1053"/>
                      <a:pt x="501" y="1053"/>
                    </a:cubicBezTo>
                    <a:cubicBezTo>
                      <a:pt x="526" y="1028"/>
                      <a:pt x="577" y="1028"/>
                      <a:pt x="627" y="1028"/>
                    </a:cubicBezTo>
                    <a:cubicBezTo>
                      <a:pt x="702" y="1003"/>
                      <a:pt x="777" y="953"/>
                      <a:pt x="827" y="902"/>
                    </a:cubicBezTo>
                    <a:cubicBezTo>
                      <a:pt x="852" y="877"/>
                      <a:pt x="877" y="827"/>
                      <a:pt x="927" y="802"/>
                    </a:cubicBezTo>
                    <a:cubicBezTo>
                      <a:pt x="952" y="727"/>
                      <a:pt x="978" y="652"/>
                      <a:pt x="978" y="552"/>
                    </a:cubicBezTo>
                    <a:lnTo>
                      <a:pt x="978" y="501"/>
                    </a:lnTo>
                    <a:cubicBezTo>
                      <a:pt x="978" y="426"/>
                      <a:pt x="978" y="351"/>
                      <a:pt x="927" y="301"/>
                    </a:cubicBezTo>
                    <a:cubicBezTo>
                      <a:pt x="927" y="251"/>
                      <a:pt x="877" y="176"/>
                      <a:pt x="827" y="151"/>
                    </a:cubicBezTo>
                    <a:cubicBezTo>
                      <a:pt x="802" y="100"/>
                      <a:pt x="752" y="50"/>
                      <a:pt x="677" y="50"/>
                    </a:cubicBezTo>
                    <a:cubicBezTo>
                      <a:pt x="627" y="0"/>
                      <a:pt x="551" y="0"/>
                      <a:pt x="501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3771450" y="4555800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1" y="1"/>
                      <a:pt x="1" y="978"/>
                      <a:pt x="627" y="978"/>
                    </a:cubicBezTo>
                    <a:cubicBezTo>
                      <a:pt x="1254" y="978"/>
                      <a:pt x="1254" y="1"/>
                      <a:pt x="62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3727600" y="4543275"/>
                <a:ext cx="2632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54" extrusionOk="0">
                    <a:moveTo>
                      <a:pt x="502" y="0"/>
                    </a:moveTo>
                    <a:cubicBezTo>
                      <a:pt x="426" y="0"/>
                      <a:pt x="376" y="26"/>
                      <a:pt x="301" y="51"/>
                    </a:cubicBezTo>
                    <a:cubicBezTo>
                      <a:pt x="251" y="76"/>
                      <a:pt x="201" y="101"/>
                      <a:pt x="151" y="151"/>
                    </a:cubicBezTo>
                    <a:lnTo>
                      <a:pt x="75" y="251"/>
                    </a:lnTo>
                    <a:cubicBezTo>
                      <a:pt x="25" y="326"/>
                      <a:pt x="0" y="427"/>
                      <a:pt x="0" y="502"/>
                    </a:cubicBezTo>
                    <a:lnTo>
                      <a:pt x="25" y="627"/>
                    </a:lnTo>
                    <a:cubicBezTo>
                      <a:pt x="50" y="727"/>
                      <a:pt x="101" y="777"/>
                      <a:pt x="151" y="853"/>
                    </a:cubicBezTo>
                    <a:cubicBezTo>
                      <a:pt x="176" y="878"/>
                      <a:pt x="201" y="903"/>
                      <a:pt x="226" y="903"/>
                    </a:cubicBezTo>
                    <a:cubicBezTo>
                      <a:pt x="251" y="953"/>
                      <a:pt x="301" y="1003"/>
                      <a:pt x="376" y="1003"/>
                    </a:cubicBezTo>
                    <a:cubicBezTo>
                      <a:pt x="426" y="1053"/>
                      <a:pt x="502" y="1053"/>
                      <a:pt x="552" y="1053"/>
                    </a:cubicBezTo>
                    <a:cubicBezTo>
                      <a:pt x="627" y="1053"/>
                      <a:pt x="702" y="1053"/>
                      <a:pt x="752" y="1003"/>
                    </a:cubicBezTo>
                    <a:cubicBezTo>
                      <a:pt x="802" y="1003"/>
                      <a:pt x="852" y="953"/>
                      <a:pt x="903" y="903"/>
                    </a:cubicBezTo>
                    <a:lnTo>
                      <a:pt x="978" y="802"/>
                    </a:lnTo>
                    <a:cubicBezTo>
                      <a:pt x="1028" y="727"/>
                      <a:pt x="1053" y="652"/>
                      <a:pt x="1053" y="552"/>
                    </a:cubicBezTo>
                    <a:lnTo>
                      <a:pt x="1028" y="427"/>
                    </a:lnTo>
                    <a:cubicBezTo>
                      <a:pt x="1003" y="351"/>
                      <a:pt x="978" y="276"/>
                      <a:pt x="903" y="226"/>
                    </a:cubicBezTo>
                    <a:lnTo>
                      <a:pt x="852" y="151"/>
                    </a:lnTo>
                    <a:cubicBezTo>
                      <a:pt x="802" y="101"/>
                      <a:pt x="752" y="76"/>
                      <a:pt x="702" y="51"/>
                    </a:cubicBezTo>
                    <a:cubicBezTo>
                      <a:pt x="627" y="26"/>
                      <a:pt x="577" y="0"/>
                      <a:pt x="502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3752025" y="4423600"/>
                <a:ext cx="26350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03" extrusionOk="0">
                    <a:moveTo>
                      <a:pt x="502" y="0"/>
                    </a:moveTo>
                    <a:cubicBezTo>
                      <a:pt x="427" y="0"/>
                      <a:pt x="352" y="26"/>
                      <a:pt x="301" y="51"/>
                    </a:cubicBezTo>
                    <a:cubicBezTo>
                      <a:pt x="251" y="76"/>
                      <a:pt x="201" y="101"/>
                      <a:pt x="151" y="151"/>
                    </a:cubicBezTo>
                    <a:cubicBezTo>
                      <a:pt x="101" y="201"/>
                      <a:pt x="76" y="251"/>
                      <a:pt x="51" y="301"/>
                    </a:cubicBezTo>
                    <a:cubicBezTo>
                      <a:pt x="26" y="376"/>
                      <a:pt x="1" y="427"/>
                      <a:pt x="1" y="502"/>
                    </a:cubicBezTo>
                    <a:cubicBezTo>
                      <a:pt x="1" y="552"/>
                      <a:pt x="26" y="577"/>
                      <a:pt x="26" y="627"/>
                    </a:cubicBezTo>
                    <a:cubicBezTo>
                      <a:pt x="51" y="702"/>
                      <a:pt x="76" y="777"/>
                      <a:pt x="151" y="853"/>
                    </a:cubicBezTo>
                    <a:lnTo>
                      <a:pt x="251" y="928"/>
                    </a:lnTo>
                    <a:cubicBezTo>
                      <a:pt x="327" y="978"/>
                      <a:pt x="402" y="978"/>
                      <a:pt x="502" y="1003"/>
                    </a:cubicBezTo>
                    <a:lnTo>
                      <a:pt x="552" y="1003"/>
                    </a:lnTo>
                    <a:cubicBezTo>
                      <a:pt x="627" y="1003"/>
                      <a:pt x="677" y="978"/>
                      <a:pt x="753" y="953"/>
                    </a:cubicBezTo>
                    <a:cubicBezTo>
                      <a:pt x="803" y="928"/>
                      <a:pt x="853" y="903"/>
                      <a:pt x="903" y="853"/>
                    </a:cubicBezTo>
                    <a:cubicBezTo>
                      <a:pt x="953" y="802"/>
                      <a:pt x="978" y="752"/>
                      <a:pt x="1003" y="677"/>
                    </a:cubicBezTo>
                    <a:cubicBezTo>
                      <a:pt x="1028" y="627"/>
                      <a:pt x="1053" y="577"/>
                      <a:pt x="1053" y="502"/>
                    </a:cubicBezTo>
                    <a:cubicBezTo>
                      <a:pt x="1028" y="452"/>
                      <a:pt x="1028" y="401"/>
                      <a:pt x="1028" y="376"/>
                    </a:cubicBezTo>
                    <a:cubicBezTo>
                      <a:pt x="1003" y="276"/>
                      <a:pt x="953" y="226"/>
                      <a:pt x="903" y="151"/>
                    </a:cubicBezTo>
                    <a:lnTo>
                      <a:pt x="803" y="76"/>
                    </a:lnTo>
                    <a:cubicBezTo>
                      <a:pt x="728" y="26"/>
                      <a:pt x="652" y="0"/>
                      <a:pt x="552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3832225" y="4452425"/>
                <a:ext cx="294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104" extrusionOk="0">
                    <a:moveTo>
                      <a:pt x="677" y="0"/>
                    </a:moveTo>
                    <a:cubicBezTo>
                      <a:pt x="577" y="0"/>
                      <a:pt x="502" y="25"/>
                      <a:pt x="427" y="50"/>
                    </a:cubicBezTo>
                    <a:cubicBezTo>
                      <a:pt x="352" y="101"/>
                      <a:pt x="301" y="126"/>
                      <a:pt x="251" y="176"/>
                    </a:cubicBezTo>
                    <a:cubicBezTo>
                      <a:pt x="176" y="201"/>
                      <a:pt x="126" y="251"/>
                      <a:pt x="101" y="301"/>
                    </a:cubicBezTo>
                    <a:cubicBezTo>
                      <a:pt x="51" y="351"/>
                      <a:pt x="26" y="401"/>
                      <a:pt x="26" y="477"/>
                    </a:cubicBezTo>
                    <a:cubicBezTo>
                      <a:pt x="1" y="527"/>
                      <a:pt x="1" y="602"/>
                      <a:pt x="1" y="677"/>
                    </a:cubicBezTo>
                    <a:cubicBezTo>
                      <a:pt x="1" y="727"/>
                      <a:pt x="26" y="802"/>
                      <a:pt x="76" y="852"/>
                    </a:cubicBezTo>
                    <a:lnTo>
                      <a:pt x="151" y="953"/>
                    </a:lnTo>
                    <a:cubicBezTo>
                      <a:pt x="201" y="1003"/>
                      <a:pt x="276" y="1053"/>
                      <a:pt x="352" y="1078"/>
                    </a:cubicBezTo>
                    <a:cubicBezTo>
                      <a:pt x="402" y="1078"/>
                      <a:pt x="452" y="1078"/>
                      <a:pt x="477" y="1103"/>
                    </a:cubicBezTo>
                    <a:cubicBezTo>
                      <a:pt x="577" y="1103"/>
                      <a:pt x="652" y="1078"/>
                      <a:pt x="728" y="1028"/>
                    </a:cubicBezTo>
                    <a:cubicBezTo>
                      <a:pt x="803" y="978"/>
                      <a:pt x="853" y="953"/>
                      <a:pt x="928" y="903"/>
                    </a:cubicBezTo>
                    <a:cubicBezTo>
                      <a:pt x="978" y="878"/>
                      <a:pt x="1028" y="827"/>
                      <a:pt x="1053" y="777"/>
                    </a:cubicBezTo>
                    <a:cubicBezTo>
                      <a:pt x="1103" y="727"/>
                      <a:pt x="1129" y="677"/>
                      <a:pt x="1154" y="602"/>
                    </a:cubicBezTo>
                    <a:cubicBezTo>
                      <a:pt x="1154" y="552"/>
                      <a:pt x="1179" y="477"/>
                      <a:pt x="1154" y="426"/>
                    </a:cubicBezTo>
                    <a:cubicBezTo>
                      <a:pt x="1154" y="351"/>
                      <a:pt x="1129" y="301"/>
                      <a:pt x="1103" y="226"/>
                    </a:cubicBezTo>
                    <a:lnTo>
                      <a:pt x="1028" y="126"/>
                    </a:lnTo>
                    <a:cubicBezTo>
                      <a:pt x="953" y="76"/>
                      <a:pt x="878" y="25"/>
                      <a:pt x="803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3891125" y="4446775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1" y="1"/>
                      <a:pt x="1" y="978"/>
                      <a:pt x="627" y="978"/>
                    </a:cubicBezTo>
                    <a:cubicBezTo>
                      <a:pt x="1254" y="978"/>
                      <a:pt x="1254" y="1"/>
                      <a:pt x="62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3762050" y="4365950"/>
                <a:ext cx="31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004" extrusionOk="0">
                    <a:moveTo>
                      <a:pt x="627" y="1"/>
                    </a:moveTo>
                    <a:cubicBezTo>
                      <a:pt x="1" y="1"/>
                      <a:pt x="1" y="1003"/>
                      <a:pt x="627" y="1003"/>
                    </a:cubicBezTo>
                    <a:cubicBezTo>
                      <a:pt x="1279" y="1003"/>
                      <a:pt x="1279" y="1"/>
                      <a:pt x="62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3876100" y="4320850"/>
                <a:ext cx="2507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154" extrusionOk="0">
                    <a:moveTo>
                      <a:pt x="376" y="0"/>
                    </a:moveTo>
                    <a:cubicBezTo>
                      <a:pt x="301" y="25"/>
                      <a:pt x="226" y="75"/>
                      <a:pt x="151" y="151"/>
                    </a:cubicBezTo>
                    <a:lnTo>
                      <a:pt x="75" y="226"/>
                    </a:lnTo>
                    <a:cubicBezTo>
                      <a:pt x="25" y="326"/>
                      <a:pt x="25" y="401"/>
                      <a:pt x="25" y="476"/>
                    </a:cubicBezTo>
                    <a:lnTo>
                      <a:pt x="25" y="677"/>
                    </a:lnTo>
                    <a:cubicBezTo>
                      <a:pt x="0" y="727"/>
                      <a:pt x="25" y="802"/>
                      <a:pt x="50" y="852"/>
                    </a:cubicBezTo>
                    <a:cubicBezTo>
                      <a:pt x="75" y="927"/>
                      <a:pt x="100" y="978"/>
                      <a:pt x="151" y="1003"/>
                    </a:cubicBezTo>
                    <a:cubicBezTo>
                      <a:pt x="201" y="1053"/>
                      <a:pt x="251" y="1103"/>
                      <a:pt x="326" y="1128"/>
                    </a:cubicBezTo>
                    <a:cubicBezTo>
                      <a:pt x="376" y="1153"/>
                      <a:pt x="426" y="1153"/>
                      <a:pt x="501" y="1153"/>
                    </a:cubicBezTo>
                    <a:lnTo>
                      <a:pt x="627" y="1153"/>
                    </a:lnTo>
                    <a:cubicBezTo>
                      <a:pt x="727" y="1128"/>
                      <a:pt x="777" y="1078"/>
                      <a:pt x="852" y="1003"/>
                    </a:cubicBezTo>
                    <a:lnTo>
                      <a:pt x="927" y="927"/>
                    </a:lnTo>
                    <a:cubicBezTo>
                      <a:pt x="978" y="827"/>
                      <a:pt x="1003" y="752"/>
                      <a:pt x="1003" y="677"/>
                    </a:cubicBezTo>
                    <a:lnTo>
                      <a:pt x="1003" y="476"/>
                    </a:lnTo>
                    <a:cubicBezTo>
                      <a:pt x="1003" y="426"/>
                      <a:pt x="978" y="351"/>
                      <a:pt x="953" y="301"/>
                    </a:cubicBezTo>
                    <a:cubicBezTo>
                      <a:pt x="927" y="226"/>
                      <a:pt x="902" y="176"/>
                      <a:pt x="852" y="151"/>
                    </a:cubicBezTo>
                    <a:cubicBezTo>
                      <a:pt x="802" y="100"/>
                      <a:pt x="752" y="50"/>
                      <a:pt x="702" y="25"/>
                    </a:cubicBezTo>
                    <a:cubicBezTo>
                      <a:pt x="627" y="0"/>
                      <a:pt x="577" y="0"/>
                      <a:pt x="501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3852275" y="4293275"/>
                <a:ext cx="2572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54" extrusionOk="0">
                    <a:moveTo>
                      <a:pt x="477" y="0"/>
                    </a:moveTo>
                    <a:cubicBezTo>
                      <a:pt x="427" y="0"/>
                      <a:pt x="352" y="25"/>
                      <a:pt x="301" y="51"/>
                    </a:cubicBezTo>
                    <a:cubicBezTo>
                      <a:pt x="226" y="76"/>
                      <a:pt x="176" y="101"/>
                      <a:pt x="151" y="151"/>
                    </a:cubicBezTo>
                    <a:cubicBezTo>
                      <a:pt x="126" y="176"/>
                      <a:pt x="76" y="226"/>
                      <a:pt x="51" y="251"/>
                    </a:cubicBezTo>
                    <a:cubicBezTo>
                      <a:pt x="26" y="326"/>
                      <a:pt x="1" y="401"/>
                      <a:pt x="1" y="502"/>
                    </a:cubicBezTo>
                    <a:cubicBezTo>
                      <a:pt x="1" y="552"/>
                      <a:pt x="1" y="577"/>
                      <a:pt x="1" y="627"/>
                    </a:cubicBezTo>
                    <a:cubicBezTo>
                      <a:pt x="26" y="702"/>
                      <a:pt x="76" y="777"/>
                      <a:pt x="151" y="853"/>
                    </a:cubicBezTo>
                    <a:lnTo>
                      <a:pt x="201" y="903"/>
                    </a:lnTo>
                    <a:cubicBezTo>
                      <a:pt x="251" y="953"/>
                      <a:pt x="301" y="978"/>
                      <a:pt x="352" y="1003"/>
                    </a:cubicBezTo>
                    <a:cubicBezTo>
                      <a:pt x="427" y="1028"/>
                      <a:pt x="477" y="1053"/>
                      <a:pt x="552" y="1053"/>
                    </a:cubicBezTo>
                    <a:cubicBezTo>
                      <a:pt x="602" y="1053"/>
                      <a:pt x="677" y="1028"/>
                      <a:pt x="728" y="1003"/>
                    </a:cubicBezTo>
                    <a:cubicBezTo>
                      <a:pt x="803" y="978"/>
                      <a:pt x="853" y="953"/>
                      <a:pt x="903" y="903"/>
                    </a:cubicBezTo>
                    <a:cubicBezTo>
                      <a:pt x="928" y="878"/>
                      <a:pt x="953" y="827"/>
                      <a:pt x="978" y="802"/>
                    </a:cubicBezTo>
                    <a:cubicBezTo>
                      <a:pt x="1003" y="727"/>
                      <a:pt x="1028" y="652"/>
                      <a:pt x="1028" y="552"/>
                    </a:cubicBezTo>
                    <a:cubicBezTo>
                      <a:pt x="1028" y="527"/>
                      <a:pt x="1028" y="477"/>
                      <a:pt x="1028" y="426"/>
                    </a:cubicBezTo>
                    <a:cubicBezTo>
                      <a:pt x="1003" y="351"/>
                      <a:pt x="953" y="276"/>
                      <a:pt x="903" y="201"/>
                    </a:cubicBezTo>
                    <a:lnTo>
                      <a:pt x="828" y="151"/>
                    </a:lnTo>
                    <a:cubicBezTo>
                      <a:pt x="778" y="101"/>
                      <a:pt x="728" y="76"/>
                      <a:pt x="677" y="51"/>
                    </a:cubicBezTo>
                    <a:cubicBezTo>
                      <a:pt x="627" y="25"/>
                      <a:pt x="552" y="0"/>
                      <a:pt x="47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3683725" y="4309725"/>
                <a:ext cx="276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166" extrusionOk="0">
                    <a:moveTo>
                      <a:pt x="615" y="0"/>
                    </a:moveTo>
                    <a:cubicBezTo>
                      <a:pt x="571" y="0"/>
                      <a:pt x="527" y="7"/>
                      <a:pt x="477" y="19"/>
                    </a:cubicBezTo>
                    <a:cubicBezTo>
                      <a:pt x="452" y="44"/>
                      <a:pt x="402" y="69"/>
                      <a:pt x="352" y="69"/>
                    </a:cubicBezTo>
                    <a:cubicBezTo>
                      <a:pt x="277" y="119"/>
                      <a:pt x="226" y="169"/>
                      <a:pt x="176" y="245"/>
                    </a:cubicBezTo>
                    <a:cubicBezTo>
                      <a:pt x="151" y="320"/>
                      <a:pt x="101" y="370"/>
                      <a:pt x="51" y="445"/>
                    </a:cubicBezTo>
                    <a:cubicBezTo>
                      <a:pt x="26" y="495"/>
                      <a:pt x="1" y="545"/>
                      <a:pt x="1" y="621"/>
                    </a:cubicBezTo>
                    <a:cubicBezTo>
                      <a:pt x="1" y="671"/>
                      <a:pt x="1" y="746"/>
                      <a:pt x="1" y="821"/>
                    </a:cubicBezTo>
                    <a:cubicBezTo>
                      <a:pt x="26" y="871"/>
                      <a:pt x="51" y="921"/>
                      <a:pt x="101" y="971"/>
                    </a:cubicBezTo>
                    <a:cubicBezTo>
                      <a:pt x="126" y="1022"/>
                      <a:pt x="176" y="1072"/>
                      <a:pt x="251" y="1097"/>
                    </a:cubicBezTo>
                    <a:cubicBezTo>
                      <a:pt x="277" y="1122"/>
                      <a:pt x="327" y="1147"/>
                      <a:pt x="352" y="1147"/>
                    </a:cubicBezTo>
                    <a:cubicBezTo>
                      <a:pt x="402" y="1159"/>
                      <a:pt x="446" y="1166"/>
                      <a:pt x="490" y="1166"/>
                    </a:cubicBezTo>
                    <a:cubicBezTo>
                      <a:pt x="533" y="1166"/>
                      <a:pt x="577" y="1159"/>
                      <a:pt x="627" y="1147"/>
                    </a:cubicBezTo>
                    <a:cubicBezTo>
                      <a:pt x="652" y="1147"/>
                      <a:pt x="703" y="1122"/>
                      <a:pt x="728" y="1097"/>
                    </a:cubicBezTo>
                    <a:cubicBezTo>
                      <a:pt x="803" y="1072"/>
                      <a:pt x="878" y="997"/>
                      <a:pt x="903" y="921"/>
                    </a:cubicBezTo>
                    <a:cubicBezTo>
                      <a:pt x="953" y="871"/>
                      <a:pt x="1003" y="821"/>
                      <a:pt x="1028" y="746"/>
                    </a:cubicBezTo>
                    <a:cubicBezTo>
                      <a:pt x="1079" y="696"/>
                      <a:pt x="1079" y="621"/>
                      <a:pt x="1104" y="570"/>
                    </a:cubicBezTo>
                    <a:cubicBezTo>
                      <a:pt x="1104" y="495"/>
                      <a:pt x="1104" y="445"/>
                      <a:pt x="1079" y="370"/>
                    </a:cubicBezTo>
                    <a:cubicBezTo>
                      <a:pt x="1079" y="295"/>
                      <a:pt x="1028" y="245"/>
                      <a:pt x="1003" y="195"/>
                    </a:cubicBezTo>
                    <a:cubicBezTo>
                      <a:pt x="953" y="144"/>
                      <a:pt x="903" y="119"/>
                      <a:pt x="853" y="69"/>
                    </a:cubicBezTo>
                    <a:lnTo>
                      <a:pt x="753" y="19"/>
                    </a:lnTo>
                    <a:cubicBezTo>
                      <a:pt x="703" y="7"/>
                      <a:pt x="659" y="0"/>
                      <a:pt x="615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3787125" y="4202425"/>
                <a:ext cx="2757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47" extrusionOk="0">
                    <a:moveTo>
                      <a:pt x="552" y="0"/>
                    </a:moveTo>
                    <a:cubicBezTo>
                      <a:pt x="476" y="0"/>
                      <a:pt x="426" y="0"/>
                      <a:pt x="351" y="25"/>
                    </a:cubicBezTo>
                    <a:cubicBezTo>
                      <a:pt x="301" y="25"/>
                      <a:pt x="226" y="50"/>
                      <a:pt x="201" y="101"/>
                    </a:cubicBezTo>
                    <a:cubicBezTo>
                      <a:pt x="126" y="126"/>
                      <a:pt x="100" y="176"/>
                      <a:pt x="75" y="251"/>
                    </a:cubicBezTo>
                    <a:lnTo>
                      <a:pt x="25" y="351"/>
                    </a:lnTo>
                    <a:cubicBezTo>
                      <a:pt x="0" y="451"/>
                      <a:pt x="0" y="527"/>
                      <a:pt x="25" y="627"/>
                    </a:cubicBezTo>
                    <a:lnTo>
                      <a:pt x="75" y="727"/>
                    </a:lnTo>
                    <a:cubicBezTo>
                      <a:pt x="100" y="802"/>
                      <a:pt x="176" y="877"/>
                      <a:pt x="251" y="903"/>
                    </a:cubicBezTo>
                    <a:cubicBezTo>
                      <a:pt x="276" y="928"/>
                      <a:pt x="326" y="953"/>
                      <a:pt x="351" y="978"/>
                    </a:cubicBezTo>
                    <a:cubicBezTo>
                      <a:pt x="426" y="1003"/>
                      <a:pt x="476" y="1028"/>
                      <a:pt x="552" y="1028"/>
                    </a:cubicBezTo>
                    <a:cubicBezTo>
                      <a:pt x="577" y="1040"/>
                      <a:pt x="608" y="1047"/>
                      <a:pt x="639" y="1047"/>
                    </a:cubicBezTo>
                    <a:cubicBezTo>
                      <a:pt x="671" y="1047"/>
                      <a:pt x="702" y="1040"/>
                      <a:pt x="727" y="1028"/>
                    </a:cubicBezTo>
                    <a:cubicBezTo>
                      <a:pt x="802" y="1003"/>
                      <a:pt x="852" y="978"/>
                      <a:pt x="902" y="928"/>
                    </a:cubicBezTo>
                    <a:cubicBezTo>
                      <a:pt x="953" y="903"/>
                      <a:pt x="1003" y="852"/>
                      <a:pt x="1028" y="802"/>
                    </a:cubicBezTo>
                    <a:cubicBezTo>
                      <a:pt x="1053" y="752"/>
                      <a:pt x="1053" y="727"/>
                      <a:pt x="1078" y="677"/>
                    </a:cubicBezTo>
                    <a:cubicBezTo>
                      <a:pt x="1103" y="602"/>
                      <a:pt x="1103" y="502"/>
                      <a:pt x="1078" y="426"/>
                    </a:cubicBezTo>
                    <a:cubicBezTo>
                      <a:pt x="1053" y="376"/>
                      <a:pt x="1053" y="351"/>
                      <a:pt x="1028" y="301"/>
                    </a:cubicBezTo>
                    <a:cubicBezTo>
                      <a:pt x="978" y="226"/>
                      <a:pt x="928" y="176"/>
                      <a:pt x="852" y="126"/>
                    </a:cubicBezTo>
                    <a:cubicBezTo>
                      <a:pt x="827" y="101"/>
                      <a:pt x="777" y="75"/>
                      <a:pt x="727" y="75"/>
                    </a:cubicBezTo>
                    <a:cubicBezTo>
                      <a:pt x="677" y="25"/>
                      <a:pt x="627" y="0"/>
                      <a:pt x="552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6"/>
              <p:cNvSpPr/>
              <p:nvPr/>
            </p:nvSpPr>
            <p:spPr>
              <a:xfrm>
                <a:off x="3721325" y="4190525"/>
                <a:ext cx="313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8" extrusionOk="0">
                    <a:moveTo>
                      <a:pt x="627" y="0"/>
                    </a:moveTo>
                    <a:cubicBezTo>
                      <a:pt x="1" y="0"/>
                      <a:pt x="1" y="978"/>
                      <a:pt x="627" y="978"/>
                    </a:cubicBezTo>
                    <a:cubicBezTo>
                      <a:pt x="1254" y="978"/>
                      <a:pt x="1254" y="0"/>
                      <a:pt x="62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3708175" y="4260075"/>
                <a:ext cx="244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103" extrusionOk="0">
                    <a:moveTo>
                      <a:pt x="476" y="0"/>
                    </a:moveTo>
                    <a:lnTo>
                      <a:pt x="351" y="25"/>
                    </a:lnTo>
                    <a:cubicBezTo>
                      <a:pt x="276" y="50"/>
                      <a:pt x="201" y="75"/>
                      <a:pt x="151" y="150"/>
                    </a:cubicBezTo>
                    <a:lnTo>
                      <a:pt x="75" y="251"/>
                    </a:lnTo>
                    <a:cubicBezTo>
                      <a:pt x="25" y="326"/>
                      <a:pt x="0" y="401"/>
                      <a:pt x="0" y="501"/>
                    </a:cubicBezTo>
                    <a:lnTo>
                      <a:pt x="0" y="602"/>
                    </a:lnTo>
                    <a:cubicBezTo>
                      <a:pt x="0" y="677"/>
                      <a:pt x="0" y="752"/>
                      <a:pt x="50" y="802"/>
                    </a:cubicBezTo>
                    <a:cubicBezTo>
                      <a:pt x="50" y="852"/>
                      <a:pt x="101" y="927"/>
                      <a:pt x="151" y="952"/>
                    </a:cubicBezTo>
                    <a:cubicBezTo>
                      <a:pt x="176" y="1003"/>
                      <a:pt x="251" y="1053"/>
                      <a:pt x="301" y="1053"/>
                    </a:cubicBezTo>
                    <a:cubicBezTo>
                      <a:pt x="351" y="1103"/>
                      <a:pt x="426" y="1103"/>
                      <a:pt x="476" y="1103"/>
                    </a:cubicBezTo>
                    <a:cubicBezTo>
                      <a:pt x="527" y="1103"/>
                      <a:pt x="577" y="1103"/>
                      <a:pt x="627" y="1078"/>
                    </a:cubicBezTo>
                    <a:cubicBezTo>
                      <a:pt x="702" y="1053"/>
                      <a:pt x="777" y="1028"/>
                      <a:pt x="827" y="952"/>
                    </a:cubicBezTo>
                    <a:cubicBezTo>
                      <a:pt x="852" y="927"/>
                      <a:pt x="878" y="902"/>
                      <a:pt x="903" y="852"/>
                    </a:cubicBezTo>
                    <a:cubicBezTo>
                      <a:pt x="953" y="777"/>
                      <a:pt x="978" y="702"/>
                      <a:pt x="978" y="602"/>
                    </a:cubicBezTo>
                    <a:lnTo>
                      <a:pt x="978" y="501"/>
                    </a:lnTo>
                    <a:cubicBezTo>
                      <a:pt x="978" y="426"/>
                      <a:pt x="978" y="351"/>
                      <a:pt x="928" y="301"/>
                    </a:cubicBezTo>
                    <a:cubicBezTo>
                      <a:pt x="928" y="251"/>
                      <a:pt x="878" y="201"/>
                      <a:pt x="827" y="150"/>
                    </a:cubicBezTo>
                    <a:cubicBezTo>
                      <a:pt x="802" y="100"/>
                      <a:pt x="727" y="50"/>
                      <a:pt x="677" y="50"/>
                    </a:cubicBezTo>
                    <a:cubicBezTo>
                      <a:pt x="627" y="0"/>
                      <a:pt x="552" y="0"/>
                      <a:pt x="476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3765200" y="4232500"/>
                <a:ext cx="31975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003" extrusionOk="0">
                    <a:moveTo>
                      <a:pt x="627" y="0"/>
                    </a:moveTo>
                    <a:cubicBezTo>
                      <a:pt x="0" y="0"/>
                      <a:pt x="0" y="1003"/>
                      <a:pt x="627" y="1003"/>
                    </a:cubicBezTo>
                    <a:cubicBezTo>
                      <a:pt x="1253" y="1003"/>
                      <a:pt x="1278" y="0"/>
                      <a:pt x="62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3613550" y="4185500"/>
                <a:ext cx="320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004" extrusionOk="0">
                    <a:moveTo>
                      <a:pt x="627" y="1"/>
                    </a:moveTo>
                    <a:cubicBezTo>
                      <a:pt x="1" y="1"/>
                      <a:pt x="1" y="1003"/>
                      <a:pt x="627" y="1003"/>
                    </a:cubicBezTo>
                    <a:cubicBezTo>
                      <a:pt x="1279" y="1003"/>
                      <a:pt x="1279" y="1"/>
                      <a:pt x="62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6"/>
              <p:cNvSpPr/>
              <p:nvPr/>
            </p:nvSpPr>
            <p:spPr>
              <a:xfrm>
                <a:off x="3571575" y="4223725"/>
                <a:ext cx="263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78" extrusionOk="0">
                    <a:moveTo>
                      <a:pt x="502" y="0"/>
                    </a:moveTo>
                    <a:cubicBezTo>
                      <a:pt x="427" y="0"/>
                      <a:pt x="377" y="0"/>
                      <a:pt x="301" y="51"/>
                    </a:cubicBezTo>
                    <a:cubicBezTo>
                      <a:pt x="251" y="51"/>
                      <a:pt x="201" y="101"/>
                      <a:pt x="151" y="151"/>
                    </a:cubicBezTo>
                    <a:cubicBezTo>
                      <a:pt x="101" y="176"/>
                      <a:pt x="76" y="251"/>
                      <a:pt x="51" y="301"/>
                    </a:cubicBezTo>
                    <a:cubicBezTo>
                      <a:pt x="26" y="351"/>
                      <a:pt x="1" y="426"/>
                      <a:pt x="1" y="502"/>
                    </a:cubicBezTo>
                    <a:cubicBezTo>
                      <a:pt x="1" y="527"/>
                      <a:pt x="26" y="577"/>
                      <a:pt x="26" y="627"/>
                    </a:cubicBezTo>
                    <a:cubicBezTo>
                      <a:pt x="51" y="702"/>
                      <a:pt x="76" y="777"/>
                      <a:pt x="151" y="827"/>
                    </a:cubicBezTo>
                    <a:lnTo>
                      <a:pt x="251" y="903"/>
                    </a:lnTo>
                    <a:cubicBezTo>
                      <a:pt x="326" y="953"/>
                      <a:pt x="402" y="978"/>
                      <a:pt x="502" y="978"/>
                    </a:cubicBezTo>
                    <a:lnTo>
                      <a:pt x="552" y="978"/>
                    </a:lnTo>
                    <a:cubicBezTo>
                      <a:pt x="627" y="978"/>
                      <a:pt x="677" y="978"/>
                      <a:pt x="752" y="928"/>
                    </a:cubicBezTo>
                    <a:cubicBezTo>
                      <a:pt x="803" y="928"/>
                      <a:pt x="853" y="878"/>
                      <a:pt x="903" y="827"/>
                    </a:cubicBezTo>
                    <a:cubicBezTo>
                      <a:pt x="953" y="802"/>
                      <a:pt x="978" y="727"/>
                      <a:pt x="1003" y="677"/>
                    </a:cubicBezTo>
                    <a:cubicBezTo>
                      <a:pt x="1028" y="627"/>
                      <a:pt x="1053" y="552"/>
                      <a:pt x="1053" y="502"/>
                    </a:cubicBezTo>
                    <a:lnTo>
                      <a:pt x="1028" y="351"/>
                    </a:lnTo>
                    <a:cubicBezTo>
                      <a:pt x="1003" y="276"/>
                      <a:pt x="953" y="201"/>
                      <a:pt x="903" y="151"/>
                    </a:cubicBezTo>
                    <a:cubicBezTo>
                      <a:pt x="878" y="126"/>
                      <a:pt x="828" y="101"/>
                      <a:pt x="803" y="76"/>
                    </a:cubicBezTo>
                    <a:cubicBezTo>
                      <a:pt x="727" y="25"/>
                      <a:pt x="652" y="0"/>
                      <a:pt x="552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3586625" y="4288875"/>
                <a:ext cx="250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104" extrusionOk="0">
                    <a:moveTo>
                      <a:pt x="501" y="1"/>
                    </a:moveTo>
                    <a:cubicBezTo>
                      <a:pt x="451" y="1"/>
                      <a:pt x="401" y="1"/>
                      <a:pt x="376" y="26"/>
                    </a:cubicBezTo>
                    <a:cubicBezTo>
                      <a:pt x="276" y="51"/>
                      <a:pt x="226" y="76"/>
                      <a:pt x="150" y="151"/>
                    </a:cubicBezTo>
                    <a:cubicBezTo>
                      <a:pt x="125" y="176"/>
                      <a:pt x="100" y="201"/>
                      <a:pt x="75" y="252"/>
                    </a:cubicBezTo>
                    <a:cubicBezTo>
                      <a:pt x="25" y="327"/>
                      <a:pt x="0" y="402"/>
                      <a:pt x="0" y="502"/>
                    </a:cubicBezTo>
                    <a:lnTo>
                      <a:pt x="0" y="602"/>
                    </a:lnTo>
                    <a:cubicBezTo>
                      <a:pt x="0" y="678"/>
                      <a:pt x="25" y="753"/>
                      <a:pt x="50" y="803"/>
                    </a:cubicBezTo>
                    <a:cubicBezTo>
                      <a:pt x="75" y="853"/>
                      <a:pt x="100" y="903"/>
                      <a:pt x="150" y="953"/>
                    </a:cubicBezTo>
                    <a:cubicBezTo>
                      <a:pt x="201" y="1003"/>
                      <a:pt x="251" y="1054"/>
                      <a:pt x="301" y="1054"/>
                    </a:cubicBezTo>
                    <a:cubicBezTo>
                      <a:pt x="376" y="1104"/>
                      <a:pt x="426" y="1104"/>
                      <a:pt x="501" y="1104"/>
                    </a:cubicBezTo>
                    <a:cubicBezTo>
                      <a:pt x="552" y="1104"/>
                      <a:pt x="577" y="1104"/>
                      <a:pt x="627" y="1079"/>
                    </a:cubicBezTo>
                    <a:cubicBezTo>
                      <a:pt x="702" y="1054"/>
                      <a:pt x="777" y="1029"/>
                      <a:pt x="852" y="953"/>
                    </a:cubicBezTo>
                    <a:cubicBezTo>
                      <a:pt x="877" y="928"/>
                      <a:pt x="902" y="903"/>
                      <a:pt x="927" y="853"/>
                    </a:cubicBezTo>
                    <a:cubicBezTo>
                      <a:pt x="978" y="778"/>
                      <a:pt x="978" y="703"/>
                      <a:pt x="1003" y="602"/>
                    </a:cubicBezTo>
                    <a:lnTo>
                      <a:pt x="1003" y="502"/>
                    </a:lnTo>
                    <a:cubicBezTo>
                      <a:pt x="1003" y="427"/>
                      <a:pt x="978" y="352"/>
                      <a:pt x="953" y="302"/>
                    </a:cubicBezTo>
                    <a:cubicBezTo>
                      <a:pt x="927" y="252"/>
                      <a:pt x="902" y="201"/>
                      <a:pt x="852" y="151"/>
                    </a:cubicBezTo>
                    <a:cubicBezTo>
                      <a:pt x="802" y="101"/>
                      <a:pt x="752" y="51"/>
                      <a:pt x="677" y="51"/>
                    </a:cubicBezTo>
                    <a:cubicBezTo>
                      <a:pt x="627" y="1"/>
                      <a:pt x="577" y="1"/>
                      <a:pt x="501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3606050" y="4253800"/>
                <a:ext cx="31350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03" extrusionOk="0">
                    <a:moveTo>
                      <a:pt x="627" y="0"/>
                    </a:moveTo>
                    <a:cubicBezTo>
                      <a:pt x="0" y="0"/>
                      <a:pt x="0" y="1003"/>
                      <a:pt x="627" y="1003"/>
                    </a:cubicBezTo>
                    <a:cubicBezTo>
                      <a:pt x="1253" y="1003"/>
                      <a:pt x="1253" y="0"/>
                      <a:pt x="62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3477600" y="4246275"/>
                <a:ext cx="244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179" extrusionOk="0">
                    <a:moveTo>
                      <a:pt x="501" y="1"/>
                    </a:moveTo>
                    <a:lnTo>
                      <a:pt x="351" y="26"/>
                    </a:lnTo>
                    <a:cubicBezTo>
                      <a:pt x="276" y="51"/>
                      <a:pt x="201" y="101"/>
                      <a:pt x="151" y="151"/>
                    </a:cubicBezTo>
                    <a:cubicBezTo>
                      <a:pt x="126" y="176"/>
                      <a:pt x="100" y="226"/>
                      <a:pt x="75" y="251"/>
                    </a:cubicBezTo>
                    <a:cubicBezTo>
                      <a:pt x="25" y="327"/>
                      <a:pt x="0" y="402"/>
                      <a:pt x="0" y="502"/>
                    </a:cubicBezTo>
                    <a:lnTo>
                      <a:pt x="0" y="677"/>
                    </a:lnTo>
                    <a:cubicBezTo>
                      <a:pt x="0" y="753"/>
                      <a:pt x="25" y="803"/>
                      <a:pt x="50" y="878"/>
                    </a:cubicBezTo>
                    <a:cubicBezTo>
                      <a:pt x="75" y="928"/>
                      <a:pt x="100" y="978"/>
                      <a:pt x="151" y="1028"/>
                    </a:cubicBezTo>
                    <a:cubicBezTo>
                      <a:pt x="201" y="1078"/>
                      <a:pt x="251" y="1103"/>
                      <a:pt x="301" y="1129"/>
                    </a:cubicBezTo>
                    <a:cubicBezTo>
                      <a:pt x="351" y="1154"/>
                      <a:pt x="426" y="1179"/>
                      <a:pt x="501" y="1179"/>
                    </a:cubicBezTo>
                    <a:cubicBezTo>
                      <a:pt x="527" y="1154"/>
                      <a:pt x="577" y="1154"/>
                      <a:pt x="627" y="1154"/>
                    </a:cubicBezTo>
                    <a:cubicBezTo>
                      <a:pt x="702" y="1129"/>
                      <a:pt x="777" y="1078"/>
                      <a:pt x="852" y="1028"/>
                    </a:cubicBezTo>
                    <a:lnTo>
                      <a:pt x="928" y="928"/>
                    </a:lnTo>
                    <a:cubicBezTo>
                      <a:pt x="953" y="853"/>
                      <a:pt x="978" y="778"/>
                      <a:pt x="978" y="677"/>
                    </a:cubicBezTo>
                    <a:lnTo>
                      <a:pt x="978" y="502"/>
                    </a:lnTo>
                    <a:cubicBezTo>
                      <a:pt x="978" y="427"/>
                      <a:pt x="978" y="377"/>
                      <a:pt x="953" y="301"/>
                    </a:cubicBezTo>
                    <a:cubicBezTo>
                      <a:pt x="928" y="251"/>
                      <a:pt x="877" y="201"/>
                      <a:pt x="852" y="151"/>
                    </a:cubicBezTo>
                    <a:cubicBezTo>
                      <a:pt x="802" y="101"/>
                      <a:pt x="752" y="76"/>
                      <a:pt x="677" y="51"/>
                    </a:cubicBezTo>
                    <a:cubicBezTo>
                      <a:pt x="627" y="26"/>
                      <a:pt x="552" y="1"/>
                      <a:pt x="501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3515825" y="4334375"/>
                <a:ext cx="2445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114" extrusionOk="0">
                    <a:moveTo>
                      <a:pt x="537" y="0"/>
                    </a:moveTo>
                    <a:cubicBezTo>
                      <a:pt x="518" y="0"/>
                      <a:pt x="498" y="3"/>
                      <a:pt x="476" y="11"/>
                    </a:cubicBezTo>
                    <a:lnTo>
                      <a:pt x="351" y="11"/>
                    </a:lnTo>
                    <a:cubicBezTo>
                      <a:pt x="276" y="36"/>
                      <a:pt x="201" y="86"/>
                      <a:pt x="125" y="136"/>
                    </a:cubicBezTo>
                    <a:lnTo>
                      <a:pt x="50" y="236"/>
                    </a:lnTo>
                    <a:cubicBezTo>
                      <a:pt x="25" y="311"/>
                      <a:pt x="0" y="412"/>
                      <a:pt x="0" y="487"/>
                    </a:cubicBezTo>
                    <a:lnTo>
                      <a:pt x="0" y="612"/>
                    </a:lnTo>
                    <a:cubicBezTo>
                      <a:pt x="0" y="687"/>
                      <a:pt x="0" y="737"/>
                      <a:pt x="25" y="813"/>
                    </a:cubicBezTo>
                    <a:cubicBezTo>
                      <a:pt x="50" y="863"/>
                      <a:pt x="75" y="913"/>
                      <a:pt x="125" y="963"/>
                    </a:cubicBezTo>
                    <a:cubicBezTo>
                      <a:pt x="175" y="1013"/>
                      <a:pt x="226" y="1038"/>
                      <a:pt x="301" y="1063"/>
                    </a:cubicBezTo>
                    <a:cubicBezTo>
                      <a:pt x="351" y="1088"/>
                      <a:pt x="401" y="1113"/>
                      <a:pt x="476" y="1113"/>
                    </a:cubicBezTo>
                    <a:cubicBezTo>
                      <a:pt x="526" y="1088"/>
                      <a:pt x="576" y="1088"/>
                      <a:pt x="602" y="1088"/>
                    </a:cubicBezTo>
                    <a:cubicBezTo>
                      <a:pt x="702" y="1063"/>
                      <a:pt x="777" y="1013"/>
                      <a:pt x="827" y="963"/>
                    </a:cubicBezTo>
                    <a:cubicBezTo>
                      <a:pt x="852" y="938"/>
                      <a:pt x="877" y="888"/>
                      <a:pt x="902" y="863"/>
                    </a:cubicBezTo>
                    <a:cubicBezTo>
                      <a:pt x="952" y="787"/>
                      <a:pt x="977" y="712"/>
                      <a:pt x="977" y="612"/>
                    </a:cubicBezTo>
                    <a:lnTo>
                      <a:pt x="977" y="487"/>
                    </a:lnTo>
                    <a:cubicBezTo>
                      <a:pt x="977" y="412"/>
                      <a:pt x="952" y="361"/>
                      <a:pt x="927" y="311"/>
                    </a:cubicBezTo>
                    <a:cubicBezTo>
                      <a:pt x="902" y="236"/>
                      <a:pt x="877" y="186"/>
                      <a:pt x="827" y="136"/>
                    </a:cubicBezTo>
                    <a:cubicBezTo>
                      <a:pt x="777" y="86"/>
                      <a:pt x="727" y="61"/>
                      <a:pt x="677" y="36"/>
                    </a:cubicBezTo>
                    <a:cubicBezTo>
                      <a:pt x="624" y="18"/>
                      <a:pt x="583" y="0"/>
                      <a:pt x="537" y="0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3483850" y="4298275"/>
                <a:ext cx="320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979" extrusionOk="0">
                    <a:moveTo>
                      <a:pt x="627" y="1"/>
                    </a:moveTo>
                    <a:cubicBezTo>
                      <a:pt x="1" y="1"/>
                      <a:pt x="1" y="978"/>
                      <a:pt x="627" y="978"/>
                    </a:cubicBezTo>
                    <a:cubicBezTo>
                      <a:pt x="1279" y="978"/>
                      <a:pt x="1279" y="1"/>
                      <a:pt x="62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3482600" y="4346525"/>
                <a:ext cx="251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04" extrusionOk="0">
                    <a:moveTo>
                      <a:pt x="502" y="1"/>
                    </a:moveTo>
                    <a:cubicBezTo>
                      <a:pt x="452" y="1"/>
                      <a:pt x="427" y="1"/>
                      <a:pt x="377" y="26"/>
                    </a:cubicBezTo>
                    <a:cubicBezTo>
                      <a:pt x="301" y="51"/>
                      <a:pt x="226" y="76"/>
                      <a:pt x="151" y="151"/>
                    </a:cubicBezTo>
                    <a:lnTo>
                      <a:pt x="76" y="251"/>
                    </a:lnTo>
                    <a:cubicBezTo>
                      <a:pt x="26" y="327"/>
                      <a:pt x="26" y="402"/>
                      <a:pt x="26" y="502"/>
                    </a:cubicBezTo>
                    <a:lnTo>
                      <a:pt x="26" y="602"/>
                    </a:lnTo>
                    <a:cubicBezTo>
                      <a:pt x="1" y="677"/>
                      <a:pt x="26" y="753"/>
                      <a:pt x="51" y="803"/>
                    </a:cubicBezTo>
                    <a:cubicBezTo>
                      <a:pt x="76" y="853"/>
                      <a:pt x="101" y="903"/>
                      <a:pt x="151" y="953"/>
                    </a:cubicBezTo>
                    <a:cubicBezTo>
                      <a:pt x="201" y="1003"/>
                      <a:pt x="251" y="1028"/>
                      <a:pt x="327" y="1053"/>
                    </a:cubicBezTo>
                    <a:cubicBezTo>
                      <a:pt x="377" y="1078"/>
                      <a:pt x="427" y="1103"/>
                      <a:pt x="502" y="1103"/>
                    </a:cubicBezTo>
                    <a:cubicBezTo>
                      <a:pt x="552" y="1103"/>
                      <a:pt x="602" y="1078"/>
                      <a:pt x="627" y="1078"/>
                    </a:cubicBezTo>
                    <a:cubicBezTo>
                      <a:pt x="728" y="1053"/>
                      <a:pt x="803" y="1028"/>
                      <a:pt x="853" y="953"/>
                    </a:cubicBezTo>
                    <a:cubicBezTo>
                      <a:pt x="878" y="928"/>
                      <a:pt x="903" y="903"/>
                      <a:pt x="928" y="853"/>
                    </a:cubicBezTo>
                    <a:cubicBezTo>
                      <a:pt x="978" y="778"/>
                      <a:pt x="1003" y="702"/>
                      <a:pt x="1003" y="602"/>
                    </a:cubicBezTo>
                    <a:lnTo>
                      <a:pt x="1003" y="502"/>
                    </a:lnTo>
                    <a:cubicBezTo>
                      <a:pt x="1003" y="427"/>
                      <a:pt x="978" y="352"/>
                      <a:pt x="953" y="301"/>
                    </a:cubicBezTo>
                    <a:cubicBezTo>
                      <a:pt x="928" y="251"/>
                      <a:pt x="903" y="176"/>
                      <a:pt x="853" y="151"/>
                    </a:cubicBezTo>
                    <a:cubicBezTo>
                      <a:pt x="803" y="101"/>
                      <a:pt x="753" y="51"/>
                      <a:pt x="702" y="51"/>
                    </a:cubicBezTo>
                    <a:cubicBezTo>
                      <a:pt x="627" y="1"/>
                      <a:pt x="577" y="1"/>
                      <a:pt x="502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3440000" y="4296400"/>
                <a:ext cx="319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4" y="978"/>
                      <a:pt x="1279" y="1"/>
                      <a:pt x="627" y="1"/>
                    </a:cubicBezTo>
                    <a:close/>
                  </a:path>
                </a:pathLst>
              </a:custGeom>
              <a:solidFill>
                <a:srgbClr val="FF9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3351650" y="4421725"/>
                <a:ext cx="25100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3" extrusionOk="0">
                    <a:moveTo>
                      <a:pt x="377" y="0"/>
                    </a:moveTo>
                    <a:cubicBezTo>
                      <a:pt x="276" y="25"/>
                      <a:pt x="201" y="75"/>
                      <a:pt x="151" y="126"/>
                    </a:cubicBezTo>
                    <a:lnTo>
                      <a:pt x="76" y="226"/>
                    </a:lnTo>
                    <a:cubicBezTo>
                      <a:pt x="26" y="301"/>
                      <a:pt x="1" y="401"/>
                      <a:pt x="1" y="476"/>
                    </a:cubicBezTo>
                    <a:lnTo>
                      <a:pt x="1" y="527"/>
                    </a:lnTo>
                    <a:cubicBezTo>
                      <a:pt x="1" y="577"/>
                      <a:pt x="26" y="652"/>
                      <a:pt x="51" y="702"/>
                    </a:cubicBezTo>
                    <a:cubicBezTo>
                      <a:pt x="76" y="752"/>
                      <a:pt x="101" y="827"/>
                      <a:pt x="151" y="852"/>
                    </a:cubicBezTo>
                    <a:cubicBezTo>
                      <a:pt x="201" y="903"/>
                      <a:pt x="251" y="953"/>
                      <a:pt x="301" y="953"/>
                    </a:cubicBezTo>
                    <a:cubicBezTo>
                      <a:pt x="377" y="1003"/>
                      <a:pt x="427" y="1003"/>
                      <a:pt x="502" y="1003"/>
                    </a:cubicBezTo>
                    <a:cubicBezTo>
                      <a:pt x="552" y="1003"/>
                      <a:pt x="577" y="1003"/>
                      <a:pt x="627" y="978"/>
                    </a:cubicBezTo>
                    <a:cubicBezTo>
                      <a:pt x="702" y="953"/>
                      <a:pt x="778" y="928"/>
                      <a:pt x="853" y="852"/>
                    </a:cubicBezTo>
                    <a:cubicBezTo>
                      <a:pt x="878" y="827"/>
                      <a:pt x="903" y="802"/>
                      <a:pt x="928" y="752"/>
                    </a:cubicBezTo>
                    <a:cubicBezTo>
                      <a:pt x="978" y="677"/>
                      <a:pt x="978" y="602"/>
                      <a:pt x="978" y="527"/>
                    </a:cubicBezTo>
                    <a:lnTo>
                      <a:pt x="978" y="476"/>
                    </a:lnTo>
                    <a:cubicBezTo>
                      <a:pt x="1003" y="426"/>
                      <a:pt x="978" y="351"/>
                      <a:pt x="953" y="301"/>
                    </a:cubicBezTo>
                    <a:cubicBezTo>
                      <a:pt x="928" y="226"/>
                      <a:pt x="903" y="176"/>
                      <a:pt x="853" y="126"/>
                    </a:cubicBezTo>
                    <a:cubicBezTo>
                      <a:pt x="803" y="101"/>
                      <a:pt x="752" y="50"/>
                      <a:pt x="677" y="25"/>
                    </a:cubicBezTo>
                    <a:cubicBezTo>
                      <a:pt x="627" y="0"/>
                      <a:pt x="577" y="0"/>
                      <a:pt x="502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3424950" y="4429875"/>
                <a:ext cx="313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978" extrusionOk="0">
                    <a:moveTo>
                      <a:pt x="627" y="0"/>
                    </a:moveTo>
                    <a:cubicBezTo>
                      <a:pt x="1" y="0"/>
                      <a:pt x="1" y="978"/>
                      <a:pt x="627" y="978"/>
                    </a:cubicBezTo>
                    <a:cubicBezTo>
                      <a:pt x="1254" y="978"/>
                      <a:pt x="1254" y="0"/>
                      <a:pt x="627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3389250" y="4533875"/>
                <a:ext cx="313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8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3" y="978"/>
                      <a:pt x="1253" y="1"/>
                      <a:pt x="6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6"/>
              <p:cNvSpPr/>
              <p:nvPr/>
            </p:nvSpPr>
            <p:spPr>
              <a:xfrm>
                <a:off x="3451900" y="4488750"/>
                <a:ext cx="31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004" extrusionOk="0">
                    <a:moveTo>
                      <a:pt x="652" y="1"/>
                    </a:moveTo>
                    <a:cubicBezTo>
                      <a:pt x="1" y="1"/>
                      <a:pt x="1" y="1003"/>
                      <a:pt x="652" y="1003"/>
                    </a:cubicBezTo>
                    <a:cubicBezTo>
                      <a:pt x="1279" y="1003"/>
                      <a:pt x="1279" y="1"/>
                      <a:pt x="652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3455025" y="4593400"/>
                <a:ext cx="32000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003" extrusionOk="0">
                    <a:moveTo>
                      <a:pt x="628" y="0"/>
                    </a:moveTo>
                    <a:cubicBezTo>
                      <a:pt x="1" y="0"/>
                      <a:pt x="1" y="1003"/>
                      <a:pt x="628" y="1003"/>
                    </a:cubicBezTo>
                    <a:cubicBezTo>
                      <a:pt x="1279" y="1003"/>
                      <a:pt x="1279" y="0"/>
                      <a:pt x="628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3464425" y="4655800"/>
                <a:ext cx="25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989" extrusionOk="0">
                    <a:moveTo>
                      <a:pt x="442" y="0"/>
                    </a:moveTo>
                    <a:cubicBezTo>
                      <a:pt x="398" y="0"/>
                      <a:pt x="362" y="18"/>
                      <a:pt x="327" y="36"/>
                    </a:cubicBezTo>
                    <a:cubicBezTo>
                      <a:pt x="252" y="61"/>
                      <a:pt x="201" y="86"/>
                      <a:pt x="151" y="136"/>
                    </a:cubicBezTo>
                    <a:cubicBezTo>
                      <a:pt x="101" y="186"/>
                      <a:pt x="76" y="236"/>
                      <a:pt x="51" y="312"/>
                    </a:cubicBezTo>
                    <a:cubicBezTo>
                      <a:pt x="26" y="362"/>
                      <a:pt x="1" y="412"/>
                      <a:pt x="26" y="487"/>
                    </a:cubicBezTo>
                    <a:cubicBezTo>
                      <a:pt x="26" y="537"/>
                      <a:pt x="26" y="587"/>
                      <a:pt x="26" y="612"/>
                    </a:cubicBezTo>
                    <a:cubicBezTo>
                      <a:pt x="51" y="713"/>
                      <a:pt x="101" y="788"/>
                      <a:pt x="151" y="838"/>
                    </a:cubicBezTo>
                    <a:cubicBezTo>
                      <a:pt x="201" y="863"/>
                      <a:pt x="226" y="888"/>
                      <a:pt x="252" y="913"/>
                    </a:cubicBezTo>
                    <a:cubicBezTo>
                      <a:pt x="327" y="963"/>
                      <a:pt x="427" y="988"/>
                      <a:pt x="502" y="988"/>
                    </a:cubicBezTo>
                    <a:lnTo>
                      <a:pt x="527" y="988"/>
                    </a:lnTo>
                    <a:cubicBezTo>
                      <a:pt x="602" y="988"/>
                      <a:pt x="678" y="963"/>
                      <a:pt x="728" y="938"/>
                    </a:cubicBezTo>
                    <a:cubicBezTo>
                      <a:pt x="778" y="913"/>
                      <a:pt x="828" y="888"/>
                      <a:pt x="878" y="838"/>
                    </a:cubicBezTo>
                    <a:cubicBezTo>
                      <a:pt x="928" y="788"/>
                      <a:pt x="953" y="738"/>
                      <a:pt x="978" y="687"/>
                    </a:cubicBezTo>
                    <a:cubicBezTo>
                      <a:pt x="1003" y="612"/>
                      <a:pt x="1028" y="562"/>
                      <a:pt x="1028" y="487"/>
                    </a:cubicBezTo>
                    <a:lnTo>
                      <a:pt x="1003" y="362"/>
                    </a:lnTo>
                    <a:cubicBezTo>
                      <a:pt x="978" y="286"/>
                      <a:pt x="953" y="211"/>
                      <a:pt x="878" y="136"/>
                    </a:cubicBezTo>
                    <a:lnTo>
                      <a:pt x="778" y="61"/>
                    </a:lnTo>
                    <a:cubicBezTo>
                      <a:pt x="703" y="11"/>
                      <a:pt x="627" y="11"/>
                      <a:pt x="527" y="11"/>
                    </a:cubicBezTo>
                    <a:lnTo>
                      <a:pt x="502" y="11"/>
                    </a:lnTo>
                    <a:cubicBezTo>
                      <a:pt x="480" y="3"/>
                      <a:pt x="460" y="0"/>
                      <a:pt x="442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3508300" y="4555800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3" y="978"/>
                      <a:pt x="1253" y="1"/>
                      <a:pt x="6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6"/>
              <p:cNvSpPr/>
              <p:nvPr/>
            </p:nvSpPr>
            <p:spPr>
              <a:xfrm>
                <a:off x="3539000" y="4661700"/>
                <a:ext cx="319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8" extrusionOk="0">
                    <a:moveTo>
                      <a:pt x="652" y="0"/>
                    </a:moveTo>
                    <a:cubicBezTo>
                      <a:pt x="25" y="0"/>
                      <a:pt x="0" y="978"/>
                      <a:pt x="652" y="978"/>
                    </a:cubicBezTo>
                    <a:cubicBezTo>
                      <a:pt x="1279" y="978"/>
                      <a:pt x="1279" y="0"/>
                      <a:pt x="652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>
                <a:off x="3590375" y="4667950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4" y="978"/>
                      <a:pt x="1254" y="1"/>
                      <a:pt x="6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>
                <a:off x="3616700" y="4595275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3" y="978"/>
                      <a:pt x="1253" y="1"/>
                      <a:pt x="6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>
                <a:off x="3566575" y="4589025"/>
                <a:ext cx="2507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13" extrusionOk="0">
                    <a:moveTo>
                      <a:pt x="476" y="0"/>
                    </a:moveTo>
                    <a:cubicBezTo>
                      <a:pt x="426" y="0"/>
                      <a:pt x="351" y="25"/>
                      <a:pt x="301" y="50"/>
                    </a:cubicBezTo>
                    <a:cubicBezTo>
                      <a:pt x="226" y="75"/>
                      <a:pt x="176" y="100"/>
                      <a:pt x="125" y="150"/>
                    </a:cubicBezTo>
                    <a:lnTo>
                      <a:pt x="50" y="251"/>
                    </a:lnTo>
                    <a:cubicBezTo>
                      <a:pt x="25" y="326"/>
                      <a:pt x="0" y="401"/>
                      <a:pt x="0" y="501"/>
                    </a:cubicBezTo>
                    <a:cubicBezTo>
                      <a:pt x="0" y="526"/>
                      <a:pt x="0" y="576"/>
                      <a:pt x="0" y="627"/>
                    </a:cubicBezTo>
                    <a:cubicBezTo>
                      <a:pt x="25" y="702"/>
                      <a:pt x="75" y="777"/>
                      <a:pt x="125" y="852"/>
                    </a:cubicBezTo>
                    <a:lnTo>
                      <a:pt x="176" y="877"/>
                    </a:lnTo>
                    <a:cubicBezTo>
                      <a:pt x="201" y="927"/>
                      <a:pt x="251" y="952"/>
                      <a:pt x="326" y="977"/>
                    </a:cubicBezTo>
                    <a:cubicBezTo>
                      <a:pt x="361" y="995"/>
                      <a:pt x="409" y="1013"/>
                      <a:pt x="452" y="1013"/>
                    </a:cubicBezTo>
                    <a:cubicBezTo>
                      <a:pt x="470" y="1013"/>
                      <a:pt x="487" y="1010"/>
                      <a:pt x="501" y="1003"/>
                    </a:cubicBezTo>
                    <a:cubicBezTo>
                      <a:pt x="523" y="1010"/>
                      <a:pt x="545" y="1013"/>
                      <a:pt x="567" y="1013"/>
                    </a:cubicBezTo>
                    <a:cubicBezTo>
                      <a:pt x="618" y="1013"/>
                      <a:pt x="666" y="995"/>
                      <a:pt x="702" y="977"/>
                    </a:cubicBezTo>
                    <a:cubicBezTo>
                      <a:pt x="752" y="952"/>
                      <a:pt x="827" y="927"/>
                      <a:pt x="852" y="877"/>
                    </a:cubicBezTo>
                    <a:cubicBezTo>
                      <a:pt x="877" y="827"/>
                      <a:pt x="902" y="802"/>
                      <a:pt x="927" y="777"/>
                    </a:cubicBezTo>
                    <a:cubicBezTo>
                      <a:pt x="978" y="702"/>
                      <a:pt x="1003" y="602"/>
                      <a:pt x="1003" y="526"/>
                    </a:cubicBezTo>
                    <a:lnTo>
                      <a:pt x="978" y="401"/>
                    </a:lnTo>
                    <a:cubicBezTo>
                      <a:pt x="952" y="301"/>
                      <a:pt x="927" y="226"/>
                      <a:pt x="852" y="175"/>
                    </a:cubicBezTo>
                    <a:cubicBezTo>
                      <a:pt x="852" y="175"/>
                      <a:pt x="827" y="150"/>
                      <a:pt x="827" y="150"/>
                    </a:cubicBezTo>
                    <a:cubicBezTo>
                      <a:pt x="777" y="100"/>
                      <a:pt x="727" y="75"/>
                      <a:pt x="677" y="50"/>
                    </a:cubicBezTo>
                    <a:cubicBezTo>
                      <a:pt x="602" y="25"/>
                      <a:pt x="551" y="0"/>
                      <a:pt x="476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3725725" y="4492525"/>
                <a:ext cx="31975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003" extrusionOk="0">
                    <a:moveTo>
                      <a:pt x="627" y="0"/>
                    </a:moveTo>
                    <a:cubicBezTo>
                      <a:pt x="0" y="0"/>
                      <a:pt x="0" y="1003"/>
                      <a:pt x="627" y="1003"/>
                    </a:cubicBezTo>
                    <a:cubicBezTo>
                      <a:pt x="1278" y="1003"/>
                      <a:pt x="1278" y="0"/>
                      <a:pt x="627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3695000" y="4563950"/>
                <a:ext cx="313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978" extrusionOk="0">
                    <a:moveTo>
                      <a:pt x="628" y="1"/>
                    </a:moveTo>
                    <a:cubicBezTo>
                      <a:pt x="1" y="1"/>
                      <a:pt x="1" y="978"/>
                      <a:pt x="628" y="978"/>
                    </a:cubicBezTo>
                    <a:cubicBezTo>
                      <a:pt x="1254" y="978"/>
                      <a:pt x="1254" y="1"/>
                      <a:pt x="628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6"/>
              <p:cNvSpPr/>
              <p:nvPr/>
            </p:nvSpPr>
            <p:spPr>
              <a:xfrm>
                <a:off x="3762050" y="4606550"/>
                <a:ext cx="319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9" extrusionOk="0">
                    <a:moveTo>
                      <a:pt x="627" y="1"/>
                    </a:moveTo>
                    <a:cubicBezTo>
                      <a:pt x="1" y="1"/>
                      <a:pt x="1" y="978"/>
                      <a:pt x="627" y="978"/>
                    </a:cubicBezTo>
                    <a:cubicBezTo>
                      <a:pt x="1279" y="978"/>
                      <a:pt x="1279" y="1"/>
                      <a:pt x="6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>
                <a:off x="3813425" y="4530750"/>
                <a:ext cx="24475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003" extrusionOk="0">
                    <a:moveTo>
                      <a:pt x="502" y="0"/>
                    </a:moveTo>
                    <a:cubicBezTo>
                      <a:pt x="452" y="0"/>
                      <a:pt x="402" y="0"/>
                      <a:pt x="352" y="25"/>
                    </a:cubicBezTo>
                    <a:cubicBezTo>
                      <a:pt x="277" y="50"/>
                      <a:pt x="201" y="75"/>
                      <a:pt x="151" y="151"/>
                    </a:cubicBezTo>
                    <a:lnTo>
                      <a:pt x="76" y="251"/>
                    </a:lnTo>
                    <a:cubicBezTo>
                      <a:pt x="26" y="326"/>
                      <a:pt x="1" y="401"/>
                      <a:pt x="1" y="501"/>
                    </a:cubicBezTo>
                    <a:lnTo>
                      <a:pt x="1" y="527"/>
                    </a:lnTo>
                    <a:cubicBezTo>
                      <a:pt x="1" y="577"/>
                      <a:pt x="26" y="652"/>
                      <a:pt x="51" y="702"/>
                    </a:cubicBezTo>
                    <a:cubicBezTo>
                      <a:pt x="76" y="777"/>
                      <a:pt x="101" y="827"/>
                      <a:pt x="151" y="877"/>
                    </a:cubicBezTo>
                    <a:cubicBezTo>
                      <a:pt x="201" y="902"/>
                      <a:pt x="251" y="953"/>
                      <a:pt x="302" y="978"/>
                    </a:cubicBezTo>
                    <a:cubicBezTo>
                      <a:pt x="352" y="1003"/>
                      <a:pt x="427" y="1003"/>
                      <a:pt x="502" y="1003"/>
                    </a:cubicBezTo>
                    <a:lnTo>
                      <a:pt x="627" y="1003"/>
                    </a:lnTo>
                    <a:cubicBezTo>
                      <a:pt x="703" y="978"/>
                      <a:pt x="778" y="928"/>
                      <a:pt x="853" y="877"/>
                    </a:cubicBezTo>
                    <a:cubicBezTo>
                      <a:pt x="878" y="827"/>
                      <a:pt x="903" y="802"/>
                      <a:pt x="928" y="777"/>
                    </a:cubicBezTo>
                    <a:cubicBezTo>
                      <a:pt x="953" y="702"/>
                      <a:pt x="978" y="602"/>
                      <a:pt x="978" y="527"/>
                    </a:cubicBezTo>
                    <a:lnTo>
                      <a:pt x="978" y="501"/>
                    </a:lnTo>
                    <a:cubicBezTo>
                      <a:pt x="978" y="426"/>
                      <a:pt x="978" y="351"/>
                      <a:pt x="953" y="301"/>
                    </a:cubicBezTo>
                    <a:cubicBezTo>
                      <a:pt x="928" y="251"/>
                      <a:pt x="878" y="176"/>
                      <a:pt x="853" y="151"/>
                    </a:cubicBezTo>
                    <a:cubicBezTo>
                      <a:pt x="803" y="100"/>
                      <a:pt x="753" y="50"/>
                      <a:pt x="678" y="50"/>
                    </a:cubicBezTo>
                    <a:cubicBezTo>
                      <a:pt x="627" y="0"/>
                      <a:pt x="552" y="0"/>
                      <a:pt x="502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>
                <a:off x="3789000" y="4441775"/>
                <a:ext cx="250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78" extrusionOk="0">
                    <a:moveTo>
                      <a:pt x="502" y="0"/>
                    </a:moveTo>
                    <a:cubicBezTo>
                      <a:pt x="452" y="25"/>
                      <a:pt x="401" y="25"/>
                      <a:pt x="376" y="25"/>
                    </a:cubicBezTo>
                    <a:cubicBezTo>
                      <a:pt x="276" y="50"/>
                      <a:pt x="226" y="101"/>
                      <a:pt x="151" y="151"/>
                    </a:cubicBezTo>
                    <a:lnTo>
                      <a:pt x="76" y="251"/>
                    </a:lnTo>
                    <a:cubicBezTo>
                      <a:pt x="25" y="326"/>
                      <a:pt x="0" y="401"/>
                      <a:pt x="0" y="502"/>
                    </a:cubicBezTo>
                    <a:lnTo>
                      <a:pt x="0" y="602"/>
                    </a:lnTo>
                    <a:cubicBezTo>
                      <a:pt x="0" y="652"/>
                      <a:pt x="25" y="727"/>
                      <a:pt x="51" y="777"/>
                    </a:cubicBezTo>
                    <a:cubicBezTo>
                      <a:pt x="76" y="852"/>
                      <a:pt x="101" y="903"/>
                      <a:pt x="151" y="928"/>
                    </a:cubicBezTo>
                    <a:cubicBezTo>
                      <a:pt x="201" y="978"/>
                      <a:pt x="251" y="1028"/>
                      <a:pt x="301" y="1028"/>
                    </a:cubicBezTo>
                    <a:cubicBezTo>
                      <a:pt x="376" y="1078"/>
                      <a:pt x="426" y="1078"/>
                      <a:pt x="502" y="1078"/>
                    </a:cubicBezTo>
                    <a:cubicBezTo>
                      <a:pt x="552" y="1078"/>
                      <a:pt x="577" y="1078"/>
                      <a:pt x="627" y="1053"/>
                    </a:cubicBezTo>
                    <a:cubicBezTo>
                      <a:pt x="702" y="1053"/>
                      <a:pt x="777" y="1003"/>
                      <a:pt x="853" y="928"/>
                    </a:cubicBezTo>
                    <a:lnTo>
                      <a:pt x="928" y="827"/>
                    </a:lnTo>
                    <a:cubicBezTo>
                      <a:pt x="978" y="752"/>
                      <a:pt x="1003" y="677"/>
                      <a:pt x="1003" y="602"/>
                    </a:cubicBezTo>
                    <a:lnTo>
                      <a:pt x="1003" y="502"/>
                    </a:lnTo>
                    <a:cubicBezTo>
                      <a:pt x="1003" y="426"/>
                      <a:pt x="978" y="376"/>
                      <a:pt x="953" y="301"/>
                    </a:cubicBezTo>
                    <a:cubicBezTo>
                      <a:pt x="928" y="251"/>
                      <a:pt x="903" y="201"/>
                      <a:pt x="853" y="151"/>
                    </a:cubicBezTo>
                    <a:cubicBezTo>
                      <a:pt x="802" y="101"/>
                      <a:pt x="752" y="75"/>
                      <a:pt x="677" y="50"/>
                    </a:cubicBezTo>
                    <a:cubicBezTo>
                      <a:pt x="627" y="25"/>
                      <a:pt x="577" y="0"/>
                      <a:pt x="502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3862925" y="4406675"/>
                <a:ext cx="320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979" extrusionOk="0">
                    <a:moveTo>
                      <a:pt x="627" y="1"/>
                    </a:moveTo>
                    <a:cubicBezTo>
                      <a:pt x="1" y="1"/>
                      <a:pt x="1" y="978"/>
                      <a:pt x="627" y="978"/>
                    </a:cubicBezTo>
                    <a:cubicBezTo>
                      <a:pt x="1279" y="978"/>
                      <a:pt x="1279" y="1"/>
                      <a:pt x="6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3864175" y="4439000"/>
                <a:ext cx="2447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014" extrusionOk="0">
                    <a:moveTo>
                      <a:pt x="551" y="1"/>
                    </a:moveTo>
                    <a:cubicBezTo>
                      <a:pt x="534" y="1"/>
                      <a:pt x="517" y="4"/>
                      <a:pt x="502" y="11"/>
                    </a:cubicBezTo>
                    <a:lnTo>
                      <a:pt x="377" y="11"/>
                    </a:lnTo>
                    <a:cubicBezTo>
                      <a:pt x="277" y="36"/>
                      <a:pt x="201" y="86"/>
                      <a:pt x="151" y="136"/>
                    </a:cubicBezTo>
                    <a:lnTo>
                      <a:pt x="76" y="237"/>
                    </a:lnTo>
                    <a:cubicBezTo>
                      <a:pt x="26" y="312"/>
                      <a:pt x="1" y="412"/>
                      <a:pt x="1" y="487"/>
                    </a:cubicBezTo>
                    <a:lnTo>
                      <a:pt x="1" y="512"/>
                    </a:lnTo>
                    <a:cubicBezTo>
                      <a:pt x="1" y="587"/>
                      <a:pt x="26" y="663"/>
                      <a:pt x="51" y="713"/>
                    </a:cubicBezTo>
                    <a:cubicBezTo>
                      <a:pt x="76" y="763"/>
                      <a:pt x="101" y="813"/>
                      <a:pt x="151" y="863"/>
                    </a:cubicBezTo>
                    <a:cubicBezTo>
                      <a:pt x="201" y="913"/>
                      <a:pt x="252" y="938"/>
                      <a:pt x="302" y="963"/>
                    </a:cubicBezTo>
                    <a:cubicBezTo>
                      <a:pt x="377" y="988"/>
                      <a:pt x="427" y="1014"/>
                      <a:pt x="502" y="1014"/>
                    </a:cubicBezTo>
                    <a:cubicBezTo>
                      <a:pt x="527" y="1014"/>
                      <a:pt x="577" y="988"/>
                      <a:pt x="628" y="988"/>
                    </a:cubicBezTo>
                    <a:cubicBezTo>
                      <a:pt x="703" y="963"/>
                      <a:pt x="778" y="938"/>
                      <a:pt x="853" y="863"/>
                    </a:cubicBezTo>
                    <a:cubicBezTo>
                      <a:pt x="878" y="838"/>
                      <a:pt x="903" y="813"/>
                      <a:pt x="928" y="763"/>
                    </a:cubicBezTo>
                    <a:cubicBezTo>
                      <a:pt x="953" y="688"/>
                      <a:pt x="978" y="613"/>
                      <a:pt x="978" y="512"/>
                    </a:cubicBezTo>
                    <a:lnTo>
                      <a:pt x="978" y="487"/>
                    </a:lnTo>
                    <a:cubicBezTo>
                      <a:pt x="978" y="412"/>
                      <a:pt x="978" y="362"/>
                      <a:pt x="953" y="312"/>
                    </a:cubicBezTo>
                    <a:cubicBezTo>
                      <a:pt x="928" y="237"/>
                      <a:pt x="878" y="186"/>
                      <a:pt x="853" y="136"/>
                    </a:cubicBezTo>
                    <a:cubicBezTo>
                      <a:pt x="803" y="86"/>
                      <a:pt x="753" y="61"/>
                      <a:pt x="678" y="36"/>
                    </a:cubicBezTo>
                    <a:cubicBezTo>
                      <a:pt x="642" y="18"/>
                      <a:pt x="594" y="1"/>
                      <a:pt x="551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3910550" y="4406675"/>
                <a:ext cx="319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9" extrusionOk="0">
                    <a:moveTo>
                      <a:pt x="652" y="1"/>
                    </a:moveTo>
                    <a:cubicBezTo>
                      <a:pt x="1" y="1"/>
                      <a:pt x="1" y="978"/>
                      <a:pt x="652" y="978"/>
                    </a:cubicBezTo>
                    <a:cubicBezTo>
                      <a:pt x="1279" y="978"/>
                      <a:pt x="1279" y="1"/>
                      <a:pt x="652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6"/>
              <p:cNvSpPr/>
              <p:nvPr/>
            </p:nvSpPr>
            <p:spPr>
              <a:xfrm>
                <a:off x="3823450" y="4339000"/>
                <a:ext cx="320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979" extrusionOk="0">
                    <a:moveTo>
                      <a:pt x="627" y="1"/>
                    </a:moveTo>
                    <a:cubicBezTo>
                      <a:pt x="1" y="1"/>
                      <a:pt x="1" y="978"/>
                      <a:pt x="627" y="978"/>
                    </a:cubicBezTo>
                    <a:cubicBezTo>
                      <a:pt x="1279" y="978"/>
                      <a:pt x="1279" y="1"/>
                      <a:pt x="6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6"/>
              <p:cNvSpPr/>
              <p:nvPr/>
            </p:nvSpPr>
            <p:spPr>
              <a:xfrm>
                <a:off x="3882975" y="4270100"/>
                <a:ext cx="313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8" extrusionOk="0">
                    <a:moveTo>
                      <a:pt x="627" y="0"/>
                    </a:moveTo>
                    <a:cubicBezTo>
                      <a:pt x="1" y="0"/>
                      <a:pt x="1" y="978"/>
                      <a:pt x="627" y="978"/>
                    </a:cubicBezTo>
                    <a:cubicBezTo>
                      <a:pt x="1254" y="978"/>
                      <a:pt x="1254" y="0"/>
                      <a:pt x="627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6"/>
              <p:cNvSpPr/>
              <p:nvPr/>
            </p:nvSpPr>
            <p:spPr>
              <a:xfrm>
                <a:off x="3798400" y="4304550"/>
                <a:ext cx="2507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29" extrusionOk="0">
                    <a:moveTo>
                      <a:pt x="527" y="1"/>
                    </a:moveTo>
                    <a:cubicBezTo>
                      <a:pt x="477" y="26"/>
                      <a:pt x="426" y="26"/>
                      <a:pt x="376" y="26"/>
                    </a:cubicBezTo>
                    <a:cubicBezTo>
                      <a:pt x="301" y="51"/>
                      <a:pt x="226" y="101"/>
                      <a:pt x="176" y="151"/>
                    </a:cubicBezTo>
                    <a:cubicBezTo>
                      <a:pt x="151" y="176"/>
                      <a:pt x="151" y="176"/>
                      <a:pt x="151" y="176"/>
                    </a:cubicBezTo>
                    <a:cubicBezTo>
                      <a:pt x="101" y="226"/>
                      <a:pt x="50" y="276"/>
                      <a:pt x="50" y="351"/>
                    </a:cubicBezTo>
                    <a:cubicBezTo>
                      <a:pt x="0" y="402"/>
                      <a:pt x="0" y="452"/>
                      <a:pt x="0" y="527"/>
                    </a:cubicBezTo>
                    <a:cubicBezTo>
                      <a:pt x="0" y="602"/>
                      <a:pt x="0" y="652"/>
                      <a:pt x="50" y="727"/>
                    </a:cubicBezTo>
                    <a:cubicBezTo>
                      <a:pt x="50" y="777"/>
                      <a:pt x="101" y="828"/>
                      <a:pt x="151" y="878"/>
                    </a:cubicBezTo>
                    <a:lnTo>
                      <a:pt x="251" y="953"/>
                    </a:lnTo>
                    <a:cubicBezTo>
                      <a:pt x="326" y="1003"/>
                      <a:pt x="401" y="1028"/>
                      <a:pt x="477" y="1028"/>
                    </a:cubicBezTo>
                    <a:cubicBezTo>
                      <a:pt x="527" y="1028"/>
                      <a:pt x="577" y="1003"/>
                      <a:pt x="627" y="1003"/>
                    </a:cubicBezTo>
                    <a:cubicBezTo>
                      <a:pt x="702" y="978"/>
                      <a:pt x="777" y="928"/>
                      <a:pt x="827" y="878"/>
                    </a:cubicBezTo>
                    <a:cubicBezTo>
                      <a:pt x="852" y="878"/>
                      <a:pt x="852" y="853"/>
                      <a:pt x="878" y="853"/>
                    </a:cubicBezTo>
                    <a:cubicBezTo>
                      <a:pt x="903" y="803"/>
                      <a:pt x="953" y="752"/>
                      <a:pt x="978" y="702"/>
                    </a:cubicBezTo>
                    <a:cubicBezTo>
                      <a:pt x="1003" y="627"/>
                      <a:pt x="1003" y="577"/>
                      <a:pt x="1003" y="502"/>
                    </a:cubicBezTo>
                    <a:cubicBezTo>
                      <a:pt x="1003" y="427"/>
                      <a:pt x="1003" y="376"/>
                      <a:pt x="978" y="301"/>
                    </a:cubicBezTo>
                    <a:cubicBezTo>
                      <a:pt x="953" y="251"/>
                      <a:pt x="903" y="201"/>
                      <a:pt x="878" y="151"/>
                    </a:cubicBezTo>
                    <a:lnTo>
                      <a:pt x="777" y="76"/>
                    </a:lnTo>
                    <a:cubicBezTo>
                      <a:pt x="702" y="26"/>
                      <a:pt x="602" y="1"/>
                      <a:pt x="5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6"/>
              <p:cNvSpPr/>
              <p:nvPr/>
            </p:nvSpPr>
            <p:spPr>
              <a:xfrm>
                <a:off x="3737625" y="4248150"/>
                <a:ext cx="319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9" extrusionOk="0">
                    <a:moveTo>
                      <a:pt x="652" y="1"/>
                    </a:moveTo>
                    <a:cubicBezTo>
                      <a:pt x="25" y="1"/>
                      <a:pt x="0" y="978"/>
                      <a:pt x="652" y="978"/>
                    </a:cubicBezTo>
                    <a:cubicBezTo>
                      <a:pt x="1278" y="978"/>
                      <a:pt x="1278" y="1"/>
                      <a:pt x="652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3755175" y="4169200"/>
                <a:ext cx="250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4" extrusionOk="0">
                    <a:moveTo>
                      <a:pt x="526" y="1"/>
                    </a:moveTo>
                    <a:lnTo>
                      <a:pt x="401" y="26"/>
                    </a:lnTo>
                    <a:cubicBezTo>
                      <a:pt x="301" y="26"/>
                      <a:pt x="226" y="76"/>
                      <a:pt x="175" y="151"/>
                    </a:cubicBezTo>
                    <a:lnTo>
                      <a:pt x="150" y="176"/>
                    </a:lnTo>
                    <a:cubicBezTo>
                      <a:pt x="100" y="227"/>
                      <a:pt x="50" y="277"/>
                      <a:pt x="50" y="327"/>
                    </a:cubicBezTo>
                    <a:cubicBezTo>
                      <a:pt x="0" y="377"/>
                      <a:pt x="0" y="452"/>
                      <a:pt x="0" y="527"/>
                    </a:cubicBezTo>
                    <a:cubicBezTo>
                      <a:pt x="0" y="577"/>
                      <a:pt x="0" y="653"/>
                      <a:pt x="50" y="703"/>
                    </a:cubicBezTo>
                    <a:cubicBezTo>
                      <a:pt x="50" y="778"/>
                      <a:pt x="100" y="828"/>
                      <a:pt x="150" y="853"/>
                    </a:cubicBezTo>
                    <a:lnTo>
                      <a:pt x="251" y="953"/>
                    </a:lnTo>
                    <a:cubicBezTo>
                      <a:pt x="326" y="978"/>
                      <a:pt x="401" y="1003"/>
                      <a:pt x="501" y="1003"/>
                    </a:cubicBezTo>
                    <a:lnTo>
                      <a:pt x="627" y="1003"/>
                    </a:lnTo>
                    <a:cubicBezTo>
                      <a:pt x="702" y="978"/>
                      <a:pt x="777" y="928"/>
                      <a:pt x="827" y="853"/>
                    </a:cubicBezTo>
                    <a:cubicBezTo>
                      <a:pt x="852" y="853"/>
                      <a:pt x="852" y="853"/>
                      <a:pt x="877" y="828"/>
                    </a:cubicBezTo>
                    <a:cubicBezTo>
                      <a:pt x="902" y="778"/>
                      <a:pt x="952" y="728"/>
                      <a:pt x="977" y="678"/>
                    </a:cubicBezTo>
                    <a:cubicBezTo>
                      <a:pt x="1003" y="628"/>
                      <a:pt x="1003" y="552"/>
                      <a:pt x="1003" y="477"/>
                    </a:cubicBezTo>
                    <a:cubicBezTo>
                      <a:pt x="1003" y="427"/>
                      <a:pt x="1003" y="352"/>
                      <a:pt x="977" y="302"/>
                    </a:cubicBezTo>
                    <a:cubicBezTo>
                      <a:pt x="952" y="227"/>
                      <a:pt x="902" y="176"/>
                      <a:pt x="877" y="151"/>
                    </a:cubicBezTo>
                    <a:lnTo>
                      <a:pt x="777" y="51"/>
                    </a:lnTo>
                    <a:cubicBezTo>
                      <a:pt x="702" y="26"/>
                      <a:pt x="602" y="1"/>
                      <a:pt x="526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3691250" y="4231250"/>
                <a:ext cx="2572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978" extrusionOk="0">
                    <a:moveTo>
                      <a:pt x="502" y="0"/>
                    </a:moveTo>
                    <a:cubicBezTo>
                      <a:pt x="427" y="0"/>
                      <a:pt x="377" y="0"/>
                      <a:pt x="301" y="50"/>
                    </a:cubicBezTo>
                    <a:cubicBezTo>
                      <a:pt x="251" y="75"/>
                      <a:pt x="201" y="100"/>
                      <a:pt x="151" y="151"/>
                    </a:cubicBezTo>
                    <a:cubicBezTo>
                      <a:pt x="101" y="201"/>
                      <a:pt x="76" y="251"/>
                      <a:pt x="51" y="301"/>
                    </a:cubicBezTo>
                    <a:cubicBezTo>
                      <a:pt x="26" y="351"/>
                      <a:pt x="1" y="426"/>
                      <a:pt x="1" y="501"/>
                    </a:cubicBezTo>
                    <a:cubicBezTo>
                      <a:pt x="26" y="526"/>
                      <a:pt x="26" y="577"/>
                      <a:pt x="26" y="627"/>
                    </a:cubicBezTo>
                    <a:cubicBezTo>
                      <a:pt x="51" y="702"/>
                      <a:pt x="101" y="777"/>
                      <a:pt x="151" y="827"/>
                    </a:cubicBezTo>
                    <a:lnTo>
                      <a:pt x="251" y="928"/>
                    </a:lnTo>
                    <a:cubicBezTo>
                      <a:pt x="326" y="953"/>
                      <a:pt x="402" y="978"/>
                      <a:pt x="502" y="978"/>
                    </a:cubicBezTo>
                    <a:lnTo>
                      <a:pt x="527" y="978"/>
                    </a:lnTo>
                    <a:cubicBezTo>
                      <a:pt x="602" y="978"/>
                      <a:pt x="652" y="978"/>
                      <a:pt x="727" y="953"/>
                    </a:cubicBezTo>
                    <a:cubicBezTo>
                      <a:pt x="778" y="928"/>
                      <a:pt x="828" y="877"/>
                      <a:pt x="878" y="827"/>
                    </a:cubicBezTo>
                    <a:cubicBezTo>
                      <a:pt x="928" y="802"/>
                      <a:pt x="953" y="752"/>
                      <a:pt x="978" y="677"/>
                    </a:cubicBezTo>
                    <a:cubicBezTo>
                      <a:pt x="1003" y="627"/>
                      <a:pt x="1028" y="552"/>
                      <a:pt x="1028" y="501"/>
                    </a:cubicBezTo>
                    <a:lnTo>
                      <a:pt x="1003" y="351"/>
                    </a:lnTo>
                    <a:cubicBezTo>
                      <a:pt x="978" y="276"/>
                      <a:pt x="928" y="201"/>
                      <a:pt x="878" y="151"/>
                    </a:cubicBezTo>
                    <a:lnTo>
                      <a:pt x="778" y="75"/>
                    </a:lnTo>
                    <a:cubicBezTo>
                      <a:pt x="702" y="25"/>
                      <a:pt x="627" y="0"/>
                      <a:pt x="527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3585350" y="4310200"/>
                <a:ext cx="3200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978" extrusionOk="0">
                    <a:moveTo>
                      <a:pt x="653" y="0"/>
                    </a:moveTo>
                    <a:cubicBezTo>
                      <a:pt x="1" y="0"/>
                      <a:pt x="1" y="978"/>
                      <a:pt x="653" y="978"/>
                    </a:cubicBezTo>
                    <a:cubicBezTo>
                      <a:pt x="1279" y="978"/>
                      <a:pt x="1279" y="0"/>
                      <a:pt x="653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6"/>
              <p:cNvSpPr/>
              <p:nvPr/>
            </p:nvSpPr>
            <p:spPr>
              <a:xfrm>
                <a:off x="3619825" y="4209300"/>
                <a:ext cx="2572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979" extrusionOk="0">
                    <a:moveTo>
                      <a:pt x="502" y="1"/>
                    </a:moveTo>
                    <a:cubicBezTo>
                      <a:pt x="427" y="1"/>
                      <a:pt x="376" y="1"/>
                      <a:pt x="326" y="51"/>
                    </a:cubicBezTo>
                    <a:cubicBezTo>
                      <a:pt x="251" y="51"/>
                      <a:pt x="201" y="101"/>
                      <a:pt x="151" y="151"/>
                    </a:cubicBezTo>
                    <a:cubicBezTo>
                      <a:pt x="101" y="176"/>
                      <a:pt x="76" y="252"/>
                      <a:pt x="51" y="302"/>
                    </a:cubicBezTo>
                    <a:cubicBezTo>
                      <a:pt x="26" y="352"/>
                      <a:pt x="0" y="427"/>
                      <a:pt x="26" y="502"/>
                    </a:cubicBezTo>
                    <a:cubicBezTo>
                      <a:pt x="26" y="527"/>
                      <a:pt x="26" y="577"/>
                      <a:pt x="26" y="628"/>
                    </a:cubicBezTo>
                    <a:cubicBezTo>
                      <a:pt x="51" y="703"/>
                      <a:pt x="101" y="778"/>
                      <a:pt x="151" y="828"/>
                    </a:cubicBezTo>
                    <a:lnTo>
                      <a:pt x="251" y="903"/>
                    </a:lnTo>
                    <a:cubicBezTo>
                      <a:pt x="326" y="953"/>
                      <a:pt x="427" y="978"/>
                      <a:pt x="502" y="978"/>
                    </a:cubicBezTo>
                    <a:lnTo>
                      <a:pt x="527" y="978"/>
                    </a:lnTo>
                    <a:cubicBezTo>
                      <a:pt x="602" y="978"/>
                      <a:pt x="677" y="978"/>
                      <a:pt x="727" y="928"/>
                    </a:cubicBezTo>
                    <a:cubicBezTo>
                      <a:pt x="777" y="928"/>
                      <a:pt x="828" y="878"/>
                      <a:pt x="878" y="828"/>
                    </a:cubicBezTo>
                    <a:cubicBezTo>
                      <a:pt x="928" y="803"/>
                      <a:pt x="953" y="728"/>
                      <a:pt x="978" y="678"/>
                    </a:cubicBezTo>
                    <a:cubicBezTo>
                      <a:pt x="1003" y="628"/>
                      <a:pt x="1028" y="552"/>
                      <a:pt x="1028" y="502"/>
                    </a:cubicBezTo>
                    <a:lnTo>
                      <a:pt x="1003" y="352"/>
                    </a:lnTo>
                    <a:cubicBezTo>
                      <a:pt x="978" y="277"/>
                      <a:pt x="953" y="201"/>
                      <a:pt x="878" y="151"/>
                    </a:cubicBezTo>
                    <a:lnTo>
                      <a:pt x="777" y="76"/>
                    </a:lnTo>
                    <a:cubicBezTo>
                      <a:pt x="702" y="26"/>
                      <a:pt x="627" y="1"/>
                      <a:pt x="5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6"/>
              <p:cNvSpPr/>
              <p:nvPr/>
            </p:nvSpPr>
            <p:spPr>
              <a:xfrm>
                <a:off x="3552775" y="4199925"/>
                <a:ext cx="2510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28" extrusionOk="0">
                    <a:moveTo>
                      <a:pt x="527" y="0"/>
                    </a:moveTo>
                    <a:cubicBezTo>
                      <a:pt x="477" y="25"/>
                      <a:pt x="427" y="25"/>
                      <a:pt x="377" y="25"/>
                    </a:cubicBezTo>
                    <a:cubicBezTo>
                      <a:pt x="301" y="50"/>
                      <a:pt x="226" y="100"/>
                      <a:pt x="176" y="150"/>
                    </a:cubicBezTo>
                    <a:lnTo>
                      <a:pt x="151" y="175"/>
                    </a:lnTo>
                    <a:cubicBezTo>
                      <a:pt x="101" y="226"/>
                      <a:pt x="51" y="276"/>
                      <a:pt x="51" y="351"/>
                    </a:cubicBezTo>
                    <a:cubicBezTo>
                      <a:pt x="1" y="401"/>
                      <a:pt x="1" y="476"/>
                      <a:pt x="1" y="526"/>
                    </a:cubicBezTo>
                    <a:cubicBezTo>
                      <a:pt x="1" y="602"/>
                      <a:pt x="1" y="652"/>
                      <a:pt x="51" y="727"/>
                    </a:cubicBezTo>
                    <a:cubicBezTo>
                      <a:pt x="51" y="777"/>
                      <a:pt x="101" y="827"/>
                      <a:pt x="151" y="877"/>
                    </a:cubicBezTo>
                    <a:lnTo>
                      <a:pt x="251" y="952"/>
                    </a:lnTo>
                    <a:cubicBezTo>
                      <a:pt x="327" y="1003"/>
                      <a:pt x="402" y="1028"/>
                      <a:pt x="477" y="1028"/>
                    </a:cubicBezTo>
                    <a:cubicBezTo>
                      <a:pt x="527" y="1028"/>
                      <a:pt x="577" y="1003"/>
                      <a:pt x="627" y="1003"/>
                    </a:cubicBezTo>
                    <a:cubicBezTo>
                      <a:pt x="702" y="977"/>
                      <a:pt x="778" y="927"/>
                      <a:pt x="828" y="877"/>
                    </a:cubicBezTo>
                    <a:lnTo>
                      <a:pt x="878" y="852"/>
                    </a:lnTo>
                    <a:cubicBezTo>
                      <a:pt x="903" y="802"/>
                      <a:pt x="953" y="752"/>
                      <a:pt x="978" y="702"/>
                    </a:cubicBezTo>
                    <a:cubicBezTo>
                      <a:pt x="1003" y="627"/>
                      <a:pt x="1003" y="576"/>
                      <a:pt x="1003" y="501"/>
                    </a:cubicBezTo>
                    <a:cubicBezTo>
                      <a:pt x="1003" y="426"/>
                      <a:pt x="1003" y="376"/>
                      <a:pt x="978" y="301"/>
                    </a:cubicBezTo>
                    <a:cubicBezTo>
                      <a:pt x="953" y="251"/>
                      <a:pt x="903" y="201"/>
                      <a:pt x="878" y="150"/>
                    </a:cubicBezTo>
                    <a:lnTo>
                      <a:pt x="778" y="75"/>
                    </a:lnTo>
                    <a:cubicBezTo>
                      <a:pt x="702" y="25"/>
                      <a:pt x="602" y="0"/>
                      <a:pt x="527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6"/>
              <p:cNvSpPr/>
              <p:nvPr/>
            </p:nvSpPr>
            <p:spPr>
              <a:xfrm>
                <a:off x="3550900" y="4268200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1" y="1"/>
                      <a:pt x="1" y="978"/>
                      <a:pt x="627" y="978"/>
                    </a:cubicBezTo>
                    <a:cubicBezTo>
                      <a:pt x="1254" y="978"/>
                      <a:pt x="1254" y="1"/>
                      <a:pt x="6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6"/>
              <p:cNvSpPr/>
              <p:nvPr/>
            </p:nvSpPr>
            <p:spPr>
              <a:xfrm>
                <a:off x="3406175" y="4303300"/>
                <a:ext cx="313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8" extrusionOk="0">
                    <a:moveTo>
                      <a:pt x="627" y="0"/>
                    </a:moveTo>
                    <a:cubicBezTo>
                      <a:pt x="0" y="0"/>
                      <a:pt x="0" y="978"/>
                      <a:pt x="627" y="978"/>
                    </a:cubicBezTo>
                    <a:cubicBezTo>
                      <a:pt x="1253" y="978"/>
                      <a:pt x="1253" y="0"/>
                      <a:pt x="627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6"/>
              <p:cNvSpPr/>
              <p:nvPr/>
            </p:nvSpPr>
            <p:spPr>
              <a:xfrm>
                <a:off x="3439375" y="4357175"/>
                <a:ext cx="3135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79" extrusionOk="0">
                    <a:moveTo>
                      <a:pt x="627" y="1"/>
                    </a:moveTo>
                    <a:cubicBezTo>
                      <a:pt x="0" y="1"/>
                      <a:pt x="0" y="978"/>
                      <a:pt x="627" y="978"/>
                    </a:cubicBezTo>
                    <a:cubicBezTo>
                      <a:pt x="1254" y="978"/>
                      <a:pt x="1254" y="1"/>
                      <a:pt x="627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6"/>
              <p:cNvSpPr/>
              <p:nvPr/>
            </p:nvSpPr>
            <p:spPr>
              <a:xfrm>
                <a:off x="3466325" y="4318950"/>
                <a:ext cx="2507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29" extrusionOk="0">
                    <a:moveTo>
                      <a:pt x="501" y="1"/>
                    </a:moveTo>
                    <a:cubicBezTo>
                      <a:pt x="426" y="1"/>
                      <a:pt x="351" y="26"/>
                      <a:pt x="301" y="51"/>
                    </a:cubicBezTo>
                    <a:cubicBezTo>
                      <a:pt x="251" y="76"/>
                      <a:pt x="176" y="101"/>
                      <a:pt x="150" y="151"/>
                    </a:cubicBezTo>
                    <a:cubicBezTo>
                      <a:pt x="125" y="176"/>
                      <a:pt x="100" y="227"/>
                      <a:pt x="75" y="252"/>
                    </a:cubicBezTo>
                    <a:cubicBezTo>
                      <a:pt x="25" y="327"/>
                      <a:pt x="0" y="402"/>
                      <a:pt x="0" y="502"/>
                    </a:cubicBezTo>
                    <a:cubicBezTo>
                      <a:pt x="0" y="552"/>
                      <a:pt x="0" y="577"/>
                      <a:pt x="25" y="628"/>
                    </a:cubicBezTo>
                    <a:cubicBezTo>
                      <a:pt x="50" y="703"/>
                      <a:pt x="75" y="778"/>
                      <a:pt x="150" y="853"/>
                    </a:cubicBezTo>
                    <a:lnTo>
                      <a:pt x="176" y="878"/>
                    </a:lnTo>
                    <a:cubicBezTo>
                      <a:pt x="226" y="928"/>
                      <a:pt x="276" y="953"/>
                      <a:pt x="326" y="978"/>
                    </a:cubicBezTo>
                    <a:cubicBezTo>
                      <a:pt x="401" y="1003"/>
                      <a:pt x="451" y="1029"/>
                      <a:pt x="526" y="1029"/>
                    </a:cubicBezTo>
                    <a:cubicBezTo>
                      <a:pt x="577" y="1029"/>
                      <a:pt x="652" y="1003"/>
                      <a:pt x="702" y="978"/>
                    </a:cubicBezTo>
                    <a:cubicBezTo>
                      <a:pt x="777" y="953"/>
                      <a:pt x="827" y="928"/>
                      <a:pt x="877" y="878"/>
                    </a:cubicBezTo>
                    <a:lnTo>
                      <a:pt x="952" y="778"/>
                    </a:lnTo>
                    <a:cubicBezTo>
                      <a:pt x="978" y="703"/>
                      <a:pt x="1003" y="628"/>
                      <a:pt x="1003" y="527"/>
                    </a:cubicBezTo>
                    <a:lnTo>
                      <a:pt x="1003" y="402"/>
                    </a:lnTo>
                    <a:cubicBezTo>
                      <a:pt x="978" y="327"/>
                      <a:pt x="927" y="252"/>
                      <a:pt x="877" y="176"/>
                    </a:cubicBezTo>
                    <a:lnTo>
                      <a:pt x="827" y="151"/>
                    </a:lnTo>
                    <a:cubicBezTo>
                      <a:pt x="802" y="101"/>
                      <a:pt x="752" y="76"/>
                      <a:pt x="677" y="51"/>
                    </a:cubicBezTo>
                    <a:cubicBezTo>
                      <a:pt x="627" y="26"/>
                      <a:pt x="551" y="1"/>
                      <a:pt x="501" y="1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6"/>
              <p:cNvSpPr/>
              <p:nvPr/>
            </p:nvSpPr>
            <p:spPr>
              <a:xfrm>
                <a:off x="3453150" y="4257725"/>
                <a:ext cx="2572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47" extrusionOk="0">
                    <a:moveTo>
                      <a:pt x="527" y="0"/>
                    </a:moveTo>
                    <a:cubicBezTo>
                      <a:pt x="496" y="0"/>
                      <a:pt x="464" y="6"/>
                      <a:pt x="427" y="19"/>
                    </a:cubicBezTo>
                    <a:cubicBezTo>
                      <a:pt x="377" y="19"/>
                      <a:pt x="302" y="44"/>
                      <a:pt x="251" y="69"/>
                    </a:cubicBezTo>
                    <a:lnTo>
                      <a:pt x="151" y="144"/>
                    </a:lnTo>
                    <a:cubicBezTo>
                      <a:pt x="101" y="219"/>
                      <a:pt x="51" y="295"/>
                      <a:pt x="26" y="370"/>
                    </a:cubicBezTo>
                    <a:cubicBezTo>
                      <a:pt x="26" y="420"/>
                      <a:pt x="26" y="445"/>
                      <a:pt x="1" y="495"/>
                    </a:cubicBezTo>
                    <a:cubicBezTo>
                      <a:pt x="1" y="595"/>
                      <a:pt x="26" y="671"/>
                      <a:pt x="76" y="746"/>
                    </a:cubicBezTo>
                    <a:cubicBezTo>
                      <a:pt x="76" y="771"/>
                      <a:pt x="101" y="796"/>
                      <a:pt x="101" y="796"/>
                    </a:cubicBezTo>
                    <a:cubicBezTo>
                      <a:pt x="126" y="871"/>
                      <a:pt x="176" y="896"/>
                      <a:pt x="226" y="946"/>
                    </a:cubicBezTo>
                    <a:cubicBezTo>
                      <a:pt x="276" y="996"/>
                      <a:pt x="327" y="1021"/>
                      <a:pt x="402" y="1021"/>
                    </a:cubicBezTo>
                    <a:cubicBezTo>
                      <a:pt x="452" y="1046"/>
                      <a:pt x="527" y="1046"/>
                      <a:pt x="602" y="1046"/>
                    </a:cubicBezTo>
                    <a:cubicBezTo>
                      <a:pt x="652" y="1046"/>
                      <a:pt x="728" y="1021"/>
                      <a:pt x="778" y="971"/>
                    </a:cubicBezTo>
                    <a:lnTo>
                      <a:pt x="878" y="896"/>
                    </a:lnTo>
                    <a:cubicBezTo>
                      <a:pt x="928" y="846"/>
                      <a:pt x="978" y="771"/>
                      <a:pt x="1003" y="696"/>
                    </a:cubicBezTo>
                    <a:cubicBezTo>
                      <a:pt x="1003" y="645"/>
                      <a:pt x="1003" y="595"/>
                      <a:pt x="1028" y="545"/>
                    </a:cubicBezTo>
                    <a:cubicBezTo>
                      <a:pt x="1028" y="470"/>
                      <a:pt x="1003" y="395"/>
                      <a:pt x="953" y="320"/>
                    </a:cubicBezTo>
                    <a:cubicBezTo>
                      <a:pt x="953" y="295"/>
                      <a:pt x="928" y="270"/>
                      <a:pt x="928" y="244"/>
                    </a:cubicBezTo>
                    <a:cubicBezTo>
                      <a:pt x="903" y="194"/>
                      <a:pt x="853" y="144"/>
                      <a:pt x="803" y="119"/>
                    </a:cubicBezTo>
                    <a:cubicBezTo>
                      <a:pt x="753" y="69"/>
                      <a:pt x="703" y="44"/>
                      <a:pt x="627" y="19"/>
                    </a:cubicBezTo>
                    <a:cubicBezTo>
                      <a:pt x="590" y="6"/>
                      <a:pt x="558" y="0"/>
                      <a:pt x="527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6"/>
              <p:cNvSpPr/>
              <p:nvPr/>
            </p:nvSpPr>
            <p:spPr>
              <a:xfrm>
                <a:off x="3513300" y="4390400"/>
                <a:ext cx="319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8" extrusionOk="0">
                    <a:moveTo>
                      <a:pt x="652" y="0"/>
                    </a:moveTo>
                    <a:cubicBezTo>
                      <a:pt x="1" y="0"/>
                      <a:pt x="1" y="978"/>
                      <a:pt x="652" y="978"/>
                    </a:cubicBezTo>
                    <a:cubicBezTo>
                      <a:pt x="1279" y="978"/>
                      <a:pt x="1279" y="0"/>
                      <a:pt x="652" y="0"/>
                    </a:cubicBezTo>
                    <a:close/>
                  </a:path>
                </a:pathLst>
              </a:custGeom>
              <a:solidFill>
                <a:srgbClr val="F7C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8" name="Google Shape;1098;p26"/>
          <p:cNvSpPr/>
          <p:nvPr/>
        </p:nvSpPr>
        <p:spPr>
          <a:xfrm>
            <a:off x="821267" y="686196"/>
            <a:ext cx="6679861" cy="82166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Managementul riscului este procesul de identificare a vulnerabilităților pe care resursele informatice, folosite de executant, le prezintă și de a decide care sunt măsurile ce trebuie luate pentru a reduce riscul la un nivel acceptabil</a:t>
            </a:r>
            <a:endParaRPr lang="en-US" sz="1600" dirty="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Perfume Creation Process Infographics">
  <a:themeElements>
    <a:clrScheme name="Simple Light">
      <a:dk1>
        <a:srgbClr val="000000"/>
      </a:dk1>
      <a:lt1>
        <a:srgbClr val="FFFFFF"/>
      </a:lt1>
      <a:dk2>
        <a:srgbClr val="6A913D"/>
      </a:dk2>
      <a:lt2>
        <a:srgbClr val="90AB39"/>
      </a:lt2>
      <a:accent1>
        <a:srgbClr val="EA637A"/>
      </a:accent1>
      <a:accent2>
        <a:srgbClr val="FFA2AA"/>
      </a:accent2>
      <a:accent3>
        <a:srgbClr val="D9CF64"/>
      </a:accent3>
      <a:accent4>
        <a:srgbClr val="E9DE6B"/>
      </a:accent4>
      <a:accent5>
        <a:srgbClr val="9C704B"/>
      </a:accent5>
      <a:accent6>
        <a:srgbClr val="F6CC9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817</Words>
  <Application>Microsoft Office PowerPoint</Application>
  <PresentationFormat>On-screen Show (16:9)</PresentationFormat>
  <Paragraphs>128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Fira Sans Extra Condensed SemiBold</vt:lpstr>
      <vt:lpstr>Roboto</vt:lpstr>
      <vt:lpstr>Belleza</vt:lpstr>
      <vt:lpstr>Arial</vt:lpstr>
      <vt:lpstr>Perfume Creation Process Infographics</vt:lpstr>
      <vt:lpstr>MAGAZIN ONLINE DE PARFUMURI TOM FORD</vt:lpstr>
      <vt:lpstr>Cuprins</vt:lpstr>
      <vt:lpstr>Prezentarea generală a proiectului</vt:lpstr>
      <vt:lpstr>Etapele Proiectului</vt:lpstr>
      <vt:lpstr>Etapele Proiectului</vt:lpstr>
      <vt:lpstr>Personal implicat</vt:lpstr>
      <vt:lpstr>Personalul Implicat</vt:lpstr>
      <vt:lpstr>Managementul comunicării cu clientul</vt:lpstr>
      <vt:lpstr>Managementul Riscului</vt:lpstr>
      <vt:lpstr>Managementul activităților</vt:lpstr>
      <vt:lpstr>Managementul Activităților</vt:lpstr>
      <vt:lpstr>Managementul Calității</vt:lpstr>
      <vt:lpstr>Finalizarea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Elena Parteni</dc:creator>
  <cp:lastModifiedBy>Elena Parteni</cp:lastModifiedBy>
  <cp:revision>36</cp:revision>
  <dcterms:modified xsi:type="dcterms:W3CDTF">2024-06-19T23:54:26Z</dcterms:modified>
</cp:coreProperties>
</file>