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95" r:id="rId5"/>
    <p:sldId id="296" r:id="rId6"/>
    <p:sldId id="298" r:id="rId7"/>
    <p:sldId id="297" r:id="rId8"/>
    <p:sldId id="263" r:id="rId9"/>
  </p:sldIdLst>
  <p:sldSz cx="9144000" cy="5143500" type="screen16x9"/>
  <p:notesSz cx="6858000" cy="9144000"/>
  <p:embeddedFontLst>
    <p:embeddedFont>
      <p:font typeface="Cambria Math" pitchFamily="18" charset="0"/>
      <p:regular r:id="rId11"/>
    </p:embeddedFont>
    <p:embeddedFont>
      <p:font typeface="Quantico" charset="0"/>
      <p:regular r:id="rId12"/>
      <p:bold r:id="rId13"/>
      <p:italic r:id="rId14"/>
      <p:boldItalic r:id="rId15"/>
    </p:embeddedFont>
    <p:embeddedFont>
      <p:font typeface="Titillium Web Light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474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Structuri</a:t>
            </a:r>
            <a:r>
              <a:rPr lang="en-US" dirty="0" smtClean="0"/>
              <a:t> de date</a:t>
            </a:r>
            <a:br>
              <a:rPr lang="en-US" dirty="0" smtClean="0"/>
            </a:br>
            <a:r>
              <a:rPr lang="en-US" dirty="0" err="1" smtClean="0"/>
              <a:t>Tema</a:t>
            </a:r>
            <a:r>
              <a:rPr lang="en-US" dirty="0" smtClean="0"/>
              <a:t> 1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36385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Georgescu</a:t>
            </a:r>
            <a:r>
              <a:rPr lang="en-US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1800" dirty="0" smtClean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Elena- Alexandra</a:t>
            </a:r>
            <a:endParaRPr lang="en-US"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Sortari implementate 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</a:p>
          <a:p>
            <a:r>
              <a:rPr lang="en-US" dirty="0" smtClean="0"/>
              <a:t>Shell Sort</a:t>
            </a:r>
          </a:p>
          <a:p>
            <a:r>
              <a:rPr lang="en-US" dirty="0" smtClean="0"/>
              <a:t>Counting Sort</a:t>
            </a:r>
          </a:p>
          <a:p>
            <a:r>
              <a:rPr lang="en-US" dirty="0" smtClean="0"/>
              <a:t>Radix sort</a:t>
            </a:r>
          </a:p>
          <a:p>
            <a:r>
              <a:rPr lang="en-US" dirty="0" smtClean="0"/>
              <a:t>Quick Sort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Merge Sort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0"/>
            <a:ext cx="7193400" cy="30540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smtClean="0"/>
              <a:t>Are la </a:t>
            </a:r>
            <a:r>
              <a:rPr lang="en-US" dirty="0" err="1" smtClean="0"/>
              <a:t>baza</a:t>
            </a:r>
            <a:r>
              <a:rPr lang="en-US" dirty="0" smtClean="0"/>
              <a:t> un </a:t>
            </a:r>
            <a:r>
              <a:rPr lang="en-US" dirty="0" err="1" smtClean="0"/>
              <a:t>algortim</a:t>
            </a:r>
            <a:r>
              <a:rPr lang="en-US" dirty="0" smtClean="0"/>
              <a:t> de </a:t>
            </a:r>
            <a:r>
              <a:rPr lang="en-US" dirty="0" err="1" smtClean="0"/>
              <a:t>tipul</a:t>
            </a:r>
            <a:r>
              <a:rPr lang="en-US" dirty="0" smtClean="0"/>
              <a:t> divide et </a:t>
            </a:r>
            <a:r>
              <a:rPr lang="en-US" dirty="0" err="1" smtClean="0"/>
              <a:t>impera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 smtClean="0"/>
              <a:t>A</a:t>
            </a:r>
            <a:r>
              <a:rPr lang="en" dirty="0" smtClean="0"/>
              <a:t>re o complexitate de O(nlogn), intrucat imparte listele in jumatate, iar apoi le imbina pentru a construi solutia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Nu este nici cel mai rapid, dar nici cel mai lent algoritm dintre cei implementati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Timpul de sortare are valori asemanatoare, fapt ce denota ca nu este influentat de valorile datelor de intrare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Shell Sort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Google Shape;12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5250" y="1575120"/>
                <a:ext cx="7193400" cy="3054029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dirty="0" smtClean="0"/>
                  <a:t>Este </a:t>
                </a:r>
                <a:r>
                  <a:rPr lang="en-US" dirty="0" err="1" smtClean="0"/>
                  <a:t>bazat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 Insertion Sort, </a:t>
                </a:r>
                <a:r>
                  <a:rPr lang="en-US" dirty="0" err="1" smtClean="0"/>
                  <a:t>dar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eficient</a:t>
                </a:r>
                <a:endParaRPr lang="en-US" dirty="0" smtClean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dirty="0" smtClean="0"/>
                  <a:t>In </a:t>
                </a:r>
                <a:r>
                  <a:rPr lang="en-US" dirty="0" err="1" smtClean="0"/>
                  <a:t>cel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caz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complexitatea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de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dirty="0" err="1" smtClean="0"/>
                  <a:t>Timpii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sortare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asemanatori</a:t>
                </a:r>
                <a:r>
                  <a:rPr lang="en-US" dirty="0" smtClean="0"/>
                  <a:t> cu </a:t>
                </a:r>
                <a:r>
                  <a:rPr lang="en-US" dirty="0" err="1" smtClean="0"/>
                  <a:t>cei</a:t>
                </a:r>
                <a:r>
                  <a:rPr lang="en-US" dirty="0" smtClean="0"/>
                  <a:t> de la Merge Sort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dirty="0" smtClean="0"/>
                  <a:t>In </a:t>
                </a:r>
                <a:r>
                  <a:rPr lang="en-US" dirty="0" err="1" smtClean="0"/>
                  <a:t>schimb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N&gt;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timpul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sortare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lent</a:t>
                </a:r>
              </a:p>
              <a:p>
                <a:pPr marL="76200" lvl="0" indent="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 smtClean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endParaRPr dirty="0"/>
              </a:p>
            </p:txBody>
          </p:sp>
        </mc:Choice>
        <mc:Fallback>
          <p:sp>
            <p:nvSpPr>
              <p:cNvPr id="125" name="Google Shape;12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5250" y="1575120"/>
                <a:ext cx="7193400" cy="3054029"/>
              </a:xfrm>
              <a:prstGeom prst="rect">
                <a:avLst/>
              </a:prstGeom>
              <a:blipFill rotWithShape="1">
                <a:blip r:embed="rId3"/>
                <a:stretch>
                  <a:fillRect l="-1356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8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Counting Sort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194121"/>
            <a:ext cx="7178150" cy="33588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numarare</a:t>
            </a:r>
            <a:r>
              <a:rPr lang="en-US" dirty="0" smtClean="0"/>
              <a:t>,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aparitii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modalitate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O(</a:t>
            </a:r>
            <a:r>
              <a:rPr lang="en-US" dirty="0" err="1" smtClean="0"/>
              <a:t>n+valoare_maxima</a:t>
            </a:r>
            <a:r>
              <a:rPr lang="en-US" dirty="0" smtClean="0"/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smtClean="0"/>
              <a:t>Este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are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exceptii</a:t>
            </a: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smtClean="0"/>
              <a:t>In general, </a:t>
            </a:r>
            <a:r>
              <a:rPr lang="en-US" dirty="0" err="1" smtClean="0"/>
              <a:t>exceptiile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M&gt;=10*N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11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47750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Radix Sort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Google Shape;12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5250" y="1276350"/>
                <a:ext cx="7178150" cy="41910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76200" lvl="0" indent="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 smtClean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sz="2200" dirty="0" smtClean="0"/>
                  <a:t>Este un </a:t>
                </a:r>
                <a:r>
                  <a:rPr lang="en-US" sz="2200" dirty="0" err="1" smtClean="0"/>
                  <a:t>algoritm</a:t>
                </a:r>
                <a:r>
                  <a:rPr lang="en-US" sz="2200" dirty="0" smtClean="0"/>
                  <a:t> de </a:t>
                </a:r>
                <a:r>
                  <a:rPr lang="en-US" sz="2200" dirty="0" err="1" smtClean="0"/>
                  <a:t>sortare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bazat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numarare</a:t>
                </a:r>
                <a:r>
                  <a:rPr lang="en-US" sz="2200" dirty="0" smtClean="0"/>
                  <a:t>, </a:t>
                </a:r>
                <a:r>
                  <a:rPr lang="en-US" sz="2200" dirty="0" err="1" smtClean="0"/>
                  <a:t>aseamanator</a:t>
                </a:r>
                <a:r>
                  <a:rPr lang="en-US" sz="2200" dirty="0" smtClean="0"/>
                  <a:t> cu bucket sort-</a:t>
                </a:r>
                <a:r>
                  <a:rPr lang="en-US" sz="2200" dirty="0" err="1" smtClean="0"/>
                  <a:t>ul</a:t>
                </a:r>
                <a:r>
                  <a:rPr lang="en-US" sz="2200" dirty="0" smtClean="0"/>
                  <a:t> (</a:t>
                </a:r>
                <a:r>
                  <a:rPr lang="en-US" sz="2200" dirty="0" err="1" smtClean="0"/>
                  <a:t>foloseste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principiul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distribuirii</a:t>
                </a:r>
                <a:r>
                  <a:rPr lang="en-US" sz="2200" dirty="0" smtClean="0"/>
                  <a:t> in “</a:t>
                </a:r>
                <a:r>
                  <a:rPr lang="en-US" sz="2200" dirty="0" err="1" smtClean="0"/>
                  <a:t>cutii</a:t>
                </a:r>
                <a:r>
                  <a:rPr lang="en-US" sz="2200" dirty="0" smtClean="0"/>
                  <a:t>”)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sz="2200" dirty="0" err="1" smtClean="0"/>
                  <a:t>Folosind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shiftarea</a:t>
                </a:r>
                <a:r>
                  <a:rPr lang="en-US" sz="2200" dirty="0" smtClean="0"/>
                  <a:t>, </a:t>
                </a:r>
                <a:r>
                  <a:rPr lang="en-US" sz="2200" dirty="0" err="1" smtClean="0"/>
                  <a:t>putem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obtine</a:t>
                </a:r>
                <a:r>
                  <a:rPr lang="en-US" sz="2200" dirty="0" smtClean="0"/>
                  <a:t> un </a:t>
                </a:r>
                <a:r>
                  <a:rPr lang="en-US" sz="2200" dirty="0" err="1" smtClean="0"/>
                  <a:t>algoritm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mai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eficient</a:t>
                </a:r>
                <a:endParaRPr lang="en-US" sz="2200" dirty="0" smtClean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sz="2200" dirty="0" err="1" smtClean="0"/>
                  <a:t>Timpul</a:t>
                </a:r>
                <a:r>
                  <a:rPr lang="en-US" sz="2200" dirty="0" smtClean="0"/>
                  <a:t> de </a:t>
                </a:r>
                <a:r>
                  <a:rPr lang="en-US" sz="2200" dirty="0" err="1" smtClean="0"/>
                  <a:t>sortare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este</a:t>
                </a:r>
                <a:r>
                  <a:rPr lang="en-US" sz="2200" dirty="0" smtClean="0"/>
                  <a:t> rapid </a:t>
                </a:r>
                <a:r>
                  <a:rPr lang="en-US" sz="2200" dirty="0" err="1" smtClean="0"/>
                  <a:t>pe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valori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mari</a:t>
                </a:r>
                <a:r>
                  <a:rPr lang="en-US" sz="2200" dirty="0" smtClean="0"/>
                  <a:t> (M&gt;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200" dirty="0" smtClean="0"/>
                  <a:t>)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r>
                  <a:rPr lang="en-US" sz="2200" dirty="0" smtClean="0"/>
                  <a:t>Cu cat </a:t>
                </a:r>
                <a:r>
                  <a:rPr lang="en-US" sz="2200" dirty="0" err="1" smtClean="0"/>
                  <a:t>este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mai</a:t>
                </a:r>
                <a:r>
                  <a:rPr lang="en-US" sz="2200" dirty="0" smtClean="0"/>
                  <a:t> mare </a:t>
                </a:r>
                <a:r>
                  <a:rPr lang="en-US" sz="2200" dirty="0" err="1" smtClean="0"/>
                  <a:t>baza</a:t>
                </a:r>
                <a:r>
                  <a:rPr lang="en-US" sz="2200" dirty="0" smtClean="0"/>
                  <a:t>(=</a:t>
                </a:r>
                <a:r>
                  <a:rPr lang="en-US" sz="2200" dirty="0" err="1" smtClean="0"/>
                  <a:t>numarul</a:t>
                </a:r>
                <a:r>
                  <a:rPr lang="en-US" sz="2200" dirty="0" smtClean="0"/>
                  <a:t> de bucket-</a:t>
                </a:r>
                <a:r>
                  <a:rPr lang="en-US" sz="2200" dirty="0" err="1" smtClean="0"/>
                  <a:t>uri</a:t>
                </a:r>
                <a:r>
                  <a:rPr lang="en-US" sz="2200" dirty="0" smtClean="0"/>
                  <a:t>) in care se face </a:t>
                </a:r>
                <a:r>
                  <a:rPr lang="en-US" sz="2200" dirty="0" err="1" smtClean="0"/>
                  <a:t>sortarea</a:t>
                </a:r>
                <a:r>
                  <a:rPr lang="en-US" sz="2200" dirty="0" smtClean="0"/>
                  <a:t>, cu </a:t>
                </a:r>
                <a:r>
                  <a:rPr lang="en-US" sz="2200" dirty="0" err="1" smtClean="0"/>
                  <a:t>atat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algoritmul</a:t>
                </a:r>
                <a:r>
                  <a:rPr lang="en-US" sz="2200" dirty="0" smtClean="0"/>
                  <a:t> e </a:t>
                </a:r>
                <a:r>
                  <a:rPr lang="en-US" sz="2200" dirty="0" err="1" smtClean="0"/>
                  <a:t>mai</a:t>
                </a:r>
                <a:r>
                  <a:rPr lang="en-US" sz="2200" dirty="0" smtClean="0"/>
                  <a:t> rapid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endParaRPr lang="en-US" dirty="0" smtClean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endParaRPr lang="en-US" dirty="0" smtClean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▫"/>
                </a:pPr>
                <a:endParaRPr dirty="0"/>
              </a:p>
            </p:txBody>
          </p:sp>
        </mc:Choice>
        <mc:Fallback>
          <p:sp>
            <p:nvSpPr>
              <p:cNvPr id="125" name="Google Shape;12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5250" y="1276350"/>
                <a:ext cx="7178150" cy="4191000"/>
              </a:xfrm>
              <a:prstGeom prst="rect">
                <a:avLst/>
              </a:prstGeom>
              <a:blipFill rotWithShape="1">
                <a:blip r:embed="rId3"/>
                <a:stretch>
                  <a:fillRect l="-1358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00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Quick Sort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200150"/>
            <a:ext cx="7178150" cy="38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200" dirty="0" smtClean="0"/>
              <a:t>Este un </a:t>
            </a:r>
            <a:r>
              <a:rPr lang="en-US" sz="2200" dirty="0" err="1" smtClean="0"/>
              <a:t>algoritm</a:t>
            </a:r>
            <a:r>
              <a:rPr lang="en-US" sz="2200" dirty="0" smtClean="0"/>
              <a:t> de </a:t>
            </a:r>
            <a:r>
              <a:rPr lang="en-US" sz="2200" dirty="0" err="1" smtClean="0"/>
              <a:t>sortare</a:t>
            </a:r>
            <a:r>
              <a:rPr lang="en-US" sz="2200" dirty="0" smtClean="0"/>
              <a:t> </a:t>
            </a:r>
            <a:r>
              <a:rPr lang="en-US" sz="2200" dirty="0" err="1" smtClean="0"/>
              <a:t>bazat</a:t>
            </a:r>
            <a:r>
              <a:rPr lang="en-US" sz="2200" dirty="0" smtClean="0"/>
              <a:t> </a:t>
            </a:r>
            <a:r>
              <a:rPr lang="en-US" sz="2200" dirty="0" err="1" smtClean="0"/>
              <a:t>pe</a:t>
            </a:r>
            <a:r>
              <a:rPr lang="en-US" sz="2200" dirty="0" smtClean="0"/>
              <a:t> </a:t>
            </a:r>
            <a:r>
              <a:rPr lang="en-US" sz="2200" dirty="0" err="1" smtClean="0"/>
              <a:t>tehnica</a:t>
            </a:r>
            <a:r>
              <a:rPr lang="en-US" sz="2200" dirty="0" smtClean="0"/>
              <a:t> divide et </a:t>
            </a:r>
            <a:r>
              <a:rPr lang="en-US" sz="2200" dirty="0" err="1" smtClean="0"/>
              <a:t>impera</a:t>
            </a:r>
            <a:endParaRPr lang="en-US" sz="2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200" dirty="0" err="1" smtClean="0"/>
              <a:t>Foloseste</a:t>
            </a:r>
            <a:r>
              <a:rPr lang="en-US" sz="2200" dirty="0" smtClean="0"/>
              <a:t> </a:t>
            </a:r>
            <a:r>
              <a:rPr lang="en-US" sz="2200" dirty="0" err="1" smtClean="0"/>
              <a:t>comparatii</a:t>
            </a:r>
            <a:r>
              <a:rPr lang="en-US" sz="2200" dirty="0" smtClean="0"/>
              <a:t>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a </a:t>
            </a:r>
            <a:r>
              <a:rPr lang="en-US" sz="2200" dirty="0" err="1" smtClean="0"/>
              <a:t>determina</a:t>
            </a:r>
            <a:r>
              <a:rPr lang="en-US" sz="2200" dirty="0" smtClean="0"/>
              <a:t> </a:t>
            </a:r>
            <a:r>
              <a:rPr lang="en-US" sz="2200" dirty="0" err="1" smtClean="0"/>
              <a:t>vectorul</a:t>
            </a:r>
            <a:r>
              <a:rPr lang="en-US" sz="2200" dirty="0" smtClean="0"/>
              <a:t> </a:t>
            </a:r>
            <a:r>
              <a:rPr lang="en-US" sz="2200" dirty="0" err="1" smtClean="0"/>
              <a:t>solutie</a:t>
            </a:r>
            <a:endParaRPr lang="en-US" sz="22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200" dirty="0" err="1" smtClean="0"/>
              <a:t>Timpul</a:t>
            </a:r>
            <a:r>
              <a:rPr lang="en-US" sz="2200" dirty="0" smtClean="0"/>
              <a:t> de </a:t>
            </a:r>
            <a:r>
              <a:rPr lang="en-US" sz="2200" dirty="0" err="1" smtClean="0"/>
              <a:t>sortare</a:t>
            </a:r>
            <a:r>
              <a:rPr lang="en-US" sz="2200" dirty="0" smtClean="0"/>
              <a:t> 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complexitatea</a:t>
            </a:r>
            <a:r>
              <a:rPr lang="en-US" sz="2200" dirty="0" smtClean="0"/>
              <a:t>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influentate</a:t>
            </a:r>
            <a:r>
              <a:rPr lang="en-US" sz="2200" dirty="0" smtClean="0"/>
              <a:t> de </a:t>
            </a:r>
            <a:r>
              <a:rPr lang="en-US" sz="2200" dirty="0" err="1" smtClean="0"/>
              <a:t>pivotul</a:t>
            </a:r>
            <a:r>
              <a:rPr lang="en-US" sz="2200" dirty="0" smtClean="0"/>
              <a:t> in </a:t>
            </a:r>
            <a:r>
              <a:rPr lang="en-US" sz="2200" dirty="0" err="1" smtClean="0"/>
              <a:t>functie</a:t>
            </a:r>
            <a:r>
              <a:rPr lang="en-US" sz="2200" dirty="0" smtClean="0"/>
              <a:t> de care se </a:t>
            </a:r>
            <a:r>
              <a:rPr lang="en-US" sz="2200" dirty="0" err="1" smtClean="0"/>
              <a:t>realizeaza</a:t>
            </a:r>
            <a:r>
              <a:rPr lang="en-US" sz="2200" dirty="0" smtClean="0"/>
              <a:t> </a:t>
            </a:r>
            <a:r>
              <a:rPr lang="en-US" sz="2200" dirty="0" err="1" smtClean="0"/>
              <a:t>sortarea</a:t>
            </a:r>
            <a:endParaRPr lang="en-US" sz="22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200" dirty="0" smtClean="0"/>
              <a:t>In general are un </a:t>
            </a:r>
            <a:r>
              <a:rPr lang="en-US" sz="2200" dirty="0" err="1" smtClean="0"/>
              <a:t>timp</a:t>
            </a:r>
            <a:r>
              <a:rPr lang="en-US" sz="2200" dirty="0" smtClean="0"/>
              <a:t> de </a:t>
            </a:r>
            <a:r>
              <a:rPr lang="en-US" sz="2200" dirty="0" err="1" smtClean="0"/>
              <a:t>sortare</a:t>
            </a:r>
            <a:r>
              <a:rPr lang="en-US" sz="2200" dirty="0" smtClean="0"/>
              <a:t> rapid, cu </a:t>
            </a:r>
            <a:r>
              <a:rPr lang="en-US" sz="2200" dirty="0" err="1" smtClean="0"/>
              <a:t>exceptia</a:t>
            </a:r>
            <a:r>
              <a:rPr lang="en-US" sz="2200" dirty="0" smtClean="0"/>
              <a:t> </a:t>
            </a:r>
            <a:r>
              <a:rPr lang="en-US" sz="2200" dirty="0" err="1" smtClean="0"/>
              <a:t>cazurilor</a:t>
            </a:r>
            <a:r>
              <a:rPr lang="en-US" sz="2200" dirty="0" smtClean="0"/>
              <a:t> </a:t>
            </a:r>
            <a:r>
              <a:rPr lang="en-US" sz="2200" dirty="0" err="1" smtClean="0"/>
              <a:t>cand</a:t>
            </a:r>
            <a:r>
              <a:rPr lang="en-US" sz="2200" dirty="0" smtClean="0"/>
              <a:t> N&gt;=10*M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sz="2200" dirty="0" err="1" smtClean="0"/>
              <a:t>Eficient</a:t>
            </a:r>
            <a:r>
              <a:rPr lang="en-US" sz="2200" dirty="0" smtClean="0"/>
              <a:t> </a:t>
            </a:r>
            <a:r>
              <a:rPr lang="en-US" sz="2200" dirty="0" err="1" smtClean="0"/>
              <a:t>cand</a:t>
            </a:r>
            <a:r>
              <a:rPr lang="en-US" sz="2200" dirty="0" smtClean="0"/>
              <a:t> </a:t>
            </a:r>
            <a:r>
              <a:rPr lang="en-US" sz="2200" dirty="0" err="1" smtClean="0"/>
              <a:t>avem</a:t>
            </a:r>
            <a:r>
              <a:rPr lang="en-US" sz="2200" dirty="0" smtClean="0"/>
              <a:t> de </a:t>
            </a:r>
            <a:r>
              <a:rPr lang="en-US" sz="2200" dirty="0" err="1" smtClean="0"/>
              <a:t>sortat</a:t>
            </a:r>
            <a:r>
              <a:rPr lang="en-US" sz="2200" dirty="0" smtClean="0"/>
              <a:t> </a:t>
            </a:r>
            <a:r>
              <a:rPr lang="en-US" sz="2200" dirty="0" err="1" smtClean="0"/>
              <a:t>valori</a:t>
            </a:r>
            <a:r>
              <a:rPr lang="en-US" sz="2200" dirty="0" smtClean="0"/>
              <a:t> </a:t>
            </a:r>
            <a:r>
              <a:rPr lang="en-US" sz="2200" dirty="0" err="1" smtClean="0"/>
              <a:t>mari</a:t>
            </a:r>
            <a:endParaRPr lang="en-US" sz="22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Timpi de sortare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09750"/>
            <a:ext cx="9144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328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Quantico</vt:lpstr>
      <vt:lpstr>Titillium Web Light</vt:lpstr>
      <vt:lpstr>Calibri</vt:lpstr>
      <vt:lpstr>Juno template</vt:lpstr>
      <vt:lpstr>Structuri de date Tema 1</vt:lpstr>
      <vt:lpstr>Sortari implementate </vt:lpstr>
      <vt:lpstr>Merge Sort</vt:lpstr>
      <vt:lpstr>Shell Sort</vt:lpstr>
      <vt:lpstr>Counting Sort</vt:lpstr>
      <vt:lpstr>Radix Sort</vt:lpstr>
      <vt:lpstr>Quick Sort</vt:lpstr>
      <vt:lpstr>Timpi de sortare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Tema 1</dc:title>
  <dc:creator>X</dc:creator>
  <cp:lastModifiedBy>X</cp:lastModifiedBy>
  <cp:revision>11</cp:revision>
  <dcterms:modified xsi:type="dcterms:W3CDTF">2022-03-14T20:22:03Z</dcterms:modified>
</cp:coreProperties>
</file>