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BE10-9685-4331-B60F-63E86759C78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7E2A-7D4C-4108-A700-367D645D2C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0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BE10-9685-4331-B60F-63E86759C78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7E2A-7D4C-4108-A700-367D645D2C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7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BE10-9685-4331-B60F-63E86759C78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7E2A-7D4C-4108-A700-367D645D2C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34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und Inhalt_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12192000" cy="141181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>
          <a:xfrm>
            <a:off x="624419" y="1604434"/>
            <a:ext cx="10943167" cy="4417484"/>
          </a:xfrm>
        </p:spPr>
        <p:txBody>
          <a:bodyPr/>
          <a:lstStyle>
            <a:lvl5pPr>
              <a:defRPr/>
            </a:lvl5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708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BE10-9685-4331-B60F-63E86759C78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7E2A-7D4C-4108-A700-367D645D2C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1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BE10-9685-4331-B60F-63E86759C78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7E2A-7D4C-4108-A700-367D645D2C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1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BE10-9685-4331-B60F-63E86759C78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7E2A-7D4C-4108-A700-367D645D2C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2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BE10-9685-4331-B60F-63E86759C78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7E2A-7D4C-4108-A700-367D645D2C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5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BE10-9685-4331-B60F-63E86759C78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7E2A-7D4C-4108-A700-367D645D2C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7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BE10-9685-4331-B60F-63E86759C78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7E2A-7D4C-4108-A700-367D645D2C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1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BE10-9685-4331-B60F-63E86759C78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7E2A-7D4C-4108-A700-367D645D2C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0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BE10-9685-4331-B60F-63E86759C78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7E2A-7D4C-4108-A700-367D645D2C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3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8BE10-9685-4331-B60F-63E86759C78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47E2A-7D4C-4108-A700-367D645D2C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6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3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of BA prediction with different </a:t>
            </a:r>
            <a:r>
              <a:rPr lang="en-US" smtClean="0"/>
              <a:t>bias correction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9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ADNI-MEM, ADNI-EF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What tests are included, corrected for age,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4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MCI Correlations in other folds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3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MCI AUC in other folds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0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PET Correlations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14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CSF Correlations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318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of PET and MRI BPAD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1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Breitbild</PresentationFormat>
  <Paragraphs>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Precision of BA prediction with different bias correction</vt:lpstr>
      <vt:lpstr>ADNI-MEM, ADNI-EF</vt:lpstr>
      <vt:lpstr>MCI Correlations in other folds</vt:lpstr>
      <vt:lpstr>MCI AUC in other folds</vt:lpstr>
      <vt:lpstr>PET Correlations</vt:lpstr>
      <vt:lpstr>CSF Correlations</vt:lpstr>
      <vt:lpstr>Correlation of PET and MRI BPAD</vt:lpstr>
    </vt:vector>
  </TitlesOfParts>
  <Company>Universitätsklinikum Köln (AöR)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Elena Doering</dc:creator>
  <cp:lastModifiedBy>Elena Doering</cp:lastModifiedBy>
  <cp:revision>2</cp:revision>
  <dcterms:created xsi:type="dcterms:W3CDTF">2022-02-22T11:09:09Z</dcterms:created>
  <dcterms:modified xsi:type="dcterms:W3CDTF">2022-02-22T14:59:34Z</dcterms:modified>
</cp:coreProperties>
</file>