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f2bcab5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f2bcab5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ff2bcab5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ff2bcab5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ff2bcab5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ff2bcab5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f2bcab5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f2bcab5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f2bcab5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f2bcab5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f2bcab5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f2bcab5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ff2bcab5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ff2bcab5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f2bcab5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f2bcab5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postal_codes_of_Canada:_M" TargetMode="External"/><Relationship Id="rId4" Type="http://schemas.openxmlformats.org/officeDocument/2006/relationships/hyperlink" Target="http://cocl.us/Geospatial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26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Gym data analytics for business in Toronto, York area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25550" y="510000"/>
            <a:ext cx="8312100" cy="3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F9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Predicting the new gym location is valuable.</a:t>
            </a:r>
            <a:endParaRPr b="1" sz="3600">
              <a:solidFill>
                <a:srgbClr val="BF9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population figure for Toronto, the York Region in 2019 is 1,191,400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It is constantly growing for the last several years averaging 1.9 percent per year since 2011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there are not enough gyms in that region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358100" y="575125"/>
            <a:ext cx="8225400" cy="3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list of postal codes, </a:t>
            </a:r>
            <a:r>
              <a:rPr lang="en" sz="2400" u="sng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 data source</a:t>
            </a:r>
            <a:endParaRPr sz="240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latitude and longitude of each neighbourhood</a:t>
            </a: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400" u="sng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Latitude and Longitude </a:t>
            </a:r>
            <a:endParaRPr sz="240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Cleaned data contains 103 rows and 5 features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York area contains 34 rows and 5 features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29375" y="678150"/>
            <a:ext cx="7584900" cy="37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Geospatial visual analysis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75" y="1368575"/>
            <a:ext cx="59436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58100" y="575125"/>
            <a:ext cx="8225400" cy="3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Neighbourhoods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336 venues with 120 unique categories within a 500-meter radius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Check to verify it contains Gym venue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Calculate mean for each venue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58100" y="575125"/>
            <a:ext cx="8029800" cy="3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Neighborhoods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Unsupervised machine learning algorithm</a:t>
            </a: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Clustering method by using k-means clustering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Cluster York area neighbourhoods into three clusters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79800" y="705325"/>
            <a:ext cx="7380900" cy="3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Neighborhoods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Unsupervised machine learning algorithm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Clustering method by using k-means clustering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Cluster York area neighbourhoods into three clusters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58100" y="575125"/>
            <a:ext cx="8029800" cy="3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map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75" y="1573425"/>
            <a:ext cx="5943600" cy="21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58100" y="575125"/>
            <a:ext cx="8029800" cy="3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Parkview Hill, Woodbine Gardens might be a good location to open a gym</a:t>
            </a: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only one factor, existence, was taken into consideration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future research should take into consideration additional factors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