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57" r:id="rId5"/>
    <p:sldId id="258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68DE8D"/>
    <a:srgbClr val="546EDA"/>
    <a:srgbClr val="28659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1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2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1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1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2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67A7-E268-4CB7-8164-CAFF741A4506}" type="datetimeFigureOut">
              <a:rPr lang="de-DE" smtClean="0"/>
              <a:t>17.08.21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A4B5833-2A4B-BF47-85D5-A6200523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A03B711F-1221-1E4C-8F3E-7390BDC064AA}"/>
              </a:ext>
            </a:extLst>
          </p:cNvPr>
          <p:cNvSpPr txBox="1"/>
          <p:nvPr/>
        </p:nvSpPr>
        <p:spPr>
          <a:xfrm>
            <a:off x="3770678" y="4319771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 Expertise</a:t>
            </a:r>
          </a:p>
        </p:txBody>
      </p:sp>
      <p:pic>
        <p:nvPicPr>
          <p:cNvPr id="11" name="Picture 10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50BE55B-A40F-7444-B26F-CCBCF205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feld 1">
            <a:extLst>
              <a:ext uri="{FF2B5EF4-FFF2-40B4-BE49-F238E27FC236}">
                <a16:creationId xmlns:a16="http://schemas.microsoft.com/office/drawing/2014/main" id="{B0482606-F733-1C40-AA44-FC19D9669A4D}"/>
              </a:ext>
            </a:extLst>
          </p:cNvPr>
          <p:cNvSpPr txBox="1"/>
          <p:nvPr/>
        </p:nvSpPr>
        <p:spPr>
          <a:xfrm>
            <a:off x="4073434" y="2079151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34F776A5-369A-6D4E-8B57-41A7F3EC4D6C}"/>
              </a:ext>
            </a:extLst>
          </p:cNvPr>
          <p:cNvSpPr txBox="1"/>
          <p:nvPr/>
        </p:nvSpPr>
        <p:spPr>
          <a:xfrm>
            <a:off x="4073434" y="2832997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Science</a:t>
            </a:r>
          </a:p>
        </p:txBody>
      </p:sp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67E9E23-602E-CF44-9AC9-9CC86663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  <p:sp>
        <p:nvSpPr>
          <p:cNvPr id="9" name="Textfeld 1">
            <a:extLst>
              <a:ext uri="{FF2B5EF4-FFF2-40B4-BE49-F238E27FC236}">
                <a16:creationId xmlns:a16="http://schemas.microsoft.com/office/drawing/2014/main" id="{A03B711F-1221-1E4C-8F3E-7390BDC064AA}"/>
              </a:ext>
            </a:extLst>
          </p:cNvPr>
          <p:cNvSpPr txBox="1"/>
          <p:nvPr/>
        </p:nvSpPr>
        <p:spPr>
          <a:xfrm>
            <a:off x="3770678" y="4319771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 Expertise</a:t>
            </a:r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48A60AEB-1830-534F-92FA-C3A70517328C}"/>
              </a:ext>
            </a:extLst>
          </p:cNvPr>
          <p:cNvSpPr txBox="1"/>
          <p:nvPr/>
        </p:nvSpPr>
        <p:spPr>
          <a:xfrm rot="19138435">
            <a:off x="2230770" y="2156044"/>
            <a:ext cx="20856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Hacking Skills</a:t>
            </a:r>
          </a:p>
        </p:txBody>
      </p:sp>
      <p:sp>
        <p:nvSpPr>
          <p:cNvPr id="11" name="Textfeld 1">
            <a:extLst>
              <a:ext uri="{FF2B5EF4-FFF2-40B4-BE49-F238E27FC236}">
                <a16:creationId xmlns:a16="http://schemas.microsoft.com/office/drawing/2014/main" id="{C4CC5F36-2B04-7941-86D4-176DDD12CCBD}"/>
              </a:ext>
            </a:extLst>
          </p:cNvPr>
          <p:cNvSpPr txBox="1"/>
          <p:nvPr/>
        </p:nvSpPr>
        <p:spPr>
          <a:xfrm rot="19272981">
            <a:off x="3313489" y="3306202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Danger</a:t>
            </a:r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Zone!</a:t>
            </a:r>
          </a:p>
        </p:txBody>
      </p:sp>
    </p:spTree>
    <p:extLst>
      <p:ext uri="{BB962C8B-B14F-4D97-AF65-F5344CB8AC3E}">
        <p14:creationId xmlns:p14="http://schemas.microsoft.com/office/powerpoint/2010/main" val="15876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(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and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legal?) Expertise</a:t>
            </a:r>
          </a:p>
        </p:txBody>
      </p:sp>
      <p:sp>
        <p:nvSpPr>
          <p:cNvPr id="9" name="Textfeld 8"/>
          <p:cNvSpPr txBox="1"/>
          <p:nvPr/>
        </p:nvSpPr>
        <p:spPr>
          <a:xfrm rot="19138435">
            <a:off x="2230770" y="1982920"/>
            <a:ext cx="20856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Skills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809796"/>
            <a:ext cx="24978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and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Philosophy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Skills 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5C8DFC31-7C01-1743-9C3C-6CBCC1B9FE9F}"/>
              </a:ext>
            </a:extLst>
          </p:cNvPr>
          <p:cNvSpPr txBox="1"/>
          <p:nvPr/>
        </p:nvSpPr>
        <p:spPr>
          <a:xfrm rot="19272981">
            <a:off x="3313489" y="3202327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Data Science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</a:t>
            </a:r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F31F4AC6-BD9B-3B47-916B-5155C14656AB}"/>
              </a:ext>
            </a:extLst>
          </p:cNvPr>
          <p:cNvSpPr txBox="1"/>
          <p:nvPr/>
        </p:nvSpPr>
        <p:spPr>
          <a:xfrm>
            <a:off x="4073434" y="2766588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</a:t>
            </a:r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extfeld 1">
            <a:extLst>
              <a:ext uri="{FF2B5EF4-FFF2-40B4-BE49-F238E27FC236}">
                <a16:creationId xmlns:a16="http://schemas.microsoft.com/office/drawing/2014/main" id="{7D32C569-A2B1-E142-8701-B454D954D809}"/>
              </a:ext>
            </a:extLst>
          </p:cNvPr>
          <p:cNvSpPr txBox="1"/>
          <p:nvPr/>
        </p:nvSpPr>
        <p:spPr>
          <a:xfrm>
            <a:off x="4084899" y="1995186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Moral Machine</a:t>
            </a:r>
          </a:p>
        </p:txBody>
      </p:sp>
    </p:spTree>
    <p:extLst>
      <p:ext uri="{BB962C8B-B14F-4D97-AF65-F5344CB8AC3E}">
        <p14:creationId xmlns:p14="http://schemas.microsoft.com/office/powerpoint/2010/main" val="71552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feld 1">
            <a:extLst>
              <a:ext uri="{FF2B5EF4-FFF2-40B4-BE49-F238E27FC236}">
                <a16:creationId xmlns:a16="http://schemas.microsoft.com/office/drawing/2014/main" id="{B0482606-F733-1C40-AA44-FC19D9669A4D}"/>
              </a:ext>
            </a:extLst>
          </p:cNvPr>
          <p:cNvSpPr txBox="1"/>
          <p:nvPr/>
        </p:nvSpPr>
        <p:spPr>
          <a:xfrm>
            <a:off x="4073434" y="2079151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34F776A5-369A-6D4E-8B57-41A7F3EC4D6C}"/>
              </a:ext>
            </a:extLst>
          </p:cNvPr>
          <p:cNvSpPr txBox="1"/>
          <p:nvPr/>
        </p:nvSpPr>
        <p:spPr>
          <a:xfrm>
            <a:off x="4073434" y="2832997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961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66" y="1029000"/>
            <a:ext cx="5028572" cy="48000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1492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40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Munzert</dc:creator>
  <cp:lastModifiedBy>Simon Munzert</cp:lastModifiedBy>
  <cp:revision>11</cp:revision>
  <dcterms:created xsi:type="dcterms:W3CDTF">2014-05-18T17:49:42Z</dcterms:created>
  <dcterms:modified xsi:type="dcterms:W3CDTF">2021-08-17T19:31:19Z</dcterms:modified>
</cp:coreProperties>
</file>