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6" r:id="rId2"/>
    <p:sldId id="258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Squada One" panose="020B0604020202020204" charset="0"/>
      <p:regular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38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34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3D LED Cube</a:t>
            </a:r>
            <a:endParaRPr dirty="0"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400" dirty="0" smtClean="0"/>
              <a:t>Изготвила: Елена Карабетева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18259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b="1" dirty="0"/>
              <a:t>Списък съставни части</a:t>
            </a:r>
            <a:endParaRPr lang="en-US" dirty="0"/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90457" y="18259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bg-BG" b="1" dirty="0"/>
              <a:t>Описание на проекта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1690457" y="337302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b="1" dirty="0" smtClean="0"/>
              <a:t>Сорс код</a:t>
            </a:r>
            <a:endParaRPr b="1" dirty="0"/>
          </a:p>
        </p:txBody>
      </p:sp>
      <p:sp>
        <p:nvSpPr>
          <p:cNvPr id="460" name="Google Shape;460;p62"/>
          <p:cNvSpPr txBox="1">
            <a:spLocks noGrp="1"/>
          </p:cNvSpPr>
          <p:nvPr>
            <p:ph type="ctrTitle" idx="6"/>
          </p:nvPr>
        </p:nvSpPr>
        <p:spPr>
          <a:xfrm>
            <a:off x="4824357" y="337302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b="1" dirty="0" smtClean="0"/>
              <a:t>Електрическа схема</a:t>
            </a:r>
            <a:endParaRPr b="1" dirty="0"/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3291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2128157" y="284751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3291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" name="Google Shape;466;p62"/>
          <p:cNvSpPr txBox="1">
            <a:spLocks noGrp="1"/>
          </p:cNvSpPr>
          <p:nvPr>
            <p:ph type="title" idx="15"/>
          </p:nvPr>
        </p:nvSpPr>
        <p:spPr>
          <a:xfrm>
            <a:off x="5262057" y="284751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1939660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/>
          <p:nvPr/>
        </p:nvCxnSpPr>
        <p:spPr>
          <a:xfrm>
            <a:off x="2273400" y="3472875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/>
              <a:t>Описание на проекта</a:t>
            </a:r>
            <a:endParaRPr lang="en-US" dirty="0"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dirty="0"/>
              <a:t>3</a:t>
            </a:r>
            <a:r>
              <a:rPr lang="en-US" dirty="0"/>
              <a:t>D LED Cube </a:t>
            </a:r>
            <a:r>
              <a:rPr lang="bg-BG" dirty="0"/>
              <a:t>представя куб, който се използва за генериране на триизмерни светлинни модели.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190125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/>
              <a:t>Списък съставни части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32" y="3169088"/>
            <a:ext cx="579200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 smtClean="0"/>
              <a:t>Сорс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b="1" dirty="0" smtClean="0"/>
              <a:t>Електрическа схема</a:t>
            </a:r>
            <a:endParaRPr lang="en-US" dirty="0"/>
          </a:p>
        </p:txBody>
      </p:sp>
      <p:grpSp>
        <p:nvGrpSpPr>
          <p:cNvPr id="15" name="Групиране 14"/>
          <p:cNvGrpSpPr/>
          <p:nvPr/>
        </p:nvGrpSpPr>
        <p:grpSpPr>
          <a:xfrm>
            <a:off x="4924338" y="1271456"/>
            <a:ext cx="2711153" cy="2600588"/>
            <a:chOff x="1669409" y="-752340"/>
            <a:chExt cx="4925848" cy="5390549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409" y="-752340"/>
              <a:ext cx="4925848" cy="5390549"/>
            </a:xfrm>
            <a:prstGeom prst="rect">
              <a:avLst/>
            </a:prstGeom>
          </p:spPr>
        </p:pic>
        <p:cxnSp>
          <p:nvCxnSpPr>
            <p:cNvPr id="6" name="Право съединение 5"/>
            <p:cNvCxnSpPr/>
            <p:nvPr/>
          </p:nvCxnSpPr>
          <p:spPr>
            <a:xfrm flipH="1" flipV="1">
              <a:off x="1736521" y="4587875"/>
              <a:ext cx="3556932" cy="838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Право съединение 7"/>
            <p:cNvCxnSpPr/>
            <p:nvPr/>
          </p:nvCxnSpPr>
          <p:spPr>
            <a:xfrm flipV="1">
              <a:off x="1728132" y="-125835"/>
              <a:ext cx="16778" cy="47220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Право съединение 9"/>
            <p:cNvCxnSpPr/>
            <p:nvPr/>
          </p:nvCxnSpPr>
          <p:spPr>
            <a:xfrm>
              <a:off x="1744910" y="-58723"/>
              <a:ext cx="13422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8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Презентация на цял екран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Fira Sans Extra Condensed Medium</vt:lpstr>
      <vt:lpstr>Squada One</vt:lpstr>
      <vt:lpstr>Roboto Condensed Light</vt:lpstr>
      <vt:lpstr>Tech Startup by Slidesgo</vt:lpstr>
      <vt:lpstr>3D LED Cube</vt:lpstr>
      <vt:lpstr>Списък съставни части</vt:lpstr>
      <vt:lpstr>Описание на проекта</vt:lpstr>
      <vt:lpstr>Списък съставни части</vt:lpstr>
      <vt:lpstr>Сорс код</vt:lpstr>
      <vt:lpstr>Електрическа схема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User</dc:creator>
  <cp:lastModifiedBy>User</cp:lastModifiedBy>
  <cp:revision>5</cp:revision>
  <dcterms:modified xsi:type="dcterms:W3CDTF">2021-04-18T07:52:50Z</dcterms:modified>
</cp:coreProperties>
</file>