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57"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5" d="100"/>
          <a:sy n="95" d="100"/>
        </p:scale>
        <p:origin x="10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C620-75F1-4DDC-8D66-77FC961F1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707D0-5191-4AAD-ABDF-A28448002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EC8E9-D64C-4B91-ACEA-2936867311D2}"/>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F2655D60-4D13-4810-98CA-849ADFF8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BC61-84AB-4A97-8B61-9539DDEA0681}"/>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17974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289C-24D5-4E45-B42D-4D8FBEC87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4E753-72CA-44DB-8820-F6CB8B04E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732E5-A9EB-4A94-B1C5-3895014D7F60}"/>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15EDD3B4-28BF-4939-A49D-7B811C993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88BF-4C60-4F24-84A3-F80A44E7FD9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16114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F67C-4483-4CAC-8C06-55A2FBE72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5E008-0473-4DC8-871B-1CF421ED8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828B-31B3-44C0-94C5-F7CC2ECA82E5}"/>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B7F41D0C-6F71-49E3-903F-E971376D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0628-CDA0-4075-85F0-713E1BAD9A9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803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971-299C-4688-9C5B-655B6C54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330-7F61-4CDA-BA91-9CC64781B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247F-F38C-47A8-9D2A-7027889C016C}"/>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10731E06-9EBA-4D67-9D85-FF838271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3797-A8A5-410E-BF6E-61C05070940F}"/>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860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4C00-75A5-4267-B6F4-ED9106370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1D052-F135-4B55-AC27-ECC35E745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27931-F9C3-4A38-A4E9-B3DBFB90FED1}"/>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9A2F11B9-4C38-49D8-B301-E07905076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D1C4-5968-477B-9EF7-5D5417D6B1C6}"/>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0559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54FD-7E10-4750-97DC-637FC50D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B9E06-99EE-416B-B4EE-1BBAD836E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65D66-0952-4C7B-9D10-B5703A133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BD20C-6B3F-4DC2-9AAD-6AE78642EFCD}"/>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6" name="Footer Placeholder 5">
            <a:extLst>
              <a:ext uri="{FF2B5EF4-FFF2-40B4-BE49-F238E27FC236}">
                <a16:creationId xmlns:a16="http://schemas.microsoft.com/office/drawing/2014/main" id="{5A0062AE-6981-48F3-B95F-ED2D29A7A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B0B9F-09D1-4671-86F6-502752BC79D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760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97BD-240A-4CCB-B137-0BAC59B9C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CA844-C6FD-4362-8F33-F1184FC45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94F68-846B-4EF9-B3D5-29F4FEFE1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D81A-E86E-4606-AF51-BC273F823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6A63E-D2B7-4C2B-8513-9219EED44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20B34-3757-47C4-BA7B-340558CAFD14}"/>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8" name="Footer Placeholder 7">
            <a:extLst>
              <a:ext uri="{FF2B5EF4-FFF2-40B4-BE49-F238E27FC236}">
                <a16:creationId xmlns:a16="http://schemas.microsoft.com/office/drawing/2014/main" id="{E97AB127-5FE2-40F9-8F12-173F44D03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BE077-49CD-4F65-84D4-39F3284AA9E9}"/>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14453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890-B998-477F-9EB8-BD97AD465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51916-17BB-4319-9502-C7159889BC20}"/>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4" name="Footer Placeholder 3">
            <a:extLst>
              <a:ext uri="{FF2B5EF4-FFF2-40B4-BE49-F238E27FC236}">
                <a16:creationId xmlns:a16="http://schemas.microsoft.com/office/drawing/2014/main" id="{1421AE16-22DF-4028-B0B0-4B2F8DA418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F6FE7-20C6-43C2-B329-36427C2DAA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436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E8926-6A50-46D6-83A9-CB0385D46709}"/>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3" name="Footer Placeholder 2">
            <a:extLst>
              <a:ext uri="{FF2B5EF4-FFF2-40B4-BE49-F238E27FC236}">
                <a16:creationId xmlns:a16="http://schemas.microsoft.com/office/drawing/2014/main" id="{80939316-0F65-4E29-B1E8-C2E20860B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138BE-BD11-4335-A098-C3DEB2975DB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4121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84D-BF40-4C2A-AF49-39324E52D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4F306-DC72-43AE-B979-19F1772E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750D8-E570-48AE-A7C5-E29ED24A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73861-FD74-4EFC-BAA1-D7FF551542D3}"/>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6" name="Footer Placeholder 5">
            <a:extLst>
              <a:ext uri="{FF2B5EF4-FFF2-40B4-BE49-F238E27FC236}">
                <a16:creationId xmlns:a16="http://schemas.microsoft.com/office/drawing/2014/main" id="{E079875E-2153-4451-8C97-F0B573CE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A9FC3-E2D8-4C4A-B261-A8D099CA16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674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79DB-047D-4C65-B7F0-F30BD4EEA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7B112-60F4-4C22-8DF3-9D6FB9028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18AAC-E0C5-4C61-AEFD-20D0052D6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4E610-CB68-4A21-A103-0AA87349963B}"/>
              </a:ext>
            </a:extLst>
          </p:cNvPr>
          <p:cNvSpPr>
            <a:spLocks noGrp="1"/>
          </p:cNvSpPr>
          <p:nvPr>
            <p:ph type="dt" sz="half" idx="10"/>
          </p:nvPr>
        </p:nvSpPr>
        <p:spPr/>
        <p:txBody>
          <a:bodyPr/>
          <a:lstStyle/>
          <a:p>
            <a:fld id="{92629568-FA20-4182-B903-BA13D75D2578}" type="datetimeFigureOut">
              <a:rPr lang="en-US" smtClean="0"/>
              <a:t>2/13/2020</a:t>
            </a:fld>
            <a:endParaRPr lang="en-US"/>
          </a:p>
        </p:txBody>
      </p:sp>
      <p:sp>
        <p:nvSpPr>
          <p:cNvPr id="6" name="Footer Placeholder 5">
            <a:extLst>
              <a:ext uri="{FF2B5EF4-FFF2-40B4-BE49-F238E27FC236}">
                <a16:creationId xmlns:a16="http://schemas.microsoft.com/office/drawing/2014/main" id="{FA723CAB-D8FD-4E3E-8E90-F6CCB1F42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ED5C7-B10C-414B-BEB5-752A195BD145}"/>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7618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89A-D655-4657-8447-EE0ED172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22B41-1C74-4810-9AB6-CD4E68A13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85AEE-49AD-4B63-A50E-76EAC83BE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2/13/2020</a:t>
            </a:fld>
            <a:endParaRPr lang="en-US"/>
          </a:p>
        </p:txBody>
      </p:sp>
      <p:sp>
        <p:nvSpPr>
          <p:cNvPr id="5" name="Footer Placeholder 4">
            <a:extLst>
              <a:ext uri="{FF2B5EF4-FFF2-40B4-BE49-F238E27FC236}">
                <a16:creationId xmlns:a16="http://schemas.microsoft.com/office/drawing/2014/main" id="{7C03988E-2E3B-45FC-BFB9-9A61880FF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8636A-BC13-4134-B9F8-621D64E75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125102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lweb.org/anthology/Q19-1027/" TargetMode="External"/><Relationship Id="rId2" Type="http://schemas.openxmlformats.org/officeDocument/2006/relationships/hyperlink" Target="https://scholarworks.umass.edu/scil/vol2/iss1/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p:txBody>
          <a:bodyPr>
            <a:normAutofit fontScale="90000"/>
          </a:bodyPr>
          <a:lstStyle/>
          <a:p>
            <a:r>
              <a:rPr lang="en-US" dirty="0"/>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p:txBody>
          <a:bodyPr/>
          <a:lstStyle/>
          <a:p>
            <a:r>
              <a:rPr lang="en-US" dirty="0"/>
              <a:t>Ling 575 Group 1: Josh Tanner, Paige Finkelstein, Wes Rose, Elena </a:t>
            </a:r>
            <a:r>
              <a:rPr lang="en-US" dirty="0" err="1"/>
              <a:t>Khasanova</a:t>
            </a:r>
            <a:r>
              <a:rPr lang="en-US" dirty="0"/>
              <a:t>, and Daniel Campos</a:t>
            </a:r>
          </a:p>
          <a:p>
            <a:r>
              <a:rPr lang="en-US" dirty="0"/>
              <a:t>February 20</a:t>
            </a:r>
            <a:r>
              <a:rPr lang="en-US" baseline="30000" dirty="0"/>
              <a:t>th</a:t>
            </a:r>
            <a:r>
              <a:rPr lang="en-US" dirty="0"/>
              <a:t>, 2020</a:t>
            </a:r>
          </a:p>
        </p:txBody>
      </p:sp>
    </p:spTree>
    <p:extLst>
      <p:ext uri="{BB962C8B-B14F-4D97-AF65-F5344CB8AC3E}">
        <p14:creationId xmlns:p14="http://schemas.microsoft.com/office/powerpoint/2010/main" val="29989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Method of Evaluation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465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68116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lnSpcReduction="10000"/>
          </a:bodyPr>
          <a:lstStyle/>
          <a:p>
            <a:r>
              <a:rPr lang="en-US" dirty="0"/>
              <a:t>Paper Introduction</a:t>
            </a:r>
          </a:p>
          <a:p>
            <a:r>
              <a:rPr lang="en-US" dirty="0"/>
              <a:t>Project Introduction</a:t>
            </a:r>
          </a:p>
          <a:p>
            <a:r>
              <a:rPr lang="en-US" dirty="0"/>
              <a:t>Idioms and Neural Networks (Daniel)</a:t>
            </a:r>
          </a:p>
          <a:p>
            <a:r>
              <a:rPr lang="en-US" dirty="0"/>
              <a:t>Q&amp;A</a:t>
            </a:r>
          </a:p>
          <a:p>
            <a:r>
              <a:rPr lang="en-US" dirty="0"/>
              <a:t>Evaluating NLM language Understanding (Wes)</a:t>
            </a:r>
          </a:p>
          <a:p>
            <a:r>
              <a:rPr lang="en-US" dirty="0"/>
              <a:t>Q&amp;A</a:t>
            </a:r>
          </a:p>
          <a:p>
            <a:r>
              <a:rPr lang="en-US" dirty="0"/>
              <a:t>Experiment Design</a:t>
            </a:r>
          </a:p>
          <a:p>
            <a:r>
              <a:rPr lang="en-US" dirty="0"/>
              <a:t>Method of Evaluation</a:t>
            </a:r>
          </a:p>
          <a:p>
            <a:r>
              <a:rPr lang="en-US" dirty="0"/>
              <a:t>Q&amp;A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00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85-71C0-49CE-A612-4A937B557FB2}"/>
              </a:ext>
            </a:extLst>
          </p:cNvPr>
          <p:cNvSpPr>
            <a:spLocks noGrp="1"/>
          </p:cNvSpPr>
          <p:nvPr>
            <p:ph type="title"/>
          </p:nvPr>
        </p:nvSpPr>
        <p:spPr/>
        <p:txBody>
          <a:bodyPr/>
          <a:lstStyle/>
          <a:p>
            <a:r>
              <a:rPr lang="en-US" dirty="0"/>
              <a:t>Papers </a:t>
            </a:r>
            <a:r>
              <a:rPr lang="en-US" dirty="0" err="1"/>
              <a:t>Intoduction</a:t>
            </a:r>
            <a:endParaRPr lang="en-US" dirty="0"/>
          </a:p>
        </p:txBody>
      </p:sp>
      <p:sp>
        <p:nvSpPr>
          <p:cNvPr id="3" name="Content Placeholder 2">
            <a:extLst>
              <a:ext uri="{FF2B5EF4-FFF2-40B4-BE49-F238E27FC236}">
                <a16:creationId xmlns:a16="http://schemas.microsoft.com/office/drawing/2014/main" id="{919301ED-D9C9-4914-B440-31564FD7A9C0}"/>
              </a:ext>
            </a:extLst>
          </p:cNvPr>
          <p:cNvSpPr>
            <a:spLocks noGrp="1"/>
          </p:cNvSpPr>
          <p:nvPr>
            <p:ph idx="1"/>
          </p:nvPr>
        </p:nvSpPr>
        <p:spPr/>
        <p:txBody>
          <a:bodyPr/>
          <a:lstStyle/>
          <a:p>
            <a:r>
              <a:rPr lang="en-US" dirty="0"/>
              <a:t>What do Neural Networks Actually Learn, When They Learn to Identify Idioms? </a:t>
            </a:r>
            <a:r>
              <a:rPr lang="en-US" dirty="0">
                <a:hlinkClick r:id="rId2"/>
              </a:rPr>
              <a:t>LINK</a:t>
            </a:r>
            <a:endParaRPr lang="en-US" dirty="0"/>
          </a:p>
          <a:p>
            <a:r>
              <a:rPr lang="en-US" dirty="0"/>
              <a:t>Still a Pain in the Neck: Evaluating Text Representations on Lexical Composition. </a:t>
            </a:r>
            <a:r>
              <a:rPr lang="en-US" dirty="0">
                <a:hlinkClick r:id="rId3"/>
              </a:rPr>
              <a:t>LINK</a:t>
            </a:r>
            <a:endParaRPr lang="en-US" dirty="0"/>
          </a:p>
          <a:p>
            <a:endParaRPr lang="en-US" dirty="0"/>
          </a:p>
          <a:p>
            <a:endParaRPr lang="en-US" dirty="0"/>
          </a:p>
        </p:txBody>
      </p:sp>
    </p:spTree>
    <p:extLst>
      <p:ext uri="{BB962C8B-B14F-4D97-AF65-F5344CB8AC3E}">
        <p14:creationId xmlns:p14="http://schemas.microsoft.com/office/powerpoint/2010/main" val="32328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0BF-0A9B-464E-9289-E8B54EFA6C6D}"/>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8E91DFD7-39EC-4754-9CA6-21A67605E126}"/>
              </a:ext>
            </a:extLst>
          </p:cNvPr>
          <p:cNvSpPr>
            <a:spLocks noGrp="1"/>
          </p:cNvSpPr>
          <p:nvPr>
            <p:ph idx="1"/>
          </p:nvPr>
        </p:nvSpPr>
        <p:spPr/>
        <p:txBody>
          <a:bodyPr/>
          <a:lstStyle/>
          <a:p>
            <a:r>
              <a:rPr lang="en-US" dirty="0"/>
              <a:t>Can Neural Language Models Understand Idioms?</a:t>
            </a:r>
          </a:p>
        </p:txBody>
      </p:sp>
    </p:spTree>
    <p:extLst>
      <p:ext uri="{BB962C8B-B14F-4D97-AF65-F5344CB8AC3E}">
        <p14:creationId xmlns:p14="http://schemas.microsoft.com/office/powerpoint/2010/main" val="86029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What do Neural Networks Actually Learn, When They Learn to Identify Idioms?</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fontScale="92500" lnSpcReduction="20000"/>
          </a:bodyPr>
          <a:lstStyle/>
          <a:p>
            <a:r>
              <a:rPr lang="en-US" dirty="0"/>
              <a:t> This paper describes a probing task, where the authors took a neural model designed for idiom detection and investigate what exactly allows the network to identify idioms. They present 2 hypotheses and then test the hypotheses through ablation, by removing training data in a targeted way. The first hypothesis is that the network could be using the idea of concreteness vs. abstractness to identify idioms as compared to literal phrases. The second is that the network uses ambiguity as a factor, with the idea being that idioms are more ambiguous on average than literal language. They test the model with the most concrete literals removed, then again with the most ambiguous idioms remove. They find that performance dropped significantly with concrete literals removed, and that the performance dropped only marginally with the more ambiguous idioms removed. This supports the hypothesis that idiom detection, at least in the neural model examined, relies on the distinction between concrete and abstract language.</a:t>
            </a:r>
          </a:p>
          <a:p>
            <a:endParaRPr lang="en-US" dirty="0"/>
          </a:p>
        </p:txBody>
      </p:sp>
    </p:spTree>
    <p:extLst>
      <p:ext uri="{BB962C8B-B14F-4D97-AF65-F5344CB8AC3E}">
        <p14:creationId xmlns:p14="http://schemas.microsoft.com/office/powerpoint/2010/main" val="53826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253168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lstStyle/>
          <a:p>
            <a:r>
              <a:rPr lang="en-US" dirty="0"/>
              <a:t>Still a Pain in the Neck: Evaluating Text Representations on Lexical Composition.</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This paper addresses the challenge of understanding meanings of phrases. It gives some background on the problem before defining six classification tasks related to Lexical Compositionality and testing the performance of six different word representations on these tasks. The contextual representations, unsurprisingly, perform the best. Interestingly, they perform comparably to humans on the tasks intending to test meaning shift, while they perform far worse than humans on tasks related to implicit meaning.</a:t>
            </a:r>
          </a:p>
        </p:txBody>
      </p:sp>
    </p:spTree>
    <p:extLst>
      <p:ext uri="{BB962C8B-B14F-4D97-AF65-F5344CB8AC3E}">
        <p14:creationId xmlns:p14="http://schemas.microsoft.com/office/powerpoint/2010/main" val="104927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82101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1037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422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Understanding Idiomatic Langauge using Neural Networks</vt:lpstr>
      <vt:lpstr>Outline</vt:lpstr>
      <vt:lpstr>Papers Intoduction</vt:lpstr>
      <vt:lpstr>Project Introduction</vt:lpstr>
      <vt:lpstr>What do Neural Networks Actually Learn, When They Learn to Identify Idioms?</vt:lpstr>
      <vt:lpstr>Guiden Q&amp;A</vt:lpstr>
      <vt:lpstr>Still a Pain in the Neck: Evaluating Text Representations on Lexical Composition.</vt:lpstr>
      <vt:lpstr>Guiden Q&amp;A</vt:lpstr>
      <vt:lpstr>Experiment Design</vt:lpstr>
      <vt:lpstr>Method of Evaluation</vt:lpstr>
      <vt:lpstr>Guiden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Campos</dc:creator>
  <cp:lastModifiedBy>Daniel Campos</cp:lastModifiedBy>
  <cp:revision>7</cp:revision>
  <dcterms:created xsi:type="dcterms:W3CDTF">2020-02-12T18:57:16Z</dcterms:created>
  <dcterms:modified xsi:type="dcterms:W3CDTF">2020-02-14T19:42:12Z</dcterms:modified>
</cp:coreProperties>
</file>