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620-75F1-4DDC-8D66-77FC961F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707D0-5191-4AAD-ABDF-A28448002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C8E9-D64C-4B91-ACEA-2936867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5D60-4D13-4810-98CA-849ADFF8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BC61-84AB-4A97-8B61-9539DDEA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289C-24D5-4E45-B42D-4D8FBEC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4E753-72CA-44DB-8820-F6CB8B04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32E5-A9EB-4A94-B1C5-3895014D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D3B4-28BF-4939-A49D-7B811C9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88BF-4C60-4F24-84A3-F80A44E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7F67C-4483-4CAC-8C06-55A2FBE72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E008-0473-4DC8-871B-1CF421ED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828B-31B3-44C0-94C5-F7CC2ECA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1D0C-6F71-49E3-903F-E971376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0628-CDA0-4075-85F0-713E1BA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1971-299C-4688-9C5B-655B6C54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330-7F61-4CDA-BA91-9CC64781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247F-F38C-47A8-9D2A-7027889C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1E06-9EBA-4D67-9D85-FF838271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3797-A8A5-410E-BF6E-61C0507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C00-75A5-4267-B6F4-ED910637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D052-F135-4B55-AC27-ECC35E74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7931-F9C3-4A38-A4E9-B3DBFB90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11B9-4C38-49D8-B301-E079050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D1C4-5968-477B-9EF7-5D5417D6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54FD-7E10-4750-97DC-637FC50D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E06-99EE-416B-B4EE-1BBAD836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5D66-0952-4C7B-9D10-B5703A13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D20C-6B3F-4DC2-9AAD-6AE78642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062AE-6981-48F3-B95F-ED2D29A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0B9F-09D1-4671-86F6-502752BC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97BD-240A-4CCB-B137-0BAC59B9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CA844-C6FD-4362-8F33-F1184FC4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4F68-846B-4EF9-B3D5-29F4FEFE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D81A-E86E-4606-AF51-BC273F82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6A63E-D2B7-4C2B-8513-9219EED44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20B34-3757-47C4-BA7B-340558CA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AB127-5FE2-40F9-8F12-173F44D0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BE077-49CD-4F65-84D4-39F3284A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D890-B998-477F-9EB8-BD97AD46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1916-17BB-4319-9502-C7159889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AE16-22DF-4028-B0B0-4B2F8DA4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6FE7-20C6-43C2-B329-36427C2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E8926-6A50-46D6-83A9-CB0385D4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39316-0F65-4E29-B1E8-C2E20860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38BE-BD11-4335-A098-C3DEB29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E84D-BF40-4C2A-AF49-39324E52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F306-DC72-43AE-B979-19F1772E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50D8-E570-48AE-A7C5-E29ED24A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3861-FD74-4EFC-BAA1-D7FF5515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875E-2153-4451-8C97-F0B573C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A9FC3-E2D8-4C4A-B261-A8D099C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79DB-047D-4C65-B7F0-F30BD4EE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7B112-60F4-4C22-8DF3-9D6FB9028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8AAC-E0C5-4C61-AEFD-20D0052D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4E610-CB68-4A21-A103-0AA87349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3CAB-D8FD-4E3E-8E90-F6CCB1F4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ED5C7-B10C-414B-BEB5-752A195B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8189A-D655-4657-8447-EE0ED172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2B41-1C74-4810-9AB6-CD4E68A1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5AEE-49AD-4B63-A50E-76EAC83B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9568-FA20-4182-B903-BA13D75D257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988E-2E3B-45FC-BFB9-9A61880FF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636A-BC13-4134-B9F8-621D64E75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78DB-F757-4899-BF1E-108F4BB6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47C2-C713-481A-9AB4-8C77B2CEB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Pain in The Neck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B69EA-4CCF-48D8-A1AA-2B2D7BB07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Pain in The Neck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Campos</dc:creator>
  <cp:lastModifiedBy>Daniel Campos</cp:lastModifiedBy>
  <cp:revision>3</cp:revision>
  <dcterms:created xsi:type="dcterms:W3CDTF">2020-02-12T18:57:16Z</dcterms:created>
  <dcterms:modified xsi:type="dcterms:W3CDTF">2020-02-12T21:42:58Z</dcterms:modified>
</cp:coreProperties>
</file>