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7" r:id="rId6"/>
    <p:sldId id="260" r:id="rId7"/>
    <p:sldId id="265" r:id="rId8"/>
    <p:sldId id="261" r:id="rId9"/>
    <p:sldId id="262" r:id="rId10"/>
    <p:sldId id="263"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p:scale>
          <a:sx n="120" d="100"/>
          <a:sy n="120" d="100"/>
        </p:scale>
        <p:origin x="800"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E547D-5C5A-48EF-8715-6E9D26849E94}"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B1DBC684-B17D-4A17-838F-D490825BC727}">
      <dgm:prSet/>
      <dgm:spPr/>
      <dgm:t>
        <a:bodyPr/>
        <a:lstStyle/>
        <a:p>
          <a:pPr>
            <a:defRPr cap="all"/>
          </a:pPr>
          <a:r>
            <a:rPr lang="en-US"/>
            <a:t>Changing data types</a:t>
          </a:r>
        </a:p>
      </dgm:t>
    </dgm:pt>
    <dgm:pt modelId="{1C2C09C4-CC50-4911-B106-9B91CD3E1C3E}" type="parTrans" cxnId="{6C417B43-3066-433D-8797-DED7822DB3EE}">
      <dgm:prSet/>
      <dgm:spPr/>
      <dgm:t>
        <a:bodyPr/>
        <a:lstStyle/>
        <a:p>
          <a:endParaRPr lang="en-US"/>
        </a:p>
      </dgm:t>
    </dgm:pt>
    <dgm:pt modelId="{15AB6A2D-B057-4472-939D-D2562A2CC76A}" type="sibTrans" cxnId="{6C417B43-3066-433D-8797-DED7822DB3EE}">
      <dgm:prSet/>
      <dgm:spPr/>
      <dgm:t>
        <a:bodyPr/>
        <a:lstStyle/>
        <a:p>
          <a:endParaRPr lang="en-US"/>
        </a:p>
      </dgm:t>
    </dgm:pt>
    <dgm:pt modelId="{2BA89864-CCCE-4C4A-975D-F63AD499F185}">
      <dgm:prSet/>
      <dgm:spPr/>
      <dgm:t>
        <a:bodyPr/>
        <a:lstStyle/>
        <a:p>
          <a:pPr>
            <a:defRPr cap="all"/>
          </a:pPr>
          <a:r>
            <a:rPr lang="en-US"/>
            <a:t>Filtering</a:t>
          </a:r>
        </a:p>
      </dgm:t>
    </dgm:pt>
    <dgm:pt modelId="{47914CE7-DE12-47D1-9F54-AC8D390D2389}" type="parTrans" cxnId="{5A15D1B4-1067-46D9-AA89-F72F88205A19}">
      <dgm:prSet/>
      <dgm:spPr/>
      <dgm:t>
        <a:bodyPr/>
        <a:lstStyle/>
        <a:p>
          <a:endParaRPr lang="en-US"/>
        </a:p>
      </dgm:t>
    </dgm:pt>
    <dgm:pt modelId="{EC22036E-1D97-4155-93CC-A89993334E85}" type="sibTrans" cxnId="{5A15D1B4-1067-46D9-AA89-F72F88205A19}">
      <dgm:prSet/>
      <dgm:spPr/>
      <dgm:t>
        <a:bodyPr/>
        <a:lstStyle/>
        <a:p>
          <a:endParaRPr lang="en-US"/>
        </a:p>
      </dgm:t>
    </dgm:pt>
    <dgm:pt modelId="{B96BC9F0-4C80-4CB1-A8AC-C2526CF12CD2}">
      <dgm:prSet/>
      <dgm:spPr/>
      <dgm:t>
        <a:bodyPr/>
        <a:lstStyle/>
        <a:p>
          <a:pPr>
            <a:defRPr cap="all"/>
          </a:pPr>
          <a:r>
            <a:rPr lang="en-US"/>
            <a:t>Checking the presence of NAs</a:t>
          </a:r>
        </a:p>
      </dgm:t>
    </dgm:pt>
    <dgm:pt modelId="{EC7C97E8-E790-4188-98F5-66068E8CF37F}" type="parTrans" cxnId="{E5DD4545-5FD1-455D-98A3-68F27A065626}">
      <dgm:prSet/>
      <dgm:spPr/>
      <dgm:t>
        <a:bodyPr/>
        <a:lstStyle/>
        <a:p>
          <a:endParaRPr lang="en-US"/>
        </a:p>
      </dgm:t>
    </dgm:pt>
    <dgm:pt modelId="{204455ED-9229-45CE-A381-9BBC931680C9}" type="sibTrans" cxnId="{E5DD4545-5FD1-455D-98A3-68F27A065626}">
      <dgm:prSet/>
      <dgm:spPr/>
      <dgm:t>
        <a:bodyPr/>
        <a:lstStyle/>
        <a:p>
          <a:endParaRPr lang="en-US"/>
        </a:p>
      </dgm:t>
    </dgm:pt>
    <dgm:pt modelId="{22D4B2BD-1D31-4647-B73F-C77F3969BE77}" type="pres">
      <dgm:prSet presAssocID="{12FE547D-5C5A-48EF-8715-6E9D26849E94}" presName="root" presStyleCnt="0">
        <dgm:presLayoutVars>
          <dgm:dir/>
          <dgm:resizeHandles val="exact"/>
        </dgm:presLayoutVars>
      </dgm:prSet>
      <dgm:spPr/>
    </dgm:pt>
    <dgm:pt modelId="{98BAA2CF-4D67-4E90-879D-CB0C77CFD6B1}" type="pres">
      <dgm:prSet presAssocID="{B1DBC684-B17D-4A17-838F-D490825BC727}" presName="compNode" presStyleCnt="0"/>
      <dgm:spPr/>
    </dgm:pt>
    <dgm:pt modelId="{CC68B622-1D70-429C-A714-797D1CA42925}" type="pres">
      <dgm:prSet presAssocID="{B1DBC684-B17D-4A17-838F-D490825BC727}" presName="iconBgRect" presStyleLbl="bgShp" presStyleIdx="0" presStyleCnt="3"/>
      <dgm:spPr/>
    </dgm:pt>
    <dgm:pt modelId="{B7D22872-B307-4151-BF6E-8F6755B0459F}" type="pres">
      <dgm:prSet presAssocID="{B1DBC684-B17D-4A17-838F-D490825BC7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8171EDB-191F-4663-B7D4-DB1610C24BB6}" type="pres">
      <dgm:prSet presAssocID="{B1DBC684-B17D-4A17-838F-D490825BC727}" presName="spaceRect" presStyleCnt="0"/>
      <dgm:spPr/>
    </dgm:pt>
    <dgm:pt modelId="{E5AC63E6-C0AC-4B75-A3FE-352C12CCEC3F}" type="pres">
      <dgm:prSet presAssocID="{B1DBC684-B17D-4A17-838F-D490825BC727}" presName="textRect" presStyleLbl="revTx" presStyleIdx="0" presStyleCnt="3">
        <dgm:presLayoutVars>
          <dgm:chMax val="1"/>
          <dgm:chPref val="1"/>
        </dgm:presLayoutVars>
      </dgm:prSet>
      <dgm:spPr/>
    </dgm:pt>
    <dgm:pt modelId="{2B44CD49-22FC-44F7-9E68-775D1425BC20}" type="pres">
      <dgm:prSet presAssocID="{15AB6A2D-B057-4472-939D-D2562A2CC76A}" presName="sibTrans" presStyleCnt="0"/>
      <dgm:spPr/>
    </dgm:pt>
    <dgm:pt modelId="{3DD30C62-3650-4A73-A6AC-22EAF3D6E980}" type="pres">
      <dgm:prSet presAssocID="{2BA89864-CCCE-4C4A-975D-F63AD499F185}" presName="compNode" presStyleCnt="0"/>
      <dgm:spPr/>
    </dgm:pt>
    <dgm:pt modelId="{245709F0-3FF7-4BD5-8DB0-3ABC15C1BA26}" type="pres">
      <dgm:prSet presAssocID="{2BA89864-CCCE-4C4A-975D-F63AD499F185}" presName="iconBgRect" presStyleLbl="bgShp" presStyleIdx="1" presStyleCnt="3"/>
      <dgm:spPr/>
    </dgm:pt>
    <dgm:pt modelId="{7A656778-D3DD-4FBD-91E0-A8C4A4EC8EF3}" type="pres">
      <dgm:prSet presAssocID="{2BA89864-CCCE-4C4A-975D-F63AD499F1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82741F46-0E69-4F79-8902-0ABFD9A06B09}" type="pres">
      <dgm:prSet presAssocID="{2BA89864-CCCE-4C4A-975D-F63AD499F185}" presName="spaceRect" presStyleCnt="0"/>
      <dgm:spPr/>
    </dgm:pt>
    <dgm:pt modelId="{444FE3F7-157A-4278-86A0-E94B82DA1CEF}" type="pres">
      <dgm:prSet presAssocID="{2BA89864-CCCE-4C4A-975D-F63AD499F185}" presName="textRect" presStyleLbl="revTx" presStyleIdx="1" presStyleCnt="3">
        <dgm:presLayoutVars>
          <dgm:chMax val="1"/>
          <dgm:chPref val="1"/>
        </dgm:presLayoutVars>
      </dgm:prSet>
      <dgm:spPr/>
    </dgm:pt>
    <dgm:pt modelId="{63989061-2862-4023-B317-C15C8A5E452F}" type="pres">
      <dgm:prSet presAssocID="{EC22036E-1D97-4155-93CC-A89993334E85}" presName="sibTrans" presStyleCnt="0"/>
      <dgm:spPr/>
    </dgm:pt>
    <dgm:pt modelId="{505C3F98-18FB-4B25-8F3B-A6B8EA1E67B8}" type="pres">
      <dgm:prSet presAssocID="{B96BC9F0-4C80-4CB1-A8AC-C2526CF12CD2}" presName="compNode" presStyleCnt="0"/>
      <dgm:spPr/>
    </dgm:pt>
    <dgm:pt modelId="{87DEF2C3-9BDB-4D1F-9979-22DC57732673}" type="pres">
      <dgm:prSet presAssocID="{B96BC9F0-4C80-4CB1-A8AC-C2526CF12CD2}" presName="iconBgRect" presStyleLbl="bgShp" presStyleIdx="2" presStyleCnt="3"/>
      <dgm:spPr/>
    </dgm:pt>
    <dgm:pt modelId="{2BEB7E10-EBC4-4D93-8938-EB253B6FB98F}" type="pres">
      <dgm:prSet presAssocID="{B96BC9F0-4C80-4CB1-A8AC-C2526CF12C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ed"/>
        </a:ext>
      </dgm:extLst>
    </dgm:pt>
    <dgm:pt modelId="{3DE25B3D-9AB3-45BE-9819-CFE6D59E7CFB}" type="pres">
      <dgm:prSet presAssocID="{B96BC9F0-4C80-4CB1-A8AC-C2526CF12CD2}" presName="spaceRect" presStyleCnt="0"/>
      <dgm:spPr/>
    </dgm:pt>
    <dgm:pt modelId="{FB28CA0C-F2E7-4AA3-A459-8215DDB2FA66}" type="pres">
      <dgm:prSet presAssocID="{B96BC9F0-4C80-4CB1-A8AC-C2526CF12CD2}" presName="textRect" presStyleLbl="revTx" presStyleIdx="2" presStyleCnt="3">
        <dgm:presLayoutVars>
          <dgm:chMax val="1"/>
          <dgm:chPref val="1"/>
        </dgm:presLayoutVars>
      </dgm:prSet>
      <dgm:spPr/>
    </dgm:pt>
  </dgm:ptLst>
  <dgm:cxnLst>
    <dgm:cxn modelId="{68830C27-6F14-4EC7-9971-E0269C4DCFDD}" type="presOf" srcId="{12FE547D-5C5A-48EF-8715-6E9D26849E94}" destId="{22D4B2BD-1D31-4647-B73F-C77F3969BE77}" srcOrd="0" destOrd="0" presId="urn:microsoft.com/office/officeart/2018/5/layout/IconCircleLabelList"/>
    <dgm:cxn modelId="{6C417B43-3066-433D-8797-DED7822DB3EE}" srcId="{12FE547D-5C5A-48EF-8715-6E9D26849E94}" destId="{B1DBC684-B17D-4A17-838F-D490825BC727}" srcOrd="0" destOrd="0" parTransId="{1C2C09C4-CC50-4911-B106-9B91CD3E1C3E}" sibTransId="{15AB6A2D-B057-4472-939D-D2562A2CC76A}"/>
    <dgm:cxn modelId="{E5DD4545-5FD1-455D-98A3-68F27A065626}" srcId="{12FE547D-5C5A-48EF-8715-6E9D26849E94}" destId="{B96BC9F0-4C80-4CB1-A8AC-C2526CF12CD2}" srcOrd="2" destOrd="0" parTransId="{EC7C97E8-E790-4188-98F5-66068E8CF37F}" sibTransId="{204455ED-9229-45CE-A381-9BBC931680C9}"/>
    <dgm:cxn modelId="{4255D77A-D0B9-4C27-AEA9-550590FC53A7}" type="presOf" srcId="{B96BC9F0-4C80-4CB1-A8AC-C2526CF12CD2}" destId="{FB28CA0C-F2E7-4AA3-A459-8215DDB2FA66}" srcOrd="0" destOrd="0" presId="urn:microsoft.com/office/officeart/2018/5/layout/IconCircleLabelList"/>
    <dgm:cxn modelId="{5A15D1B4-1067-46D9-AA89-F72F88205A19}" srcId="{12FE547D-5C5A-48EF-8715-6E9D26849E94}" destId="{2BA89864-CCCE-4C4A-975D-F63AD499F185}" srcOrd="1" destOrd="0" parTransId="{47914CE7-DE12-47D1-9F54-AC8D390D2389}" sibTransId="{EC22036E-1D97-4155-93CC-A89993334E85}"/>
    <dgm:cxn modelId="{840713F5-F4AD-4E36-B93A-5AF92268B414}" type="presOf" srcId="{B1DBC684-B17D-4A17-838F-D490825BC727}" destId="{E5AC63E6-C0AC-4B75-A3FE-352C12CCEC3F}" srcOrd="0" destOrd="0" presId="urn:microsoft.com/office/officeart/2018/5/layout/IconCircleLabelList"/>
    <dgm:cxn modelId="{87E33DFD-CAE1-4347-A35B-15A3BCF9FC8F}" type="presOf" srcId="{2BA89864-CCCE-4C4A-975D-F63AD499F185}" destId="{444FE3F7-157A-4278-86A0-E94B82DA1CEF}" srcOrd="0" destOrd="0" presId="urn:microsoft.com/office/officeart/2018/5/layout/IconCircleLabelList"/>
    <dgm:cxn modelId="{E2141F7A-80EE-47E6-A698-0297B05D5488}" type="presParOf" srcId="{22D4B2BD-1D31-4647-B73F-C77F3969BE77}" destId="{98BAA2CF-4D67-4E90-879D-CB0C77CFD6B1}" srcOrd="0" destOrd="0" presId="urn:microsoft.com/office/officeart/2018/5/layout/IconCircleLabelList"/>
    <dgm:cxn modelId="{B7603474-A2D8-47A0-BE88-EF1D74AF6160}" type="presParOf" srcId="{98BAA2CF-4D67-4E90-879D-CB0C77CFD6B1}" destId="{CC68B622-1D70-429C-A714-797D1CA42925}" srcOrd="0" destOrd="0" presId="urn:microsoft.com/office/officeart/2018/5/layout/IconCircleLabelList"/>
    <dgm:cxn modelId="{9CE6BBDC-E830-4F89-95DC-85FD8608AEEB}" type="presParOf" srcId="{98BAA2CF-4D67-4E90-879D-CB0C77CFD6B1}" destId="{B7D22872-B307-4151-BF6E-8F6755B0459F}" srcOrd="1" destOrd="0" presId="urn:microsoft.com/office/officeart/2018/5/layout/IconCircleLabelList"/>
    <dgm:cxn modelId="{D507525A-2FED-48D7-A67B-A6258B0523E0}" type="presParOf" srcId="{98BAA2CF-4D67-4E90-879D-CB0C77CFD6B1}" destId="{68171EDB-191F-4663-B7D4-DB1610C24BB6}" srcOrd="2" destOrd="0" presId="urn:microsoft.com/office/officeart/2018/5/layout/IconCircleLabelList"/>
    <dgm:cxn modelId="{B3B2A956-9283-4B56-A727-195B9A8CD6E5}" type="presParOf" srcId="{98BAA2CF-4D67-4E90-879D-CB0C77CFD6B1}" destId="{E5AC63E6-C0AC-4B75-A3FE-352C12CCEC3F}" srcOrd="3" destOrd="0" presId="urn:microsoft.com/office/officeart/2018/5/layout/IconCircleLabelList"/>
    <dgm:cxn modelId="{D97001C4-8BCB-4FA9-8098-130D8B8D7B6D}" type="presParOf" srcId="{22D4B2BD-1D31-4647-B73F-C77F3969BE77}" destId="{2B44CD49-22FC-44F7-9E68-775D1425BC20}" srcOrd="1" destOrd="0" presId="urn:microsoft.com/office/officeart/2018/5/layout/IconCircleLabelList"/>
    <dgm:cxn modelId="{BB312EEA-4000-4EAA-A289-8A840B3343CF}" type="presParOf" srcId="{22D4B2BD-1D31-4647-B73F-C77F3969BE77}" destId="{3DD30C62-3650-4A73-A6AC-22EAF3D6E980}" srcOrd="2" destOrd="0" presId="urn:microsoft.com/office/officeart/2018/5/layout/IconCircleLabelList"/>
    <dgm:cxn modelId="{770F95A1-3E63-4620-A6C4-48B60FE014B3}" type="presParOf" srcId="{3DD30C62-3650-4A73-A6AC-22EAF3D6E980}" destId="{245709F0-3FF7-4BD5-8DB0-3ABC15C1BA26}" srcOrd="0" destOrd="0" presId="urn:microsoft.com/office/officeart/2018/5/layout/IconCircleLabelList"/>
    <dgm:cxn modelId="{66EE4ECB-6E24-482A-920B-72D54EA97E37}" type="presParOf" srcId="{3DD30C62-3650-4A73-A6AC-22EAF3D6E980}" destId="{7A656778-D3DD-4FBD-91E0-A8C4A4EC8EF3}" srcOrd="1" destOrd="0" presId="urn:microsoft.com/office/officeart/2018/5/layout/IconCircleLabelList"/>
    <dgm:cxn modelId="{6253E9C5-D9C3-4550-B384-4791603A8224}" type="presParOf" srcId="{3DD30C62-3650-4A73-A6AC-22EAF3D6E980}" destId="{82741F46-0E69-4F79-8902-0ABFD9A06B09}" srcOrd="2" destOrd="0" presId="urn:microsoft.com/office/officeart/2018/5/layout/IconCircleLabelList"/>
    <dgm:cxn modelId="{7E8C2A2F-7DF5-4F30-B78B-0CD8BFDDF1B6}" type="presParOf" srcId="{3DD30C62-3650-4A73-A6AC-22EAF3D6E980}" destId="{444FE3F7-157A-4278-86A0-E94B82DA1CEF}" srcOrd="3" destOrd="0" presId="urn:microsoft.com/office/officeart/2018/5/layout/IconCircleLabelList"/>
    <dgm:cxn modelId="{26CC8046-93DD-4CA8-A509-BC68D85F74C4}" type="presParOf" srcId="{22D4B2BD-1D31-4647-B73F-C77F3969BE77}" destId="{63989061-2862-4023-B317-C15C8A5E452F}" srcOrd="3" destOrd="0" presId="urn:microsoft.com/office/officeart/2018/5/layout/IconCircleLabelList"/>
    <dgm:cxn modelId="{24AD89F7-D5CC-48C4-B9D3-8383B47B8510}" type="presParOf" srcId="{22D4B2BD-1D31-4647-B73F-C77F3969BE77}" destId="{505C3F98-18FB-4B25-8F3B-A6B8EA1E67B8}" srcOrd="4" destOrd="0" presId="urn:microsoft.com/office/officeart/2018/5/layout/IconCircleLabelList"/>
    <dgm:cxn modelId="{74F4C6FE-3CA3-4A22-967D-FD6DBB671C52}" type="presParOf" srcId="{505C3F98-18FB-4B25-8F3B-A6B8EA1E67B8}" destId="{87DEF2C3-9BDB-4D1F-9979-22DC57732673}" srcOrd="0" destOrd="0" presId="urn:microsoft.com/office/officeart/2018/5/layout/IconCircleLabelList"/>
    <dgm:cxn modelId="{F05EF9B4-45D8-42BE-BEB2-04F0D6FA65DA}" type="presParOf" srcId="{505C3F98-18FB-4B25-8F3B-A6B8EA1E67B8}" destId="{2BEB7E10-EBC4-4D93-8938-EB253B6FB98F}" srcOrd="1" destOrd="0" presId="urn:microsoft.com/office/officeart/2018/5/layout/IconCircleLabelList"/>
    <dgm:cxn modelId="{57302526-EC0C-4A4E-A069-9A42116819CB}" type="presParOf" srcId="{505C3F98-18FB-4B25-8F3B-A6B8EA1E67B8}" destId="{3DE25B3D-9AB3-45BE-9819-CFE6D59E7CFB}" srcOrd="2" destOrd="0" presId="urn:microsoft.com/office/officeart/2018/5/layout/IconCircleLabelList"/>
    <dgm:cxn modelId="{5149B4C6-B8A1-4584-9365-4F6EDBDEC247}" type="presParOf" srcId="{505C3F98-18FB-4B25-8F3B-A6B8EA1E67B8}" destId="{FB28CA0C-F2E7-4AA3-A459-8215DDB2FA6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EEF1E0-5822-49EA-82F7-98BB4734EDE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2C49C0D-411F-479F-B9A7-2875EEB3F8DF}">
      <dgm:prSet/>
      <dgm:spPr/>
      <dgm:t>
        <a:bodyPr/>
        <a:lstStyle/>
        <a:p>
          <a:pPr>
            <a:lnSpc>
              <a:spcPct val="100000"/>
            </a:lnSpc>
            <a:defRPr cap="all"/>
          </a:pPr>
          <a:r>
            <a:rPr lang="en-US"/>
            <a:t>Changing data types</a:t>
          </a:r>
        </a:p>
      </dgm:t>
    </dgm:pt>
    <dgm:pt modelId="{8CBD3DA3-2958-419B-A332-226B381A68D0}" type="parTrans" cxnId="{CBFE6457-FB99-4F40-B104-E157DCFD2FDB}">
      <dgm:prSet/>
      <dgm:spPr/>
      <dgm:t>
        <a:bodyPr/>
        <a:lstStyle/>
        <a:p>
          <a:endParaRPr lang="en-US"/>
        </a:p>
      </dgm:t>
    </dgm:pt>
    <dgm:pt modelId="{B30B32AC-B3D3-40A7-A618-7E749A364197}" type="sibTrans" cxnId="{CBFE6457-FB99-4F40-B104-E157DCFD2FDB}">
      <dgm:prSet/>
      <dgm:spPr/>
      <dgm:t>
        <a:bodyPr/>
        <a:lstStyle/>
        <a:p>
          <a:endParaRPr lang="en-US"/>
        </a:p>
      </dgm:t>
    </dgm:pt>
    <dgm:pt modelId="{3996AAFF-57DF-4AD7-877A-7BC4A7E26565}">
      <dgm:prSet/>
      <dgm:spPr/>
      <dgm:t>
        <a:bodyPr/>
        <a:lstStyle/>
        <a:p>
          <a:pPr>
            <a:lnSpc>
              <a:spcPct val="100000"/>
            </a:lnSpc>
            <a:defRPr cap="all"/>
          </a:pPr>
          <a:r>
            <a:rPr lang="en-US"/>
            <a:t>Filtering</a:t>
          </a:r>
        </a:p>
      </dgm:t>
    </dgm:pt>
    <dgm:pt modelId="{B0834EB2-5959-48ED-A147-EC9436B87B7D}" type="parTrans" cxnId="{070EFA67-59D1-4793-87C0-911FE638FFBF}">
      <dgm:prSet/>
      <dgm:spPr/>
      <dgm:t>
        <a:bodyPr/>
        <a:lstStyle/>
        <a:p>
          <a:endParaRPr lang="en-US"/>
        </a:p>
      </dgm:t>
    </dgm:pt>
    <dgm:pt modelId="{38D3BF0C-B6F4-46DF-8902-AB4C9857DBA6}" type="sibTrans" cxnId="{070EFA67-59D1-4793-87C0-911FE638FFBF}">
      <dgm:prSet/>
      <dgm:spPr/>
      <dgm:t>
        <a:bodyPr/>
        <a:lstStyle/>
        <a:p>
          <a:endParaRPr lang="en-US"/>
        </a:p>
      </dgm:t>
    </dgm:pt>
    <dgm:pt modelId="{E6BE508C-AF84-4236-A995-AB772F56D1BE}">
      <dgm:prSet/>
      <dgm:spPr/>
      <dgm:t>
        <a:bodyPr/>
        <a:lstStyle/>
        <a:p>
          <a:pPr>
            <a:lnSpc>
              <a:spcPct val="100000"/>
            </a:lnSpc>
            <a:defRPr cap="all"/>
          </a:pPr>
          <a:r>
            <a:rPr lang="en-US"/>
            <a:t>Checking the presence of NAs</a:t>
          </a:r>
        </a:p>
      </dgm:t>
    </dgm:pt>
    <dgm:pt modelId="{1B726801-5C95-4097-A23B-DE2D405E9C73}" type="parTrans" cxnId="{2B851A52-D5B0-4F52-AD04-5990DFD36876}">
      <dgm:prSet/>
      <dgm:spPr/>
      <dgm:t>
        <a:bodyPr/>
        <a:lstStyle/>
        <a:p>
          <a:endParaRPr lang="en-US"/>
        </a:p>
      </dgm:t>
    </dgm:pt>
    <dgm:pt modelId="{29803657-05C5-417B-900B-A9C420E3E2C9}" type="sibTrans" cxnId="{2B851A52-D5B0-4F52-AD04-5990DFD36876}">
      <dgm:prSet/>
      <dgm:spPr/>
      <dgm:t>
        <a:bodyPr/>
        <a:lstStyle/>
        <a:p>
          <a:endParaRPr lang="en-US"/>
        </a:p>
      </dgm:t>
    </dgm:pt>
    <dgm:pt modelId="{433722E8-87D2-4134-8692-23FA2B7EEC88}">
      <dgm:prSet/>
      <dgm:spPr/>
      <dgm:t>
        <a:bodyPr/>
        <a:lstStyle/>
        <a:p>
          <a:pPr>
            <a:lnSpc>
              <a:spcPct val="100000"/>
            </a:lnSpc>
            <a:defRPr cap="all"/>
          </a:pPr>
          <a:r>
            <a:rPr lang="en-US"/>
            <a:t>Feature creation</a:t>
          </a:r>
        </a:p>
      </dgm:t>
    </dgm:pt>
    <dgm:pt modelId="{B94B7E29-C75B-4A20-9CA2-6CD21C99EBA7}" type="parTrans" cxnId="{D064A68B-AFD5-4394-B235-FB003FDB9AE8}">
      <dgm:prSet/>
      <dgm:spPr/>
      <dgm:t>
        <a:bodyPr/>
        <a:lstStyle/>
        <a:p>
          <a:endParaRPr lang="en-US"/>
        </a:p>
      </dgm:t>
    </dgm:pt>
    <dgm:pt modelId="{2F1D518F-0214-44D6-9FF8-02990F805CB1}" type="sibTrans" cxnId="{D064A68B-AFD5-4394-B235-FB003FDB9AE8}">
      <dgm:prSet/>
      <dgm:spPr/>
      <dgm:t>
        <a:bodyPr/>
        <a:lstStyle/>
        <a:p>
          <a:endParaRPr lang="en-US"/>
        </a:p>
      </dgm:t>
    </dgm:pt>
    <dgm:pt modelId="{4962BFC9-3D73-4A3C-B5FB-68D729B9919C}" type="pres">
      <dgm:prSet presAssocID="{3BEEF1E0-5822-49EA-82F7-98BB4734EDE4}" presName="root" presStyleCnt="0">
        <dgm:presLayoutVars>
          <dgm:dir/>
          <dgm:resizeHandles val="exact"/>
        </dgm:presLayoutVars>
      </dgm:prSet>
      <dgm:spPr/>
    </dgm:pt>
    <dgm:pt modelId="{C536CB44-9B8F-4756-8C87-F63889E3961C}" type="pres">
      <dgm:prSet presAssocID="{22C49C0D-411F-479F-B9A7-2875EEB3F8DF}" presName="compNode" presStyleCnt="0"/>
      <dgm:spPr/>
    </dgm:pt>
    <dgm:pt modelId="{F8A5DE19-9BCD-40CD-A953-25162506D64A}" type="pres">
      <dgm:prSet presAssocID="{22C49C0D-411F-479F-B9A7-2875EEB3F8DF}" presName="iconBgRect" presStyleLbl="bgShp" presStyleIdx="0" presStyleCnt="4"/>
      <dgm:spPr>
        <a:prstGeom prst="round2DiagRect">
          <a:avLst>
            <a:gd name="adj1" fmla="val 29727"/>
            <a:gd name="adj2" fmla="val 0"/>
          </a:avLst>
        </a:prstGeom>
      </dgm:spPr>
    </dgm:pt>
    <dgm:pt modelId="{90917060-8C62-4233-A6ED-E660640703E4}" type="pres">
      <dgm:prSet presAssocID="{22C49C0D-411F-479F-B9A7-2875EEB3F8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1AEE49F-70D4-4A5B-901D-1BCFD973A22C}" type="pres">
      <dgm:prSet presAssocID="{22C49C0D-411F-479F-B9A7-2875EEB3F8DF}" presName="spaceRect" presStyleCnt="0"/>
      <dgm:spPr/>
    </dgm:pt>
    <dgm:pt modelId="{8A867CFA-CF8C-4E68-91EF-5918A36AB47D}" type="pres">
      <dgm:prSet presAssocID="{22C49C0D-411F-479F-B9A7-2875EEB3F8DF}" presName="textRect" presStyleLbl="revTx" presStyleIdx="0" presStyleCnt="4">
        <dgm:presLayoutVars>
          <dgm:chMax val="1"/>
          <dgm:chPref val="1"/>
        </dgm:presLayoutVars>
      </dgm:prSet>
      <dgm:spPr/>
    </dgm:pt>
    <dgm:pt modelId="{C2B71027-00A6-4FB6-B38C-9E6F95E519BC}" type="pres">
      <dgm:prSet presAssocID="{B30B32AC-B3D3-40A7-A618-7E749A364197}" presName="sibTrans" presStyleCnt="0"/>
      <dgm:spPr/>
    </dgm:pt>
    <dgm:pt modelId="{838D4DAE-400E-4B42-A33B-89C792B69732}" type="pres">
      <dgm:prSet presAssocID="{3996AAFF-57DF-4AD7-877A-7BC4A7E26565}" presName="compNode" presStyleCnt="0"/>
      <dgm:spPr/>
    </dgm:pt>
    <dgm:pt modelId="{A237D787-A1CD-454F-AC16-EBD4F28BBB6F}" type="pres">
      <dgm:prSet presAssocID="{3996AAFF-57DF-4AD7-877A-7BC4A7E26565}" presName="iconBgRect" presStyleLbl="bgShp" presStyleIdx="1" presStyleCnt="4"/>
      <dgm:spPr>
        <a:prstGeom prst="round2DiagRect">
          <a:avLst>
            <a:gd name="adj1" fmla="val 29727"/>
            <a:gd name="adj2" fmla="val 0"/>
          </a:avLst>
        </a:prstGeom>
      </dgm:spPr>
    </dgm:pt>
    <dgm:pt modelId="{C723BFBD-0579-4A47-9625-29C42E2ABF5D}" type="pres">
      <dgm:prSet presAssocID="{3996AAFF-57DF-4AD7-877A-7BC4A7E265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1764D752-F180-4241-BCA7-CD4BDEF8EBC6}" type="pres">
      <dgm:prSet presAssocID="{3996AAFF-57DF-4AD7-877A-7BC4A7E26565}" presName="spaceRect" presStyleCnt="0"/>
      <dgm:spPr/>
    </dgm:pt>
    <dgm:pt modelId="{45710FBB-F9C4-47AD-9FF8-A0516066A8EF}" type="pres">
      <dgm:prSet presAssocID="{3996AAFF-57DF-4AD7-877A-7BC4A7E26565}" presName="textRect" presStyleLbl="revTx" presStyleIdx="1" presStyleCnt="4">
        <dgm:presLayoutVars>
          <dgm:chMax val="1"/>
          <dgm:chPref val="1"/>
        </dgm:presLayoutVars>
      </dgm:prSet>
      <dgm:spPr/>
    </dgm:pt>
    <dgm:pt modelId="{B9444CC8-998B-475F-9FEB-7975574A973B}" type="pres">
      <dgm:prSet presAssocID="{38D3BF0C-B6F4-46DF-8902-AB4C9857DBA6}" presName="sibTrans" presStyleCnt="0"/>
      <dgm:spPr/>
    </dgm:pt>
    <dgm:pt modelId="{A688F0E8-36E3-4A90-8512-6945175B5862}" type="pres">
      <dgm:prSet presAssocID="{E6BE508C-AF84-4236-A995-AB772F56D1BE}" presName="compNode" presStyleCnt="0"/>
      <dgm:spPr/>
    </dgm:pt>
    <dgm:pt modelId="{BACC2087-1175-4AA5-A38F-C476E022C8F5}" type="pres">
      <dgm:prSet presAssocID="{E6BE508C-AF84-4236-A995-AB772F56D1BE}" presName="iconBgRect" presStyleLbl="bgShp" presStyleIdx="2" presStyleCnt="4"/>
      <dgm:spPr>
        <a:prstGeom prst="round2DiagRect">
          <a:avLst>
            <a:gd name="adj1" fmla="val 29727"/>
            <a:gd name="adj2" fmla="val 0"/>
          </a:avLst>
        </a:prstGeom>
      </dgm:spPr>
    </dgm:pt>
    <dgm:pt modelId="{218932E5-FD91-461D-BD2C-F7FF9D1C3808}" type="pres">
      <dgm:prSet presAssocID="{E6BE508C-AF84-4236-A995-AB772F56D1B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ed"/>
        </a:ext>
      </dgm:extLst>
    </dgm:pt>
    <dgm:pt modelId="{9BF93D7D-8DD1-422C-8627-CFF6FDD9D035}" type="pres">
      <dgm:prSet presAssocID="{E6BE508C-AF84-4236-A995-AB772F56D1BE}" presName="spaceRect" presStyleCnt="0"/>
      <dgm:spPr/>
    </dgm:pt>
    <dgm:pt modelId="{CE649D33-5554-4243-8070-C990035D1526}" type="pres">
      <dgm:prSet presAssocID="{E6BE508C-AF84-4236-A995-AB772F56D1BE}" presName="textRect" presStyleLbl="revTx" presStyleIdx="2" presStyleCnt="4">
        <dgm:presLayoutVars>
          <dgm:chMax val="1"/>
          <dgm:chPref val="1"/>
        </dgm:presLayoutVars>
      </dgm:prSet>
      <dgm:spPr/>
    </dgm:pt>
    <dgm:pt modelId="{A42D1EE2-0575-49EB-92E0-D6F3307D447C}" type="pres">
      <dgm:prSet presAssocID="{29803657-05C5-417B-900B-A9C420E3E2C9}" presName="sibTrans" presStyleCnt="0"/>
      <dgm:spPr/>
    </dgm:pt>
    <dgm:pt modelId="{9FDB6600-C54C-4C9A-BF58-7284FAAD8CE3}" type="pres">
      <dgm:prSet presAssocID="{433722E8-87D2-4134-8692-23FA2B7EEC88}" presName="compNode" presStyleCnt="0"/>
      <dgm:spPr/>
    </dgm:pt>
    <dgm:pt modelId="{63D88945-7814-4564-8A10-F914DCABEE2F}" type="pres">
      <dgm:prSet presAssocID="{433722E8-87D2-4134-8692-23FA2B7EEC88}" presName="iconBgRect" presStyleLbl="bgShp" presStyleIdx="3" presStyleCnt="4"/>
      <dgm:spPr>
        <a:prstGeom prst="round2DiagRect">
          <a:avLst>
            <a:gd name="adj1" fmla="val 29727"/>
            <a:gd name="adj2" fmla="val 0"/>
          </a:avLst>
        </a:prstGeom>
      </dgm:spPr>
    </dgm:pt>
    <dgm:pt modelId="{6755F05D-4318-4F45-AEAD-1241987CB2CB}" type="pres">
      <dgm:prSet presAssocID="{433722E8-87D2-4134-8692-23FA2B7EEC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DDDCA17C-3352-4679-BA59-B8E12F771F6C}" type="pres">
      <dgm:prSet presAssocID="{433722E8-87D2-4134-8692-23FA2B7EEC88}" presName="spaceRect" presStyleCnt="0"/>
      <dgm:spPr/>
    </dgm:pt>
    <dgm:pt modelId="{D6DFB50F-CD94-4D9A-95DD-89885646FFC7}" type="pres">
      <dgm:prSet presAssocID="{433722E8-87D2-4134-8692-23FA2B7EEC88}" presName="textRect" presStyleLbl="revTx" presStyleIdx="3" presStyleCnt="4">
        <dgm:presLayoutVars>
          <dgm:chMax val="1"/>
          <dgm:chPref val="1"/>
        </dgm:presLayoutVars>
      </dgm:prSet>
      <dgm:spPr/>
    </dgm:pt>
  </dgm:ptLst>
  <dgm:cxnLst>
    <dgm:cxn modelId="{328DB918-9D86-D249-9E6D-E6B9FC811EBB}" type="presOf" srcId="{22C49C0D-411F-479F-B9A7-2875EEB3F8DF}" destId="{8A867CFA-CF8C-4E68-91EF-5918A36AB47D}" srcOrd="0" destOrd="0" presId="urn:microsoft.com/office/officeart/2018/5/layout/IconLeafLabelList"/>
    <dgm:cxn modelId="{45326B23-5153-7E4A-BFFB-9D8BD837E198}" type="presOf" srcId="{3996AAFF-57DF-4AD7-877A-7BC4A7E26565}" destId="{45710FBB-F9C4-47AD-9FF8-A0516066A8EF}" srcOrd="0" destOrd="0" presId="urn:microsoft.com/office/officeart/2018/5/layout/IconLeafLabelList"/>
    <dgm:cxn modelId="{5A97CB4F-526C-EF43-828F-B90DF11B424C}" type="presOf" srcId="{3BEEF1E0-5822-49EA-82F7-98BB4734EDE4}" destId="{4962BFC9-3D73-4A3C-B5FB-68D729B9919C}" srcOrd="0" destOrd="0" presId="urn:microsoft.com/office/officeart/2018/5/layout/IconLeafLabelList"/>
    <dgm:cxn modelId="{2B851A52-D5B0-4F52-AD04-5990DFD36876}" srcId="{3BEEF1E0-5822-49EA-82F7-98BB4734EDE4}" destId="{E6BE508C-AF84-4236-A995-AB772F56D1BE}" srcOrd="2" destOrd="0" parTransId="{1B726801-5C95-4097-A23B-DE2D405E9C73}" sibTransId="{29803657-05C5-417B-900B-A9C420E3E2C9}"/>
    <dgm:cxn modelId="{CBFE6457-FB99-4F40-B104-E157DCFD2FDB}" srcId="{3BEEF1E0-5822-49EA-82F7-98BB4734EDE4}" destId="{22C49C0D-411F-479F-B9A7-2875EEB3F8DF}" srcOrd="0" destOrd="0" parTransId="{8CBD3DA3-2958-419B-A332-226B381A68D0}" sibTransId="{B30B32AC-B3D3-40A7-A618-7E749A364197}"/>
    <dgm:cxn modelId="{070EFA67-59D1-4793-87C0-911FE638FFBF}" srcId="{3BEEF1E0-5822-49EA-82F7-98BB4734EDE4}" destId="{3996AAFF-57DF-4AD7-877A-7BC4A7E26565}" srcOrd="1" destOrd="0" parTransId="{B0834EB2-5959-48ED-A147-EC9436B87B7D}" sibTransId="{38D3BF0C-B6F4-46DF-8902-AB4C9857DBA6}"/>
    <dgm:cxn modelId="{59830F6B-51D4-724C-9FC9-D3B37855190A}" type="presOf" srcId="{433722E8-87D2-4134-8692-23FA2B7EEC88}" destId="{D6DFB50F-CD94-4D9A-95DD-89885646FFC7}" srcOrd="0" destOrd="0" presId="urn:microsoft.com/office/officeart/2018/5/layout/IconLeafLabelList"/>
    <dgm:cxn modelId="{E7855A75-25FE-DF45-92E4-7F418A184A0B}" type="presOf" srcId="{E6BE508C-AF84-4236-A995-AB772F56D1BE}" destId="{CE649D33-5554-4243-8070-C990035D1526}" srcOrd="0" destOrd="0" presId="urn:microsoft.com/office/officeart/2018/5/layout/IconLeafLabelList"/>
    <dgm:cxn modelId="{D064A68B-AFD5-4394-B235-FB003FDB9AE8}" srcId="{3BEEF1E0-5822-49EA-82F7-98BB4734EDE4}" destId="{433722E8-87D2-4134-8692-23FA2B7EEC88}" srcOrd="3" destOrd="0" parTransId="{B94B7E29-C75B-4A20-9CA2-6CD21C99EBA7}" sibTransId="{2F1D518F-0214-44D6-9FF8-02990F805CB1}"/>
    <dgm:cxn modelId="{088017E6-0572-DE44-9A30-2FAEE843ECF9}" type="presParOf" srcId="{4962BFC9-3D73-4A3C-B5FB-68D729B9919C}" destId="{C536CB44-9B8F-4756-8C87-F63889E3961C}" srcOrd="0" destOrd="0" presId="urn:microsoft.com/office/officeart/2018/5/layout/IconLeafLabelList"/>
    <dgm:cxn modelId="{AE94CFFC-6C1F-3A4D-9261-EB5BD7AE31C7}" type="presParOf" srcId="{C536CB44-9B8F-4756-8C87-F63889E3961C}" destId="{F8A5DE19-9BCD-40CD-A953-25162506D64A}" srcOrd="0" destOrd="0" presId="urn:microsoft.com/office/officeart/2018/5/layout/IconLeafLabelList"/>
    <dgm:cxn modelId="{59A728EE-5F34-CA4B-84D6-694D66B83361}" type="presParOf" srcId="{C536CB44-9B8F-4756-8C87-F63889E3961C}" destId="{90917060-8C62-4233-A6ED-E660640703E4}" srcOrd="1" destOrd="0" presId="urn:microsoft.com/office/officeart/2018/5/layout/IconLeafLabelList"/>
    <dgm:cxn modelId="{2593B61F-E3E1-4A45-BF62-7F40B321CD17}" type="presParOf" srcId="{C536CB44-9B8F-4756-8C87-F63889E3961C}" destId="{51AEE49F-70D4-4A5B-901D-1BCFD973A22C}" srcOrd="2" destOrd="0" presId="urn:microsoft.com/office/officeart/2018/5/layout/IconLeafLabelList"/>
    <dgm:cxn modelId="{5A0969F7-C894-994B-9B03-B3369BE08B4B}" type="presParOf" srcId="{C536CB44-9B8F-4756-8C87-F63889E3961C}" destId="{8A867CFA-CF8C-4E68-91EF-5918A36AB47D}" srcOrd="3" destOrd="0" presId="urn:microsoft.com/office/officeart/2018/5/layout/IconLeafLabelList"/>
    <dgm:cxn modelId="{916444B0-80BD-EA43-9EC5-070DE32334AC}" type="presParOf" srcId="{4962BFC9-3D73-4A3C-B5FB-68D729B9919C}" destId="{C2B71027-00A6-4FB6-B38C-9E6F95E519BC}" srcOrd="1" destOrd="0" presId="urn:microsoft.com/office/officeart/2018/5/layout/IconLeafLabelList"/>
    <dgm:cxn modelId="{799577D2-E16D-D849-9D05-88461EAB6EA6}" type="presParOf" srcId="{4962BFC9-3D73-4A3C-B5FB-68D729B9919C}" destId="{838D4DAE-400E-4B42-A33B-89C792B69732}" srcOrd="2" destOrd="0" presId="urn:microsoft.com/office/officeart/2018/5/layout/IconLeafLabelList"/>
    <dgm:cxn modelId="{84040192-38E9-9B4D-89CA-42D3BC987C4F}" type="presParOf" srcId="{838D4DAE-400E-4B42-A33B-89C792B69732}" destId="{A237D787-A1CD-454F-AC16-EBD4F28BBB6F}" srcOrd="0" destOrd="0" presId="urn:microsoft.com/office/officeart/2018/5/layout/IconLeafLabelList"/>
    <dgm:cxn modelId="{2B4B0AB0-9E85-8847-B771-DE8EAFCB7A74}" type="presParOf" srcId="{838D4DAE-400E-4B42-A33B-89C792B69732}" destId="{C723BFBD-0579-4A47-9625-29C42E2ABF5D}" srcOrd="1" destOrd="0" presId="urn:microsoft.com/office/officeart/2018/5/layout/IconLeafLabelList"/>
    <dgm:cxn modelId="{3F59CCE4-4698-174D-8D03-4D9C76520471}" type="presParOf" srcId="{838D4DAE-400E-4B42-A33B-89C792B69732}" destId="{1764D752-F180-4241-BCA7-CD4BDEF8EBC6}" srcOrd="2" destOrd="0" presId="urn:microsoft.com/office/officeart/2018/5/layout/IconLeafLabelList"/>
    <dgm:cxn modelId="{8302A87A-DECE-1447-8732-392AA1194568}" type="presParOf" srcId="{838D4DAE-400E-4B42-A33B-89C792B69732}" destId="{45710FBB-F9C4-47AD-9FF8-A0516066A8EF}" srcOrd="3" destOrd="0" presId="urn:microsoft.com/office/officeart/2018/5/layout/IconLeafLabelList"/>
    <dgm:cxn modelId="{62EAC638-3EC0-CC43-96A4-33FD41597454}" type="presParOf" srcId="{4962BFC9-3D73-4A3C-B5FB-68D729B9919C}" destId="{B9444CC8-998B-475F-9FEB-7975574A973B}" srcOrd="3" destOrd="0" presId="urn:microsoft.com/office/officeart/2018/5/layout/IconLeafLabelList"/>
    <dgm:cxn modelId="{E1FB475E-5EA4-B943-AC67-90936482518A}" type="presParOf" srcId="{4962BFC9-3D73-4A3C-B5FB-68D729B9919C}" destId="{A688F0E8-36E3-4A90-8512-6945175B5862}" srcOrd="4" destOrd="0" presId="urn:microsoft.com/office/officeart/2018/5/layout/IconLeafLabelList"/>
    <dgm:cxn modelId="{39D2D455-A761-6B40-9D1A-58800ADD7DAE}" type="presParOf" srcId="{A688F0E8-36E3-4A90-8512-6945175B5862}" destId="{BACC2087-1175-4AA5-A38F-C476E022C8F5}" srcOrd="0" destOrd="0" presId="urn:microsoft.com/office/officeart/2018/5/layout/IconLeafLabelList"/>
    <dgm:cxn modelId="{8920CA86-1878-FD45-B9F8-25EB049C55A3}" type="presParOf" srcId="{A688F0E8-36E3-4A90-8512-6945175B5862}" destId="{218932E5-FD91-461D-BD2C-F7FF9D1C3808}" srcOrd="1" destOrd="0" presId="urn:microsoft.com/office/officeart/2018/5/layout/IconLeafLabelList"/>
    <dgm:cxn modelId="{C9159C58-D55B-E64F-84F4-CF14E5FB6141}" type="presParOf" srcId="{A688F0E8-36E3-4A90-8512-6945175B5862}" destId="{9BF93D7D-8DD1-422C-8627-CFF6FDD9D035}" srcOrd="2" destOrd="0" presId="urn:microsoft.com/office/officeart/2018/5/layout/IconLeafLabelList"/>
    <dgm:cxn modelId="{EFC106DD-A7AA-7642-9169-B22B2BEE30FC}" type="presParOf" srcId="{A688F0E8-36E3-4A90-8512-6945175B5862}" destId="{CE649D33-5554-4243-8070-C990035D1526}" srcOrd="3" destOrd="0" presId="urn:microsoft.com/office/officeart/2018/5/layout/IconLeafLabelList"/>
    <dgm:cxn modelId="{AF349595-C69E-E040-BCBC-183214C0FD0C}" type="presParOf" srcId="{4962BFC9-3D73-4A3C-B5FB-68D729B9919C}" destId="{A42D1EE2-0575-49EB-92E0-D6F3307D447C}" srcOrd="5" destOrd="0" presId="urn:microsoft.com/office/officeart/2018/5/layout/IconLeafLabelList"/>
    <dgm:cxn modelId="{38802B56-B724-A041-9760-84BCC27C5B7E}" type="presParOf" srcId="{4962BFC9-3D73-4A3C-B5FB-68D729B9919C}" destId="{9FDB6600-C54C-4C9A-BF58-7284FAAD8CE3}" srcOrd="6" destOrd="0" presId="urn:microsoft.com/office/officeart/2018/5/layout/IconLeafLabelList"/>
    <dgm:cxn modelId="{6B58DF61-9A9B-B543-92A8-A2C6D9827B4A}" type="presParOf" srcId="{9FDB6600-C54C-4C9A-BF58-7284FAAD8CE3}" destId="{63D88945-7814-4564-8A10-F914DCABEE2F}" srcOrd="0" destOrd="0" presId="urn:microsoft.com/office/officeart/2018/5/layout/IconLeafLabelList"/>
    <dgm:cxn modelId="{5D731A4F-DAA5-6C4B-A5A1-A0176A8B5A62}" type="presParOf" srcId="{9FDB6600-C54C-4C9A-BF58-7284FAAD8CE3}" destId="{6755F05D-4318-4F45-AEAD-1241987CB2CB}" srcOrd="1" destOrd="0" presId="urn:microsoft.com/office/officeart/2018/5/layout/IconLeafLabelList"/>
    <dgm:cxn modelId="{FDA68E3C-AB8D-E74B-ADF8-689095FAD4CB}" type="presParOf" srcId="{9FDB6600-C54C-4C9A-BF58-7284FAAD8CE3}" destId="{DDDCA17C-3352-4679-BA59-B8E12F771F6C}" srcOrd="2" destOrd="0" presId="urn:microsoft.com/office/officeart/2018/5/layout/IconLeafLabelList"/>
    <dgm:cxn modelId="{784F4AB5-B356-9C4A-83A9-9D8C3854EDE6}" type="presParOf" srcId="{9FDB6600-C54C-4C9A-BF58-7284FAAD8CE3}" destId="{D6DFB50F-CD94-4D9A-95DD-89885646FFC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9E9358-F30F-4DCB-B7BF-04A8AD0D3898}"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F31FD81-D112-42C1-B8AA-10409941D009}">
      <dgm:prSet/>
      <dgm:spPr/>
      <dgm:t>
        <a:bodyPr/>
        <a:lstStyle/>
        <a:p>
          <a:pPr>
            <a:defRPr cap="all"/>
          </a:pPr>
          <a:r>
            <a:rPr lang="en-US"/>
            <a:t>Filling by medians</a:t>
          </a:r>
        </a:p>
      </dgm:t>
    </dgm:pt>
    <dgm:pt modelId="{2B25298D-BCC3-40A6-A1DA-4FBBA105E2BD}" type="parTrans" cxnId="{B1FA9EAB-109E-442E-94F9-D79FFC54C16C}">
      <dgm:prSet/>
      <dgm:spPr/>
      <dgm:t>
        <a:bodyPr/>
        <a:lstStyle/>
        <a:p>
          <a:endParaRPr lang="en-US"/>
        </a:p>
      </dgm:t>
    </dgm:pt>
    <dgm:pt modelId="{8ACD0380-D24D-4FCB-9D12-2E92C957040F}" type="sibTrans" cxnId="{B1FA9EAB-109E-442E-94F9-D79FFC54C16C}">
      <dgm:prSet/>
      <dgm:spPr/>
      <dgm:t>
        <a:bodyPr/>
        <a:lstStyle/>
        <a:p>
          <a:endParaRPr lang="en-US"/>
        </a:p>
      </dgm:t>
    </dgm:pt>
    <dgm:pt modelId="{B57664F3-2047-43D7-95DC-B1904264BD47}">
      <dgm:prSet/>
      <dgm:spPr/>
      <dgm:t>
        <a:bodyPr/>
        <a:lstStyle/>
        <a:p>
          <a:pPr>
            <a:defRPr cap="all"/>
          </a:pPr>
          <a:r>
            <a:rPr lang="en-US"/>
            <a:t>Building decision tree</a:t>
          </a:r>
        </a:p>
      </dgm:t>
    </dgm:pt>
    <dgm:pt modelId="{47DF4E3A-48E4-4FAE-AE0B-A1A31001D081}" type="parTrans" cxnId="{BC04DCF8-BE7A-4D6E-BDA1-E88FEDE8498B}">
      <dgm:prSet/>
      <dgm:spPr/>
      <dgm:t>
        <a:bodyPr/>
        <a:lstStyle/>
        <a:p>
          <a:endParaRPr lang="en-US"/>
        </a:p>
      </dgm:t>
    </dgm:pt>
    <dgm:pt modelId="{EEC87507-0E63-4AAD-928D-FD7867668C6A}" type="sibTrans" cxnId="{BC04DCF8-BE7A-4D6E-BDA1-E88FEDE8498B}">
      <dgm:prSet/>
      <dgm:spPr/>
      <dgm:t>
        <a:bodyPr/>
        <a:lstStyle/>
        <a:p>
          <a:endParaRPr lang="en-US"/>
        </a:p>
      </dgm:t>
    </dgm:pt>
    <dgm:pt modelId="{36732DAE-3EF0-44E4-8D5A-1C375B45122A}" type="pres">
      <dgm:prSet presAssocID="{3B9E9358-F30F-4DCB-B7BF-04A8AD0D3898}" presName="root" presStyleCnt="0">
        <dgm:presLayoutVars>
          <dgm:dir/>
          <dgm:resizeHandles val="exact"/>
        </dgm:presLayoutVars>
      </dgm:prSet>
      <dgm:spPr/>
    </dgm:pt>
    <dgm:pt modelId="{EBA30444-24AE-473E-BF2B-E756657E110A}" type="pres">
      <dgm:prSet presAssocID="{CF31FD81-D112-42C1-B8AA-10409941D009}" presName="compNode" presStyleCnt="0"/>
      <dgm:spPr/>
    </dgm:pt>
    <dgm:pt modelId="{9D963BEB-C78F-4532-9D86-8B9BC9561E0D}" type="pres">
      <dgm:prSet presAssocID="{CF31FD81-D112-42C1-B8AA-10409941D009}" presName="iconBgRect" presStyleLbl="bgShp" presStyleIdx="0" presStyleCnt="2"/>
      <dgm:spPr/>
    </dgm:pt>
    <dgm:pt modelId="{9D1530FD-F460-4D25-ACD4-57FCA6B13E0E}" type="pres">
      <dgm:prSet presAssocID="{CF31FD81-D112-42C1-B8AA-10409941D0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91E79F19-59AE-4A66-9378-3BD37A50EAED}" type="pres">
      <dgm:prSet presAssocID="{CF31FD81-D112-42C1-B8AA-10409941D009}" presName="spaceRect" presStyleCnt="0"/>
      <dgm:spPr/>
    </dgm:pt>
    <dgm:pt modelId="{D96D41F5-0344-470B-8FFC-89AACE872B0C}" type="pres">
      <dgm:prSet presAssocID="{CF31FD81-D112-42C1-B8AA-10409941D009}" presName="textRect" presStyleLbl="revTx" presStyleIdx="0" presStyleCnt="2">
        <dgm:presLayoutVars>
          <dgm:chMax val="1"/>
          <dgm:chPref val="1"/>
        </dgm:presLayoutVars>
      </dgm:prSet>
      <dgm:spPr/>
    </dgm:pt>
    <dgm:pt modelId="{A945F78F-D8B1-4BD7-B656-3E862BE2376B}" type="pres">
      <dgm:prSet presAssocID="{8ACD0380-D24D-4FCB-9D12-2E92C957040F}" presName="sibTrans" presStyleCnt="0"/>
      <dgm:spPr/>
    </dgm:pt>
    <dgm:pt modelId="{9E9DF5F3-F09A-4BF1-A8E5-1FD1D5CB0ED4}" type="pres">
      <dgm:prSet presAssocID="{B57664F3-2047-43D7-95DC-B1904264BD47}" presName="compNode" presStyleCnt="0"/>
      <dgm:spPr/>
    </dgm:pt>
    <dgm:pt modelId="{34361D20-24BC-4942-A12B-66B26097E02E}" type="pres">
      <dgm:prSet presAssocID="{B57664F3-2047-43D7-95DC-B1904264BD47}" presName="iconBgRect" presStyleLbl="bgShp" presStyleIdx="1" presStyleCnt="2"/>
      <dgm:spPr/>
    </dgm:pt>
    <dgm:pt modelId="{CEB4FF4E-AE50-4E9E-BADE-943C792C4308}" type="pres">
      <dgm:prSet presAssocID="{B57664F3-2047-43D7-95DC-B1904264BD4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726CCE7D-A253-44B7-8816-35F3F05AD627}" type="pres">
      <dgm:prSet presAssocID="{B57664F3-2047-43D7-95DC-B1904264BD47}" presName="spaceRect" presStyleCnt="0"/>
      <dgm:spPr/>
    </dgm:pt>
    <dgm:pt modelId="{76C3B964-82A7-43F4-B032-307AAA89A49D}" type="pres">
      <dgm:prSet presAssocID="{B57664F3-2047-43D7-95DC-B1904264BD47}" presName="textRect" presStyleLbl="revTx" presStyleIdx="1" presStyleCnt="2">
        <dgm:presLayoutVars>
          <dgm:chMax val="1"/>
          <dgm:chPref val="1"/>
        </dgm:presLayoutVars>
      </dgm:prSet>
      <dgm:spPr/>
    </dgm:pt>
  </dgm:ptLst>
  <dgm:cxnLst>
    <dgm:cxn modelId="{8CF5363A-F77F-425C-B299-4E7CEA245789}" type="presOf" srcId="{B57664F3-2047-43D7-95DC-B1904264BD47}" destId="{76C3B964-82A7-43F4-B032-307AAA89A49D}" srcOrd="0" destOrd="0" presId="urn:microsoft.com/office/officeart/2018/5/layout/IconCircleLabelList"/>
    <dgm:cxn modelId="{16956A4B-6303-4F2E-A535-0807F254D5F7}" type="presOf" srcId="{CF31FD81-D112-42C1-B8AA-10409941D009}" destId="{D96D41F5-0344-470B-8FFC-89AACE872B0C}" srcOrd="0" destOrd="0" presId="urn:microsoft.com/office/officeart/2018/5/layout/IconCircleLabelList"/>
    <dgm:cxn modelId="{B1FA9EAB-109E-442E-94F9-D79FFC54C16C}" srcId="{3B9E9358-F30F-4DCB-B7BF-04A8AD0D3898}" destId="{CF31FD81-D112-42C1-B8AA-10409941D009}" srcOrd="0" destOrd="0" parTransId="{2B25298D-BCC3-40A6-A1DA-4FBBA105E2BD}" sibTransId="{8ACD0380-D24D-4FCB-9D12-2E92C957040F}"/>
    <dgm:cxn modelId="{2B84CDAD-88D8-4B89-BE97-62528C71502A}" type="presOf" srcId="{3B9E9358-F30F-4DCB-B7BF-04A8AD0D3898}" destId="{36732DAE-3EF0-44E4-8D5A-1C375B45122A}" srcOrd="0" destOrd="0" presId="urn:microsoft.com/office/officeart/2018/5/layout/IconCircleLabelList"/>
    <dgm:cxn modelId="{BC04DCF8-BE7A-4D6E-BDA1-E88FEDE8498B}" srcId="{3B9E9358-F30F-4DCB-B7BF-04A8AD0D3898}" destId="{B57664F3-2047-43D7-95DC-B1904264BD47}" srcOrd="1" destOrd="0" parTransId="{47DF4E3A-48E4-4FAE-AE0B-A1A31001D081}" sibTransId="{EEC87507-0E63-4AAD-928D-FD7867668C6A}"/>
    <dgm:cxn modelId="{A8458C45-24DD-4FB1-BCB8-6C7A69D9D674}" type="presParOf" srcId="{36732DAE-3EF0-44E4-8D5A-1C375B45122A}" destId="{EBA30444-24AE-473E-BF2B-E756657E110A}" srcOrd="0" destOrd="0" presId="urn:microsoft.com/office/officeart/2018/5/layout/IconCircleLabelList"/>
    <dgm:cxn modelId="{4CC9C75A-806D-49E7-8D70-6DC4D812CA15}" type="presParOf" srcId="{EBA30444-24AE-473E-BF2B-E756657E110A}" destId="{9D963BEB-C78F-4532-9D86-8B9BC9561E0D}" srcOrd="0" destOrd="0" presId="urn:microsoft.com/office/officeart/2018/5/layout/IconCircleLabelList"/>
    <dgm:cxn modelId="{361DB9CE-F890-424F-A219-D9932BFBF69A}" type="presParOf" srcId="{EBA30444-24AE-473E-BF2B-E756657E110A}" destId="{9D1530FD-F460-4D25-ACD4-57FCA6B13E0E}" srcOrd="1" destOrd="0" presId="urn:microsoft.com/office/officeart/2018/5/layout/IconCircleLabelList"/>
    <dgm:cxn modelId="{E91E5B23-378F-4016-905F-1EA7A26D40EE}" type="presParOf" srcId="{EBA30444-24AE-473E-BF2B-E756657E110A}" destId="{91E79F19-59AE-4A66-9378-3BD37A50EAED}" srcOrd="2" destOrd="0" presId="urn:microsoft.com/office/officeart/2018/5/layout/IconCircleLabelList"/>
    <dgm:cxn modelId="{81A7A4D0-3D0C-4ABB-91AF-CDA96527CBCD}" type="presParOf" srcId="{EBA30444-24AE-473E-BF2B-E756657E110A}" destId="{D96D41F5-0344-470B-8FFC-89AACE872B0C}" srcOrd="3" destOrd="0" presId="urn:microsoft.com/office/officeart/2018/5/layout/IconCircleLabelList"/>
    <dgm:cxn modelId="{78AB701B-8E14-4304-913E-81A700B0B9EF}" type="presParOf" srcId="{36732DAE-3EF0-44E4-8D5A-1C375B45122A}" destId="{A945F78F-D8B1-4BD7-B656-3E862BE2376B}" srcOrd="1" destOrd="0" presId="urn:microsoft.com/office/officeart/2018/5/layout/IconCircleLabelList"/>
    <dgm:cxn modelId="{F65D9657-FBCC-4DE1-BABB-BA21218A89CA}" type="presParOf" srcId="{36732DAE-3EF0-44E4-8D5A-1C375B45122A}" destId="{9E9DF5F3-F09A-4BF1-A8E5-1FD1D5CB0ED4}" srcOrd="2" destOrd="0" presId="urn:microsoft.com/office/officeart/2018/5/layout/IconCircleLabelList"/>
    <dgm:cxn modelId="{8F2153EA-CE43-4D4D-B488-307C499FFBC4}" type="presParOf" srcId="{9E9DF5F3-F09A-4BF1-A8E5-1FD1D5CB0ED4}" destId="{34361D20-24BC-4942-A12B-66B26097E02E}" srcOrd="0" destOrd="0" presId="urn:microsoft.com/office/officeart/2018/5/layout/IconCircleLabelList"/>
    <dgm:cxn modelId="{B99FDB01-4C48-452F-83B3-A36F40A929C9}" type="presParOf" srcId="{9E9DF5F3-F09A-4BF1-A8E5-1FD1D5CB0ED4}" destId="{CEB4FF4E-AE50-4E9E-BADE-943C792C4308}" srcOrd="1" destOrd="0" presId="urn:microsoft.com/office/officeart/2018/5/layout/IconCircleLabelList"/>
    <dgm:cxn modelId="{6741D764-0197-4B29-B8A5-2572F4EE667F}" type="presParOf" srcId="{9E9DF5F3-F09A-4BF1-A8E5-1FD1D5CB0ED4}" destId="{726CCE7D-A253-44B7-8816-35F3F05AD627}" srcOrd="2" destOrd="0" presId="urn:microsoft.com/office/officeart/2018/5/layout/IconCircleLabelList"/>
    <dgm:cxn modelId="{8C915000-3BBD-453A-8083-8095A75494B5}" type="presParOf" srcId="{9E9DF5F3-F09A-4BF1-A8E5-1FD1D5CB0ED4}" destId="{76C3B964-82A7-43F4-B032-307AAA89A49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8B622-1D70-429C-A714-797D1CA42925}">
      <dsp:nvSpPr>
        <dsp:cNvPr id="0" name=""/>
        <dsp:cNvSpPr/>
      </dsp:nvSpPr>
      <dsp:spPr>
        <a:xfrm>
          <a:off x="647429" y="13181"/>
          <a:ext cx="1818562" cy="18185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D22872-B307-4151-BF6E-8F6755B0459F}">
      <dsp:nvSpPr>
        <dsp:cNvPr id="0" name=""/>
        <dsp:cNvSpPr/>
      </dsp:nvSpPr>
      <dsp:spPr>
        <a:xfrm>
          <a:off x="1034992" y="40074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AC63E6-C0AC-4B75-A3FE-352C12CCEC3F}">
      <dsp:nvSpPr>
        <dsp:cNvPr id="0" name=""/>
        <dsp:cNvSpPr/>
      </dsp:nvSpPr>
      <dsp:spPr>
        <a:xfrm>
          <a:off x="66086"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Changing data types</a:t>
          </a:r>
        </a:p>
      </dsp:txBody>
      <dsp:txXfrm>
        <a:off x="66086" y="2398182"/>
        <a:ext cx="2981250" cy="720000"/>
      </dsp:txXfrm>
    </dsp:sp>
    <dsp:sp modelId="{245709F0-3FF7-4BD5-8DB0-3ABC15C1BA26}">
      <dsp:nvSpPr>
        <dsp:cNvPr id="0" name=""/>
        <dsp:cNvSpPr/>
      </dsp:nvSpPr>
      <dsp:spPr>
        <a:xfrm>
          <a:off x="4150398" y="13181"/>
          <a:ext cx="1818562" cy="18185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656778-D3DD-4FBD-91E0-A8C4A4EC8EF3}">
      <dsp:nvSpPr>
        <dsp:cNvPr id="0" name=""/>
        <dsp:cNvSpPr/>
      </dsp:nvSpPr>
      <dsp:spPr>
        <a:xfrm>
          <a:off x="4537961" y="40074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4FE3F7-157A-4278-86A0-E94B82DA1CEF}">
      <dsp:nvSpPr>
        <dsp:cNvPr id="0" name=""/>
        <dsp:cNvSpPr/>
      </dsp:nvSpPr>
      <dsp:spPr>
        <a:xfrm>
          <a:off x="3569054"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Filtering</a:t>
          </a:r>
        </a:p>
      </dsp:txBody>
      <dsp:txXfrm>
        <a:off x="3569054" y="2398182"/>
        <a:ext cx="2981250" cy="720000"/>
      </dsp:txXfrm>
    </dsp:sp>
    <dsp:sp modelId="{87DEF2C3-9BDB-4D1F-9979-22DC57732673}">
      <dsp:nvSpPr>
        <dsp:cNvPr id="0" name=""/>
        <dsp:cNvSpPr/>
      </dsp:nvSpPr>
      <dsp:spPr>
        <a:xfrm>
          <a:off x="7653367" y="13181"/>
          <a:ext cx="1818562" cy="18185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B7E10-EBC4-4D93-8938-EB253B6FB98F}">
      <dsp:nvSpPr>
        <dsp:cNvPr id="0" name=""/>
        <dsp:cNvSpPr/>
      </dsp:nvSpPr>
      <dsp:spPr>
        <a:xfrm>
          <a:off x="8040930" y="400744"/>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28CA0C-F2E7-4AA3-A459-8215DDB2FA66}">
      <dsp:nvSpPr>
        <dsp:cNvPr id="0" name=""/>
        <dsp:cNvSpPr/>
      </dsp:nvSpPr>
      <dsp:spPr>
        <a:xfrm>
          <a:off x="7072023"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Checking the presence of NAs</a:t>
          </a:r>
        </a:p>
      </dsp:txBody>
      <dsp:txXfrm>
        <a:off x="7072023" y="2398182"/>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5DE19-9BCD-40CD-A953-25162506D64A}">
      <dsp:nvSpPr>
        <dsp:cNvPr id="0" name=""/>
        <dsp:cNvSpPr/>
      </dsp:nvSpPr>
      <dsp:spPr>
        <a:xfrm>
          <a:off x="831537" y="624044"/>
          <a:ext cx="1257939" cy="125793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917060-8C62-4233-A6ED-E660640703E4}">
      <dsp:nvSpPr>
        <dsp:cNvPr id="0" name=""/>
        <dsp:cNvSpPr/>
      </dsp:nvSpPr>
      <dsp:spPr>
        <a:xfrm>
          <a:off x="1099622" y="892129"/>
          <a:ext cx="721768" cy="721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867CFA-CF8C-4E68-91EF-5918A36AB47D}">
      <dsp:nvSpPr>
        <dsp:cNvPr id="0" name=""/>
        <dsp:cNvSpPr/>
      </dsp:nvSpPr>
      <dsp:spPr>
        <a:xfrm>
          <a:off x="429408"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Changing data types</a:t>
          </a:r>
        </a:p>
      </dsp:txBody>
      <dsp:txXfrm>
        <a:off x="429408" y="2273800"/>
        <a:ext cx="2062195" cy="720000"/>
      </dsp:txXfrm>
    </dsp:sp>
    <dsp:sp modelId="{A237D787-A1CD-454F-AC16-EBD4F28BBB6F}">
      <dsp:nvSpPr>
        <dsp:cNvPr id="0" name=""/>
        <dsp:cNvSpPr/>
      </dsp:nvSpPr>
      <dsp:spPr>
        <a:xfrm>
          <a:off x="3254616" y="624044"/>
          <a:ext cx="1257939" cy="1257939"/>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3BFBD-0579-4A47-9625-29C42E2ABF5D}">
      <dsp:nvSpPr>
        <dsp:cNvPr id="0" name=""/>
        <dsp:cNvSpPr/>
      </dsp:nvSpPr>
      <dsp:spPr>
        <a:xfrm>
          <a:off x="3522702" y="892129"/>
          <a:ext cx="721768" cy="721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710FBB-F9C4-47AD-9FF8-A0516066A8EF}">
      <dsp:nvSpPr>
        <dsp:cNvPr id="0" name=""/>
        <dsp:cNvSpPr/>
      </dsp:nvSpPr>
      <dsp:spPr>
        <a:xfrm>
          <a:off x="2852488"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Filtering</a:t>
          </a:r>
        </a:p>
      </dsp:txBody>
      <dsp:txXfrm>
        <a:off x="2852488" y="2273800"/>
        <a:ext cx="2062195" cy="720000"/>
      </dsp:txXfrm>
    </dsp:sp>
    <dsp:sp modelId="{BACC2087-1175-4AA5-A38F-C476E022C8F5}">
      <dsp:nvSpPr>
        <dsp:cNvPr id="0" name=""/>
        <dsp:cNvSpPr/>
      </dsp:nvSpPr>
      <dsp:spPr>
        <a:xfrm>
          <a:off x="5677696" y="624044"/>
          <a:ext cx="1257939" cy="1257939"/>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8932E5-FD91-461D-BD2C-F7FF9D1C3808}">
      <dsp:nvSpPr>
        <dsp:cNvPr id="0" name=""/>
        <dsp:cNvSpPr/>
      </dsp:nvSpPr>
      <dsp:spPr>
        <a:xfrm>
          <a:off x="5945781" y="892129"/>
          <a:ext cx="721768" cy="721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649D33-5554-4243-8070-C990035D1526}">
      <dsp:nvSpPr>
        <dsp:cNvPr id="0" name=""/>
        <dsp:cNvSpPr/>
      </dsp:nvSpPr>
      <dsp:spPr>
        <a:xfrm>
          <a:off x="5275568"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Checking the presence of NAs</a:t>
          </a:r>
        </a:p>
      </dsp:txBody>
      <dsp:txXfrm>
        <a:off x="5275568" y="2273800"/>
        <a:ext cx="2062195" cy="720000"/>
      </dsp:txXfrm>
    </dsp:sp>
    <dsp:sp modelId="{63D88945-7814-4564-8A10-F914DCABEE2F}">
      <dsp:nvSpPr>
        <dsp:cNvPr id="0" name=""/>
        <dsp:cNvSpPr/>
      </dsp:nvSpPr>
      <dsp:spPr>
        <a:xfrm>
          <a:off x="8100775" y="624044"/>
          <a:ext cx="1257939" cy="1257939"/>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55F05D-4318-4F45-AEAD-1241987CB2CB}">
      <dsp:nvSpPr>
        <dsp:cNvPr id="0" name=""/>
        <dsp:cNvSpPr/>
      </dsp:nvSpPr>
      <dsp:spPr>
        <a:xfrm>
          <a:off x="8368861" y="892129"/>
          <a:ext cx="721768" cy="721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DFB50F-CD94-4D9A-95DD-89885646FFC7}">
      <dsp:nvSpPr>
        <dsp:cNvPr id="0" name=""/>
        <dsp:cNvSpPr/>
      </dsp:nvSpPr>
      <dsp:spPr>
        <a:xfrm>
          <a:off x="7698647"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Feature creation</a:t>
          </a:r>
        </a:p>
      </dsp:txBody>
      <dsp:txXfrm>
        <a:off x="7698647" y="2273800"/>
        <a:ext cx="2062195"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63BEB-C78F-4532-9D86-8B9BC9561E0D}">
      <dsp:nvSpPr>
        <dsp:cNvPr id="0" name=""/>
        <dsp:cNvSpPr/>
      </dsp:nvSpPr>
      <dsp:spPr>
        <a:xfrm>
          <a:off x="2398914" y="13181"/>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530FD-F460-4D25-ACD4-57FCA6B13E0E}">
      <dsp:nvSpPr>
        <dsp:cNvPr id="0" name=""/>
        <dsp:cNvSpPr/>
      </dsp:nvSpPr>
      <dsp:spPr>
        <a:xfrm>
          <a:off x="2786476" y="40074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6D41F5-0344-470B-8FFC-89AACE872B0C}">
      <dsp:nvSpPr>
        <dsp:cNvPr id="0" name=""/>
        <dsp:cNvSpPr/>
      </dsp:nvSpPr>
      <dsp:spPr>
        <a:xfrm>
          <a:off x="1817570"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Filling by medians</a:t>
          </a:r>
        </a:p>
      </dsp:txBody>
      <dsp:txXfrm>
        <a:off x="1817570" y="2398182"/>
        <a:ext cx="2981250" cy="720000"/>
      </dsp:txXfrm>
    </dsp:sp>
    <dsp:sp modelId="{34361D20-24BC-4942-A12B-66B26097E02E}">
      <dsp:nvSpPr>
        <dsp:cNvPr id="0" name=""/>
        <dsp:cNvSpPr/>
      </dsp:nvSpPr>
      <dsp:spPr>
        <a:xfrm>
          <a:off x="5901883" y="13181"/>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4FF4E-AE50-4E9E-BADE-943C792C4308}">
      <dsp:nvSpPr>
        <dsp:cNvPr id="0" name=""/>
        <dsp:cNvSpPr/>
      </dsp:nvSpPr>
      <dsp:spPr>
        <a:xfrm>
          <a:off x="6289445" y="40074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C3B964-82A7-43F4-B032-307AAA89A49D}">
      <dsp:nvSpPr>
        <dsp:cNvPr id="0" name=""/>
        <dsp:cNvSpPr/>
      </dsp:nvSpPr>
      <dsp:spPr>
        <a:xfrm>
          <a:off x="5320539"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Building decision tree</a:t>
          </a:r>
        </a:p>
      </dsp:txBody>
      <dsp:txXfrm>
        <a:off x="5320539" y="2398182"/>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2D323-727B-A940-AC4A-BFC1086C94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081D8-2507-4D42-A036-DB9A6015B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C34CAE-A22D-CE4E-8073-6AF2C6018911}"/>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5" name="Footer Placeholder 4">
            <a:extLst>
              <a:ext uri="{FF2B5EF4-FFF2-40B4-BE49-F238E27FC236}">
                <a16:creationId xmlns:a16="http://schemas.microsoft.com/office/drawing/2014/main" id="{7894331E-DAD4-9F4A-9DC9-455331776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44DD2-3ADE-0F42-BAC5-0EA347614154}"/>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196737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6B74-933E-264D-9861-7B3E1DA635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0CCEE1-4C8D-754D-B337-F8D4E0FA4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8F44C-970D-AD40-B3D4-4F13AD68BCBE}"/>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5" name="Footer Placeholder 4">
            <a:extLst>
              <a:ext uri="{FF2B5EF4-FFF2-40B4-BE49-F238E27FC236}">
                <a16:creationId xmlns:a16="http://schemas.microsoft.com/office/drawing/2014/main" id="{C87AC3F3-404A-D748-B905-CBDE694A0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E0FEB-D787-EE4F-831C-53468B2E4A94}"/>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169582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357AA8-9521-654A-A16B-A2D204DA8B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557641-13DB-E245-9FB5-5820E8862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2F5AD-1AB5-6F40-838D-B3CB7619D162}"/>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5" name="Footer Placeholder 4">
            <a:extLst>
              <a:ext uri="{FF2B5EF4-FFF2-40B4-BE49-F238E27FC236}">
                <a16:creationId xmlns:a16="http://schemas.microsoft.com/office/drawing/2014/main" id="{45335F44-75A1-7048-814E-6FC40425D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58474-D658-964B-90D4-F8535D63F31B}"/>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166854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1755-A376-2D4F-902F-F247F725C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6E12AF-16DF-6B4A-AEE6-B4355E27DD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085E1-A88E-AD41-9EAE-FB13485128D0}"/>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5" name="Footer Placeholder 4">
            <a:extLst>
              <a:ext uri="{FF2B5EF4-FFF2-40B4-BE49-F238E27FC236}">
                <a16:creationId xmlns:a16="http://schemas.microsoft.com/office/drawing/2014/main" id="{2B10689D-46F6-434B-A028-82F6F8D4F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5781B-10D9-814B-874E-0FEEB7175E9D}"/>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139304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F1AC-5BC2-6D40-8904-5C2B71912B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3F22FB-A036-534F-AE97-0F706DB85D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05350D-E8BE-9B4B-AEDC-7FF2FA1562B7}"/>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5" name="Footer Placeholder 4">
            <a:extLst>
              <a:ext uri="{FF2B5EF4-FFF2-40B4-BE49-F238E27FC236}">
                <a16:creationId xmlns:a16="http://schemas.microsoft.com/office/drawing/2014/main" id="{B0B9A71C-B5E0-5442-83DE-2B87FF107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A41A0-A5E2-EE47-9220-A820AA10E3BF}"/>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246872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532A-2C5D-6047-97BE-8C36FDA501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50B07D-A715-8843-8B8F-F8E7E8F4D1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9BEE6B-E2B1-074A-8806-098AC12D2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E345DC-70FB-2042-87C7-23303475EA01}"/>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6" name="Footer Placeholder 5">
            <a:extLst>
              <a:ext uri="{FF2B5EF4-FFF2-40B4-BE49-F238E27FC236}">
                <a16:creationId xmlns:a16="http://schemas.microsoft.com/office/drawing/2014/main" id="{46412CD1-9BF8-4040-BCFD-58DA403E9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67CA28-D109-B645-AA75-95715CCEF17E}"/>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98627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E28E8-BF66-2545-84D7-3EECF32C78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12AB75-D543-FD45-9763-FE4ACA3BF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88111-44F1-344B-B3D1-3AA905570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DEEFC7-2990-664D-BB32-C21A3C3420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B77F90-9DEC-1841-AA06-02ED68FE24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9442A9-3BD4-994C-AAF4-5CA6956902B8}"/>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8" name="Footer Placeholder 7">
            <a:extLst>
              <a:ext uri="{FF2B5EF4-FFF2-40B4-BE49-F238E27FC236}">
                <a16:creationId xmlns:a16="http://schemas.microsoft.com/office/drawing/2014/main" id="{3D86C685-7E7E-EA40-B400-98DC534B9F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EAEDA6-1C01-7D4A-AFF4-5C23C9ACB360}"/>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190880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B25E-BD65-D047-8936-A1596E4F24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1EE74C-02E0-3849-AA4E-7EDB2A232818}"/>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4" name="Footer Placeholder 3">
            <a:extLst>
              <a:ext uri="{FF2B5EF4-FFF2-40B4-BE49-F238E27FC236}">
                <a16:creationId xmlns:a16="http://schemas.microsoft.com/office/drawing/2014/main" id="{9C34B84F-2BD1-A74E-B7E3-45A11A5F6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F45E91-93F6-874F-90D0-1FA69F76197B}"/>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261069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571B7-3387-FA42-A2DD-A28AB06F3289}"/>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3" name="Footer Placeholder 2">
            <a:extLst>
              <a:ext uri="{FF2B5EF4-FFF2-40B4-BE49-F238E27FC236}">
                <a16:creationId xmlns:a16="http://schemas.microsoft.com/office/drawing/2014/main" id="{626FD7B1-D989-B744-AFBD-BDB1ED87CA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16C78E-8497-134E-9206-CA688E5BD6C6}"/>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221217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0F00-0FF7-9D44-ADC9-8E3AC48DC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98A710-5F45-1E41-867F-9B5C8ED45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08695C-FCE2-E848-86C8-BABE03CD2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CA7E3-F695-AE42-B9F3-EC0E6C019697}"/>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6" name="Footer Placeholder 5">
            <a:extLst>
              <a:ext uri="{FF2B5EF4-FFF2-40B4-BE49-F238E27FC236}">
                <a16:creationId xmlns:a16="http://schemas.microsoft.com/office/drawing/2014/main" id="{0224F679-52BC-6D4D-8E1C-B1F57171F4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58A2D-67CC-184A-8145-979AD3EABE14}"/>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2040219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FF85-685E-F248-B5C0-1AD72B502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4B0BB6-9A22-FB48-A317-EB9B1E570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DD74C5-8191-AB4B-83B9-FEBE76748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1F898-CE2A-1B40-A663-B0498885949E}"/>
              </a:ext>
            </a:extLst>
          </p:cNvPr>
          <p:cNvSpPr>
            <a:spLocks noGrp="1"/>
          </p:cNvSpPr>
          <p:nvPr>
            <p:ph type="dt" sz="half" idx="10"/>
          </p:nvPr>
        </p:nvSpPr>
        <p:spPr/>
        <p:txBody>
          <a:bodyPr/>
          <a:lstStyle/>
          <a:p>
            <a:fld id="{44C51760-2EDD-3D47-A8BE-E986515D3A82}" type="datetimeFigureOut">
              <a:rPr lang="en-US" smtClean="0"/>
              <a:t>5/6/19</a:t>
            </a:fld>
            <a:endParaRPr lang="en-US"/>
          </a:p>
        </p:txBody>
      </p:sp>
      <p:sp>
        <p:nvSpPr>
          <p:cNvPr id="6" name="Footer Placeholder 5">
            <a:extLst>
              <a:ext uri="{FF2B5EF4-FFF2-40B4-BE49-F238E27FC236}">
                <a16:creationId xmlns:a16="http://schemas.microsoft.com/office/drawing/2014/main" id="{FB16C03A-B396-C940-9434-A770AF627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766BEE-93F3-2141-A601-AAAD315EAB0E}"/>
              </a:ext>
            </a:extLst>
          </p:cNvPr>
          <p:cNvSpPr>
            <a:spLocks noGrp="1"/>
          </p:cNvSpPr>
          <p:nvPr>
            <p:ph type="sldNum" sz="quarter" idx="12"/>
          </p:nvPr>
        </p:nvSpPr>
        <p:spPr/>
        <p:txBody>
          <a:bodyPr/>
          <a:lstStyle/>
          <a:p>
            <a:fld id="{6A191CF9-4552-4B41-AB14-7D7B9CDD1D28}" type="slidenum">
              <a:rPr lang="en-US" smtClean="0"/>
              <a:t>‹#›</a:t>
            </a:fld>
            <a:endParaRPr lang="en-US"/>
          </a:p>
        </p:txBody>
      </p:sp>
    </p:spTree>
    <p:extLst>
      <p:ext uri="{BB962C8B-B14F-4D97-AF65-F5344CB8AC3E}">
        <p14:creationId xmlns:p14="http://schemas.microsoft.com/office/powerpoint/2010/main" val="327264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C1731-6F48-BC46-8B55-01443188C2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6E818C-4D69-F940-B409-E2675FBEF9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9C3D4-C70A-154F-9F2E-FFA6070366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51760-2EDD-3D47-A8BE-E986515D3A82}" type="datetimeFigureOut">
              <a:rPr lang="en-US" smtClean="0"/>
              <a:t>5/6/19</a:t>
            </a:fld>
            <a:endParaRPr lang="en-US"/>
          </a:p>
        </p:txBody>
      </p:sp>
      <p:sp>
        <p:nvSpPr>
          <p:cNvPr id="5" name="Footer Placeholder 4">
            <a:extLst>
              <a:ext uri="{FF2B5EF4-FFF2-40B4-BE49-F238E27FC236}">
                <a16:creationId xmlns:a16="http://schemas.microsoft.com/office/drawing/2014/main" id="{611F54E1-06AB-7944-9FAA-F43B007AA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4596CD-5684-DD40-A640-BFC7708CE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91CF9-4552-4B41-AB14-7D7B9CDD1D28}" type="slidenum">
              <a:rPr lang="en-US" smtClean="0"/>
              <a:t>‹#›</a:t>
            </a:fld>
            <a:endParaRPr lang="en-US"/>
          </a:p>
        </p:txBody>
      </p:sp>
    </p:spTree>
    <p:extLst>
      <p:ext uri="{BB962C8B-B14F-4D97-AF65-F5344CB8AC3E}">
        <p14:creationId xmlns:p14="http://schemas.microsoft.com/office/powerpoint/2010/main" val="36415609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93D2-261A-014D-8DCF-0B5893EF5C96}"/>
              </a:ext>
            </a:extLst>
          </p:cNvPr>
          <p:cNvSpPr>
            <a:spLocks noGrp="1"/>
          </p:cNvSpPr>
          <p:nvPr>
            <p:ph type="ctrTitle"/>
          </p:nvPr>
        </p:nvSpPr>
        <p:spPr>
          <a:xfrm>
            <a:off x="1524000" y="535954"/>
            <a:ext cx="9144000" cy="2387600"/>
          </a:xfrm>
        </p:spPr>
        <p:txBody>
          <a:bodyPr>
            <a:normAutofit/>
          </a:bodyPr>
          <a:lstStyle/>
          <a:p>
            <a:r>
              <a:rPr lang="en-US" sz="4800" dirty="0">
                <a:solidFill>
                  <a:schemeClr val="bg1"/>
                </a:solidFill>
                <a:latin typeface="Times New Roman" panose="02020603050405020304" pitchFamily="18" charset="0"/>
                <a:cs typeface="Times New Roman" panose="02020603050405020304" pitchFamily="18" charset="0"/>
              </a:rPr>
              <a:t>ARE YOU ROSE OR JACK?</a:t>
            </a:r>
          </a:p>
        </p:txBody>
      </p:sp>
      <p:sp>
        <p:nvSpPr>
          <p:cNvPr id="3" name="Subtitle 2">
            <a:extLst>
              <a:ext uri="{FF2B5EF4-FFF2-40B4-BE49-F238E27FC236}">
                <a16:creationId xmlns:a16="http://schemas.microsoft.com/office/drawing/2014/main" id="{92C83372-EA41-E140-94F4-A578B54D45BE}"/>
              </a:ext>
            </a:extLst>
          </p:cNvPr>
          <p:cNvSpPr>
            <a:spLocks noGrp="1"/>
          </p:cNvSpPr>
          <p:nvPr>
            <p:ph type="subTitle" idx="1"/>
          </p:nvPr>
        </p:nvSpPr>
        <p:spPr>
          <a:xfrm>
            <a:off x="1017105" y="4983577"/>
            <a:ext cx="9144000" cy="1655762"/>
          </a:xfrm>
        </p:spPr>
        <p:txBody>
          <a:bodyPr/>
          <a:lstStyle/>
          <a:p>
            <a:r>
              <a:rPr lang="en-US" b="1" dirty="0">
                <a:solidFill>
                  <a:schemeClr val="bg1"/>
                </a:solidFill>
                <a:latin typeface="Times New Roman" panose="02020603050405020304" pitchFamily="18" charset="0"/>
                <a:cs typeface="Times New Roman" panose="02020603050405020304" pitchFamily="18" charset="0"/>
              </a:rPr>
              <a:t>Would you survive the Titanic crash or not?</a:t>
            </a:r>
          </a:p>
          <a:p>
            <a:r>
              <a:rPr lang="en-US" b="1" dirty="0">
                <a:solidFill>
                  <a:schemeClr val="bg1"/>
                </a:solidFill>
                <a:latin typeface="Times New Roman" panose="02020603050405020304" pitchFamily="18" charset="0"/>
                <a:cs typeface="Times New Roman" panose="02020603050405020304" pitchFamily="18" charset="0"/>
              </a:rPr>
              <a:t>Why Rose survived and Jack didn’t?</a:t>
            </a:r>
          </a:p>
        </p:txBody>
      </p:sp>
    </p:spTree>
    <p:extLst>
      <p:ext uri="{BB962C8B-B14F-4D97-AF65-F5344CB8AC3E}">
        <p14:creationId xmlns:p14="http://schemas.microsoft.com/office/powerpoint/2010/main" val="36421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78907-6FC8-1C45-8C14-F1BF550CC6E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Visualization</a:t>
            </a:r>
          </a:p>
        </p:txBody>
      </p:sp>
      <p:pic>
        <p:nvPicPr>
          <p:cNvPr id="7" name="Content Placeholder 3">
            <a:extLst>
              <a:ext uri="{FF2B5EF4-FFF2-40B4-BE49-F238E27FC236}">
                <a16:creationId xmlns:a16="http://schemas.microsoft.com/office/drawing/2014/main" id="{9220DEDE-D716-C044-8D48-E0AD9A0B133E}"/>
              </a:ext>
            </a:extLst>
          </p:cNvPr>
          <p:cNvPicPr>
            <a:picLocks noGrp="1" noChangeAspect="1"/>
          </p:cNvPicPr>
          <p:nvPr>
            <p:ph idx="1"/>
          </p:nvPr>
        </p:nvPicPr>
        <p:blipFill>
          <a:blip r:embed="rId2"/>
          <a:stretch>
            <a:fillRect/>
          </a:stretch>
        </p:blipFill>
        <p:spPr>
          <a:xfrm>
            <a:off x="4038600" y="1450551"/>
            <a:ext cx="7188199" cy="3953509"/>
          </a:xfrm>
          <a:prstGeom prst="rect">
            <a:avLst/>
          </a:prstGeom>
        </p:spPr>
      </p:pic>
    </p:spTree>
    <p:extLst>
      <p:ext uri="{BB962C8B-B14F-4D97-AF65-F5344CB8AC3E}">
        <p14:creationId xmlns:p14="http://schemas.microsoft.com/office/powerpoint/2010/main" val="160090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ABB49-46FF-514F-8BE0-47158DA678F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Visualization</a:t>
            </a:r>
          </a:p>
        </p:txBody>
      </p:sp>
      <p:pic>
        <p:nvPicPr>
          <p:cNvPr id="7" name="Content Placeholder 3">
            <a:extLst>
              <a:ext uri="{FF2B5EF4-FFF2-40B4-BE49-F238E27FC236}">
                <a16:creationId xmlns:a16="http://schemas.microsoft.com/office/drawing/2014/main" id="{5B6F0DD3-9C03-2B4B-8D44-2146011D0068}"/>
              </a:ext>
            </a:extLst>
          </p:cNvPr>
          <p:cNvPicPr>
            <a:picLocks noGrp="1" noChangeAspect="1"/>
          </p:cNvPicPr>
          <p:nvPr>
            <p:ph idx="1"/>
          </p:nvPr>
        </p:nvPicPr>
        <p:blipFill>
          <a:blip r:embed="rId2"/>
          <a:stretch>
            <a:fillRect/>
          </a:stretch>
        </p:blipFill>
        <p:spPr>
          <a:xfrm>
            <a:off x="4038600" y="1432581"/>
            <a:ext cx="7188199" cy="3989448"/>
          </a:xfrm>
          <a:prstGeom prst="rect">
            <a:avLst/>
          </a:prstGeom>
        </p:spPr>
      </p:pic>
    </p:spTree>
    <p:extLst>
      <p:ext uri="{BB962C8B-B14F-4D97-AF65-F5344CB8AC3E}">
        <p14:creationId xmlns:p14="http://schemas.microsoft.com/office/powerpoint/2010/main" val="400327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A0AB-428D-B145-BFC7-22EAC30987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0308EE-B066-8948-BFD3-F29B28369C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506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574F-2D7B-8D46-BE0D-80BD8AC2EE8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Introduction</a:t>
            </a:r>
          </a:p>
        </p:txBody>
      </p:sp>
      <p:sp>
        <p:nvSpPr>
          <p:cNvPr id="3" name="Content Placeholder 2">
            <a:extLst>
              <a:ext uri="{FF2B5EF4-FFF2-40B4-BE49-F238E27FC236}">
                <a16:creationId xmlns:a16="http://schemas.microsoft.com/office/drawing/2014/main" id="{2E4138CD-EA02-9249-BFB2-1B80DD80A608}"/>
              </a:ext>
            </a:extLst>
          </p:cNvPr>
          <p:cNvSpPr>
            <a:spLocks noGrp="1"/>
          </p:cNvSpPr>
          <p:nvPr>
            <p:ph idx="1"/>
          </p:nvPr>
        </p:nvSpPr>
        <p:spPr>
          <a:xfrm>
            <a:off x="4976031" y="963877"/>
            <a:ext cx="6377769" cy="4930246"/>
          </a:xfrm>
        </p:spPr>
        <p:txBody>
          <a:bodyPr anchor="ctr">
            <a:normAutofit/>
          </a:bodyPr>
          <a:lstStyle/>
          <a:p>
            <a:pPr marL="0" indent="0" fontAlgn="base">
              <a:buNone/>
            </a:pPr>
            <a:r>
              <a:rPr lang="en-US" sz="1800" dirty="0">
                <a:solidFill>
                  <a:schemeClr val="tx1">
                    <a:lumMod val="65000"/>
                    <a:lumOff val="35000"/>
                  </a:schemeClr>
                </a:solidFill>
                <a:latin typeface="Calibri" panose="020F0502020204030204" pitchFamily="34" charset="0"/>
                <a:cs typeface="Calibri" panose="020F0502020204030204" pitchFamily="34" charset="0"/>
              </a:rPr>
              <a:t>One of the reasons that the shipwreck led to such loss of life was that there were not enough lifeboats for the passengers and crew. Although there was some element of luck involved in surviving the sinking, some groups of people were more likely to survive than others, such as women, children, and the upper-class.</a:t>
            </a:r>
          </a:p>
          <a:p>
            <a:pPr marL="0" indent="0" fontAlgn="base">
              <a:buNone/>
            </a:pPr>
            <a:r>
              <a:rPr lang="en-US" sz="1800" dirty="0">
                <a:solidFill>
                  <a:schemeClr val="tx1">
                    <a:lumMod val="65000"/>
                    <a:lumOff val="35000"/>
                  </a:schemeClr>
                </a:solidFill>
                <a:latin typeface="Calibri" panose="020F0502020204030204" pitchFamily="34" charset="0"/>
                <a:cs typeface="Calibri" panose="020F0502020204030204" pitchFamily="34" charset="0"/>
              </a:rPr>
              <a:t>In this challenge, I am asked to complete the analysis of what sorts of people were likely to survive. In particular, we ask you to apply the tools of machine learning to predict which passengers survived the tragedy.</a:t>
            </a:r>
          </a:p>
        </p:txBody>
      </p:sp>
    </p:spTree>
    <p:extLst>
      <p:ext uri="{BB962C8B-B14F-4D97-AF65-F5344CB8AC3E}">
        <p14:creationId xmlns:p14="http://schemas.microsoft.com/office/powerpoint/2010/main" val="1128317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2BE4-E5E2-D340-A03F-27253CF2338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a:t>
            </a:r>
          </a:p>
        </p:txBody>
      </p:sp>
      <p:sp>
        <p:nvSpPr>
          <p:cNvPr id="7" name="Content Placeholder 2">
            <a:extLst>
              <a:ext uri="{FF2B5EF4-FFF2-40B4-BE49-F238E27FC236}">
                <a16:creationId xmlns:a16="http://schemas.microsoft.com/office/drawing/2014/main" id="{35294C7E-EABE-0B47-8248-F6A1BC49F85E}"/>
              </a:ext>
            </a:extLst>
          </p:cNvPr>
          <p:cNvSpPr>
            <a:spLocks noGrp="1"/>
          </p:cNvSpPr>
          <p:nvPr>
            <p:ph idx="1"/>
          </p:nvPr>
        </p:nvSpPr>
        <p:spPr>
          <a:xfrm>
            <a:off x="4976031" y="963877"/>
            <a:ext cx="6377769" cy="4930246"/>
          </a:xfrm>
        </p:spPr>
        <p:txBody>
          <a:bodyPr anchor="ctr">
            <a:normAutofit lnSpcReduction="10000"/>
          </a:bodyPr>
          <a:lstStyle/>
          <a:p>
            <a:pPr fontAlgn="base"/>
            <a:r>
              <a:rPr lang="en-US" sz="2200" dirty="0" err="1">
                <a:solidFill>
                  <a:schemeClr val="tx1">
                    <a:lumMod val="65000"/>
                    <a:lumOff val="35000"/>
                  </a:schemeClr>
                </a:solidFill>
              </a:rPr>
              <a:t>PassengerId</a:t>
            </a:r>
            <a:r>
              <a:rPr lang="en-US" sz="2200" dirty="0">
                <a:solidFill>
                  <a:schemeClr val="tx1">
                    <a:lumMod val="65000"/>
                    <a:lumOff val="35000"/>
                  </a:schemeClr>
                </a:solidFill>
              </a:rPr>
              <a:t>: 1</a:t>
            </a:r>
          </a:p>
          <a:p>
            <a:pPr fontAlgn="base"/>
            <a:r>
              <a:rPr lang="en-US" sz="2200" dirty="0" err="1">
                <a:solidFill>
                  <a:schemeClr val="tx1">
                    <a:lumMod val="65000"/>
                    <a:lumOff val="35000"/>
                  </a:schemeClr>
                </a:solidFill>
              </a:rPr>
              <a:t>Pclass</a:t>
            </a:r>
            <a:r>
              <a:rPr lang="en-US" sz="2200" dirty="0">
                <a:solidFill>
                  <a:schemeClr val="tx1">
                    <a:lumMod val="65000"/>
                    <a:lumOff val="35000"/>
                  </a:schemeClr>
                </a:solidFill>
              </a:rPr>
              <a:t>: 1, 2, 3</a:t>
            </a:r>
          </a:p>
          <a:p>
            <a:pPr fontAlgn="base"/>
            <a:r>
              <a:rPr lang="en-US" sz="2200" dirty="0">
                <a:solidFill>
                  <a:schemeClr val="tx1">
                    <a:lumMod val="65000"/>
                    <a:lumOff val="35000"/>
                  </a:schemeClr>
                </a:solidFill>
              </a:rPr>
              <a:t>Name: the name of the passenger</a:t>
            </a:r>
          </a:p>
          <a:p>
            <a:pPr fontAlgn="base"/>
            <a:r>
              <a:rPr lang="en-US" sz="2200" dirty="0">
                <a:solidFill>
                  <a:schemeClr val="tx1">
                    <a:lumMod val="65000"/>
                    <a:lumOff val="35000"/>
                  </a:schemeClr>
                </a:solidFill>
              </a:rPr>
              <a:t>Sex</a:t>
            </a:r>
          </a:p>
          <a:p>
            <a:pPr fontAlgn="base"/>
            <a:r>
              <a:rPr lang="en-US" sz="2200" dirty="0">
                <a:solidFill>
                  <a:schemeClr val="tx1">
                    <a:lumMod val="65000"/>
                    <a:lumOff val="35000"/>
                  </a:schemeClr>
                </a:solidFill>
              </a:rPr>
              <a:t>Age</a:t>
            </a:r>
          </a:p>
          <a:p>
            <a:pPr fontAlgn="base"/>
            <a:r>
              <a:rPr lang="en-US" sz="2200" dirty="0" err="1">
                <a:solidFill>
                  <a:schemeClr val="tx1">
                    <a:lumMod val="65000"/>
                    <a:lumOff val="35000"/>
                  </a:schemeClr>
                </a:solidFill>
              </a:rPr>
              <a:t>SibSp</a:t>
            </a:r>
            <a:r>
              <a:rPr lang="en-US" sz="2200" dirty="0">
                <a:solidFill>
                  <a:schemeClr val="tx1">
                    <a:lumMod val="65000"/>
                    <a:lumOff val="35000"/>
                  </a:schemeClr>
                </a:solidFill>
              </a:rPr>
              <a:t>: # of siblings / spouses aboard the Titanic</a:t>
            </a:r>
          </a:p>
          <a:p>
            <a:pPr fontAlgn="base"/>
            <a:r>
              <a:rPr lang="en-US" sz="2200" dirty="0">
                <a:solidFill>
                  <a:schemeClr val="tx1">
                    <a:lumMod val="65000"/>
                    <a:lumOff val="35000"/>
                  </a:schemeClr>
                </a:solidFill>
              </a:rPr>
              <a:t>Parch: # of parents / children aboard the Titanic</a:t>
            </a:r>
          </a:p>
          <a:p>
            <a:pPr fontAlgn="base"/>
            <a:r>
              <a:rPr lang="en-US" sz="2200" dirty="0">
                <a:solidFill>
                  <a:schemeClr val="tx1">
                    <a:lumMod val="65000"/>
                    <a:lumOff val="35000"/>
                  </a:schemeClr>
                </a:solidFill>
              </a:rPr>
              <a:t>Ticket: Ticket number</a:t>
            </a:r>
          </a:p>
          <a:p>
            <a:pPr fontAlgn="base"/>
            <a:r>
              <a:rPr lang="en-US" sz="2200" dirty="0">
                <a:solidFill>
                  <a:schemeClr val="tx1">
                    <a:lumMod val="65000"/>
                    <a:lumOff val="35000"/>
                  </a:schemeClr>
                </a:solidFill>
              </a:rPr>
              <a:t>Fare: Passenger fare</a:t>
            </a:r>
          </a:p>
          <a:p>
            <a:pPr fontAlgn="base"/>
            <a:r>
              <a:rPr lang="en-US" sz="2200" dirty="0">
                <a:solidFill>
                  <a:schemeClr val="tx1">
                    <a:lumMod val="65000"/>
                    <a:lumOff val="35000"/>
                  </a:schemeClr>
                </a:solidFill>
              </a:rPr>
              <a:t>Cabin: Cabin number</a:t>
            </a:r>
          </a:p>
          <a:p>
            <a:pPr fontAlgn="base"/>
            <a:r>
              <a:rPr lang="en-US" sz="2200" dirty="0">
                <a:solidFill>
                  <a:schemeClr val="tx1">
                    <a:lumMod val="65000"/>
                    <a:lumOff val="35000"/>
                  </a:schemeClr>
                </a:solidFill>
              </a:rPr>
              <a:t>Embarked: Port of Embarkation</a:t>
            </a:r>
          </a:p>
          <a:p>
            <a:pPr fontAlgn="base"/>
            <a:r>
              <a:rPr lang="en-US" sz="2200" dirty="0">
                <a:solidFill>
                  <a:schemeClr val="tx1">
                    <a:lumMod val="65000"/>
                    <a:lumOff val="35000"/>
                  </a:schemeClr>
                </a:solidFill>
              </a:rPr>
              <a:t>Survived: 0, 1</a:t>
            </a:r>
          </a:p>
          <a:p>
            <a:endParaRPr lang="en-US" sz="2200" dirty="0"/>
          </a:p>
        </p:txBody>
      </p:sp>
    </p:spTree>
    <p:extLst>
      <p:ext uri="{BB962C8B-B14F-4D97-AF65-F5344CB8AC3E}">
        <p14:creationId xmlns:p14="http://schemas.microsoft.com/office/powerpoint/2010/main" val="164872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782473A-9E28-BF47-9159-4AE47319B2EE}"/>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Formatting</a:t>
            </a:r>
          </a:p>
        </p:txBody>
      </p:sp>
      <p:graphicFrame>
        <p:nvGraphicFramePr>
          <p:cNvPr id="5" name="Content Placeholder 2">
            <a:extLst>
              <a:ext uri="{FF2B5EF4-FFF2-40B4-BE49-F238E27FC236}">
                <a16:creationId xmlns:a16="http://schemas.microsoft.com/office/drawing/2014/main" id="{F5C1968A-5AA3-458D-91FB-EAFEF897FFB2}"/>
              </a:ext>
            </a:extLst>
          </p:cNvPr>
          <p:cNvGraphicFramePr>
            <a:graphicFrameLocks noGrp="1"/>
          </p:cNvGraphicFramePr>
          <p:nvPr>
            <p:ph idx="1"/>
            <p:extLst>
              <p:ext uri="{D42A27DB-BD31-4B8C-83A1-F6EECF244321}">
                <p14:modId xmlns:p14="http://schemas.microsoft.com/office/powerpoint/2010/main" val="1681773913"/>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647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D07-A3C8-344C-8393-8646AEF85AAB}"/>
              </a:ext>
            </a:extLst>
          </p:cNvPr>
          <p:cNvSpPr>
            <a:spLocks noGrp="1"/>
          </p:cNvSpPr>
          <p:nvPr>
            <p:ph type="title"/>
          </p:nvPr>
        </p:nvSpPr>
        <p:spPr>
          <a:xfrm>
            <a:off x="870204" y="606564"/>
            <a:ext cx="10451592" cy="1325563"/>
          </a:xfrm>
        </p:spPr>
        <p:txBody>
          <a:bodyPr anchor="ctr">
            <a:normAutofit/>
          </a:bodyPr>
          <a:lstStyle/>
          <a:p>
            <a:r>
              <a:rPr lang="en-US"/>
              <a:t>Formatting</a:t>
            </a:r>
          </a:p>
        </p:txBody>
      </p:sp>
      <p:sp>
        <p:nvSpPr>
          <p:cNvPr id="17" name="Rectangle 16">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50098DC-2882-405A-80EB-496D2470960C}"/>
              </a:ext>
            </a:extLst>
          </p:cNvPr>
          <p:cNvGraphicFramePr>
            <a:graphicFrameLocks noGrp="1"/>
          </p:cNvGraphicFramePr>
          <p:nvPr>
            <p:ph idx="1"/>
            <p:extLst>
              <p:ext uri="{D42A27DB-BD31-4B8C-83A1-F6EECF244321}">
                <p14:modId xmlns:p14="http://schemas.microsoft.com/office/powerpoint/2010/main" val="3249190703"/>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829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47ABF6-B790-F54C-80D8-A730407E022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Missing value treatment</a:t>
            </a:r>
          </a:p>
        </p:txBody>
      </p:sp>
      <p:graphicFrame>
        <p:nvGraphicFramePr>
          <p:cNvPr id="20" name="Content Placeholder 2">
            <a:extLst>
              <a:ext uri="{FF2B5EF4-FFF2-40B4-BE49-F238E27FC236}">
                <a16:creationId xmlns:a16="http://schemas.microsoft.com/office/drawing/2014/main" id="{BBDF7DAE-0572-466C-BF36-2F005B3AA1FC}"/>
              </a:ext>
            </a:extLst>
          </p:cNvPr>
          <p:cNvGraphicFramePr>
            <a:graphicFrameLocks noGrp="1"/>
          </p:cNvGraphicFramePr>
          <p:nvPr>
            <p:ph idx="1"/>
            <p:extLst>
              <p:ext uri="{D42A27DB-BD31-4B8C-83A1-F6EECF244321}">
                <p14:modId xmlns:p14="http://schemas.microsoft.com/office/powerpoint/2010/main" val="202209175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367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2E3F7-0614-7E4E-BCC7-A842AF77A8B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Decision tree</a:t>
            </a:r>
          </a:p>
        </p:txBody>
      </p:sp>
      <p:pic>
        <p:nvPicPr>
          <p:cNvPr id="7" name="Content Placeholder 3">
            <a:extLst>
              <a:ext uri="{FF2B5EF4-FFF2-40B4-BE49-F238E27FC236}">
                <a16:creationId xmlns:a16="http://schemas.microsoft.com/office/drawing/2014/main" id="{0BC6E5FA-8813-3E4C-9A3D-A71CC88F5C8F}"/>
              </a:ext>
            </a:extLst>
          </p:cNvPr>
          <p:cNvPicPr>
            <a:picLocks noGrp="1" noChangeAspect="1"/>
          </p:cNvPicPr>
          <p:nvPr>
            <p:ph idx="1"/>
          </p:nvPr>
        </p:nvPicPr>
        <p:blipFill>
          <a:blip r:embed="rId2"/>
          <a:stretch>
            <a:fillRect/>
          </a:stretch>
        </p:blipFill>
        <p:spPr>
          <a:xfrm>
            <a:off x="4038600" y="1297802"/>
            <a:ext cx="7188199" cy="4259006"/>
          </a:xfrm>
          <a:prstGeom prst="rect">
            <a:avLst/>
          </a:prstGeom>
        </p:spPr>
      </p:pic>
    </p:spTree>
    <p:extLst>
      <p:ext uri="{BB962C8B-B14F-4D97-AF65-F5344CB8AC3E}">
        <p14:creationId xmlns:p14="http://schemas.microsoft.com/office/powerpoint/2010/main" val="317916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763029-F441-1744-99D0-C054D0BDBDE4}"/>
              </a:ext>
            </a:extLst>
          </p:cNvPr>
          <p:cNvSpPr>
            <a:spLocks noGrp="1"/>
          </p:cNvSpPr>
          <p:nvPr>
            <p:ph type="title"/>
          </p:nvPr>
        </p:nvSpPr>
        <p:spPr>
          <a:xfrm>
            <a:off x="527538" y="4756638"/>
            <a:ext cx="11139854" cy="930447"/>
          </a:xfrm>
          <a:prstGeom prst="ellipse">
            <a:avLst/>
          </a:prstGeom>
        </p:spPr>
        <p:txBody>
          <a:bodyPr vert="horz" lIns="91440" tIns="45720" rIns="91440" bIns="45720" rtlCol="0" anchor="b">
            <a:normAutofit/>
          </a:bodyPr>
          <a:lstStyle/>
          <a:p>
            <a:pPr algn="ctr"/>
            <a:r>
              <a:rPr lang="en-US" sz="3800">
                <a:solidFill>
                  <a:srgbClr val="FFFFFF"/>
                </a:solidFill>
              </a:rPr>
              <a:t>Visualization</a:t>
            </a:r>
          </a:p>
        </p:txBody>
      </p:sp>
      <p:pic>
        <p:nvPicPr>
          <p:cNvPr id="6" name="Picture 5">
            <a:extLst>
              <a:ext uri="{FF2B5EF4-FFF2-40B4-BE49-F238E27FC236}">
                <a16:creationId xmlns:a16="http://schemas.microsoft.com/office/drawing/2014/main" id="{EE9B8BF3-DC57-6949-AF67-19663DA95215}"/>
              </a:ext>
            </a:extLst>
          </p:cNvPr>
          <p:cNvPicPr>
            <a:picLocks noChangeAspect="1"/>
          </p:cNvPicPr>
          <p:nvPr/>
        </p:nvPicPr>
        <p:blipFill>
          <a:blip r:embed="rId2"/>
          <a:stretch>
            <a:fillRect/>
          </a:stretch>
        </p:blipFill>
        <p:spPr>
          <a:xfrm>
            <a:off x="215829" y="1170915"/>
            <a:ext cx="3800759" cy="2375474"/>
          </a:xfrm>
          <a:prstGeom prst="rect">
            <a:avLst/>
          </a:prstGeom>
        </p:spPr>
      </p:pic>
      <p:pic>
        <p:nvPicPr>
          <p:cNvPr id="7" name="Content Placeholder 3">
            <a:extLst>
              <a:ext uri="{FF2B5EF4-FFF2-40B4-BE49-F238E27FC236}">
                <a16:creationId xmlns:a16="http://schemas.microsoft.com/office/drawing/2014/main" id="{7F2656B3-6EE9-4143-94C4-22849D52ECD6}"/>
              </a:ext>
            </a:extLst>
          </p:cNvPr>
          <p:cNvPicPr>
            <a:picLocks noGrp="1" noChangeAspect="1"/>
          </p:cNvPicPr>
          <p:nvPr>
            <p:ph idx="1"/>
          </p:nvPr>
        </p:nvPicPr>
        <p:blipFill>
          <a:blip r:embed="rId3"/>
          <a:stretch>
            <a:fillRect/>
          </a:stretch>
        </p:blipFill>
        <p:spPr>
          <a:xfrm>
            <a:off x="4217520" y="1170915"/>
            <a:ext cx="3747860" cy="2258085"/>
          </a:xfrm>
          <a:prstGeom prst="rect">
            <a:avLst/>
          </a:prstGeom>
        </p:spPr>
      </p:pic>
      <p:cxnSp>
        <p:nvCxnSpPr>
          <p:cNvPr id="30" name="Straight Connector 29">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29996F2-DD21-9749-A070-6F2CD36CB24C}"/>
              </a:ext>
            </a:extLst>
          </p:cNvPr>
          <p:cNvPicPr>
            <a:picLocks noChangeAspect="1"/>
          </p:cNvPicPr>
          <p:nvPr/>
        </p:nvPicPr>
        <p:blipFill>
          <a:blip r:embed="rId4"/>
          <a:stretch>
            <a:fillRect/>
          </a:stretch>
        </p:blipFill>
        <p:spPr>
          <a:xfrm>
            <a:off x="8338142" y="1170915"/>
            <a:ext cx="3740905" cy="2375474"/>
          </a:xfrm>
          <a:prstGeom prst="rect">
            <a:avLst/>
          </a:prstGeom>
        </p:spPr>
      </p:pic>
      <p:cxnSp>
        <p:nvCxnSpPr>
          <p:cNvPr id="32" name="Straight Connector 31">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772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61521-601B-B243-8453-A6B5B62E28B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Visualization</a:t>
            </a:r>
          </a:p>
        </p:txBody>
      </p:sp>
      <p:pic>
        <p:nvPicPr>
          <p:cNvPr id="7" name="Content Placeholder 3">
            <a:extLst>
              <a:ext uri="{FF2B5EF4-FFF2-40B4-BE49-F238E27FC236}">
                <a16:creationId xmlns:a16="http://schemas.microsoft.com/office/drawing/2014/main" id="{CC1D9183-E327-F643-A44F-52FB336CFF8F}"/>
              </a:ext>
            </a:extLst>
          </p:cNvPr>
          <p:cNvPicPr>
            <a:picLocks noGrp="1" noChangeAspect="1"/>
          </p:cNvPicPr>
          <p:nvPr>
            <p:ph idx="1"/>
          </p:nvPr>
        </p:nvPicPr>
        <p:blipFill>
          <a:blip r:embed="rId2"/>
          <a:stretch>
            <a:fillRect/>
          </a:stretch>
        </p:blipFill>
        <p:spPr>
          <a:xfrm>
            <a:off x="4038600" y="1198964"/>
            <a:ext cx="7188199" cy="4456682"/>
          </a:xfrm>
          <a:prstGeom prst="rect">
            <a:avLst/>
          </a:prstGeom>
        </p:spPr>
      </p:pic>
    </p:spTree>
    <p:extLst>
      <p:ext uri="{BB962C8B-B14F-4D97-AF65-F5344CB8AC3E}">
        <p14:creationId xmlns:p14="http://schemas.microsoft.com/office/powerpoint/2010/main" val="53122857"/>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Words>
  <Application>Microsoft Macintosh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ARE YOU ROSE OR JACK?</vt:lpstr>
      <vt:lpstr>Introduction</vt:lpstr>
      <vt:lpstr>Data</vt:lpstr>
      <vt:lpstr>Formatting</vt:lpstr>
      <vt:lpstr>Formatting</vt:lpstr>
      <vt:lpstr>Missing value treatment</vt:lpstr>
      <vt:lpstr>Decision tree</vt:lpstr>
      <vt:lpstr>Visualization</vt:lpstr>
      <vt:lpstr>Visualization</vt:lpstr>
      <vt:lpstr>Visualization</vt:lpstr>
      <vt:lpstr>Visualization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 ROSE OR JACK?</dc:title>
  <dc:creator>Olena Lazarenko</dc:creator>
  <cp:lastModifiedBy>Olena Lazarenko</cp:lastModifiedBy>
  <cp:revision>1</cp:revision>
  <dcterms:created xsi:type="dcterms:W3CDTF">2019-05-06T19:26:07Z</dcterms:created>
  <dcterms:modified xsi:type="dcterms:W3CDTF">2019-05-06T19:26:30Z</dcterms:modified>
</cp:coreProperties>
</file>