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1215A-2581-C58F-ED5F-C3C429E3C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HTTP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CB8355-DA7F-A9B9-6B5D-83E963338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HiperText</a:t>
            </a:r>
            <a:r>
              <a:rPr lang="es-ES" dirty="0"/>
              <a:t> Transfer </a:t>
            </a:r>
            <a:r>
              <a:rPr lang="es-ES" dirty="0" err="1"/>
              <a:t>Protocol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804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0F68A-E397-761E-422D-227DDAC1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533378"/>
            <a:ext cx="2764609" cy="1077229"/>
          </a:xfrm>
        </p:spPr>
        <p:txBody>
          <a:bodyPr/>
          <a:lstStyle/>
          <a:p>
            <a:r>
              <a:rPr lang="es-ES" dirty="0"/>
              <a:t>MODELO OSI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43A785-B61D-CBAB-DDA9-0B3B133F5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17852" y="552932"/>
            <a:ext cx="5750218" cy="6006894"/>
          </a:xfrm>
        </p:spPr>
      </p:pic>
    </p:spTree>
    <p:extLst>
      <p:ext uri="{BB962C8B-B14F-4D97-AF65-F5344CB8AC3E}">
        <p14:creationId xmlns:p14="http://schemas.microsoft.com/office/powerpoint/2010/main" val="365865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0729E-9D7C-6B96-7934-B3B01A16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Generalidades del protocolo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325FD-EBC1-2F76-6821-21686BE1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la base de cualquier intercambio de datos en la Web, y un protocolo de estructura cliente-servidor</a:t>
            </a:r>
          </a:p>
          <a:p>
            <a:r>
              <a:rPr lang="es-ES" dirty="0"/>
              <a:t>permite realizar una petición de datos y recursos, como pueden ser documentos HTML</a:t>
            </a:r>
          </a:p>
          <a:p>
            <a:r>
              <a:rPr lang="es-ES" dirty="0"/>
              <a:t> Los mensajes que envía el cliente, normalmente un navegador Web, se llaman peticiones, y los mensajes enviados por el servidor se llaman respuestas.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375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53C5E-1EB5-D525-01E0-4F2C8167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576775"/>
            <a:ext cx="9312813" cy="552066"/>
          </a:xfrm>
        </p:spPr>
        <p:txBody>
          <a:bodyPr>
            <a:normAutofit fontScale="90000"/>
          </a:bodyPr>
          <a:lstStyle/>
          <a:p>
            <a:r>
              <a:rPr lang="es-ES" dirty="0"/>
              <a:t>COMUNICACIÓN CLIENTE-SERVIDOR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A672A18-483B-2B0A-B74B-E41F0DE56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957" y="1500572"/>
            <a:ext cx="6250085" cy="3676521"/>
          </a:xfrm>
        </p:spPr>
      </p:pic>
    </p:spTree>
    <p:extLst>
      <p:ext uri="{BB962C8B-B14F-4D97-AF65-F5344CB8AC3E}">
        <p14:creationId xmlns:p14="http://schemas.microsoft.com/office/powerpoint/2010/main" val="36420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9FC5E-62F2-F0F5-1209-F2A8E11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808056"/>
            <a:ext cx="9015659" cy="1077229"/>
          </a:xfrm>
        </p:spPr>
        <p:txBody>
          <a:bodyPr/>
          <a:lstStyle/>
          <a:p>
            <a:r>
              <a:rPr lang="es-ES" dirty="0"/>
              <a:t>Características clave del protocolo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9284D-F60F-8752-163B-C599A28A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 es sencillo</a:t>
            </a:r>
          </a:p>
          <a:p>
            <a:r>
              <a:rPr lang="es-ES" dirty="0"/>
              <a:t>HTTP es extensible</a:t>
            </a:r>
          </a:p>
          <a:p>
            <a:r>
              <a:rPr lang="es-ES" dirty="0"/>
              <a:t>HTTP es un protocolo con sesiones, pero sin estados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734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BD32B-203B-4882-E37F-F543833C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7881C-A759-9B9E-1770-F25039710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542744"/>
          </a:xfrm>
        </p:spPr>
        <p:txBody>
          <a:bodyPr/>
          <a:lstStyle/>
          <a:p>
            <a:r>
              <a:rPr lang="es-ES" dirty="0"/>
              <a:t>1-Abre una conexión TCP</a:t>
            </a:r>
          </a:p>
          <a:p>
            <a:r>
              <a:rPr lang="es-ES" dirty="0"/>
              <a:t>2-Hacer una petición HTTP</a:t>
            </a:r>
          </a:p>
          <a:p>
            <a:r>
              <a:rPr lang="es-ES" dirty="0"/>
              <a:t>3-Leer la respuesta enviada por el servidor</a:t>
            </a:r>
          </a:p>
          <a:p>
            <a:r>
              <a:rPr lang="es-ES" dirty="0"/>
              <a:t>4-Cierre o </a:t>
            </a:r>
            <a:r>
              <a:rPr lang="es-ES" dirty="0" err="1"/>
              <a:t>reuso</a:t>
            </a:r>
            <a:r>
              <a:rPr lang="es-ES" dirty="0"/>
              <a:t> de la conexión para futuras peticiones.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01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551EC5-57B3-03CC-14F6-7DD26F5E9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778" y="1120139"/>
            <a:ext cx="9067382" cy="5000845"/>
          </a:xfrm>
        </p:spPr>
      </p:pic>
    </p:spTree>
    <p:extLst>
      <p:ext uri="{BB962C8B-B14F-4D97-AF65-F5344CB8AC3E}">
        <p14:creationId xmlns:p14="http://schemas.microsoft.com/office/powerpoint/2010/main" val="167560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7C70-6968-48F7-8B6C-66310F4C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FC8C65-734B-7A33-82DA-EB00DADC9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681" y="1885285"/>
            <a:ext cx="8399075" cy="3670965"/>
          </a:xfrm>
        </p:spPr>
      </p:pic>
    </p:spTree>
    <p:extLst>
      <p:ext uri="{BB962C8B-B14F-4D97-AF65-F5344CB8AC3E}">
        <p14:creationId xmlns:p14="http://schemas.microsoft.com/office/powerpoint/2010/main" val="2115526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189</TotalTime>
  <Words>122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HTTP</vt:lpstr>
      <vt:lpstr>MODELO OSI </vt:lpstr>
      <vt:lpstr>Generalidades del protocolo HTTP</vt:lpstr>
      <vt:lpstr>COMUNICACIÓN CLIENTE-SERVIDOR</vt:lpstr>
      <vt:lpstr>Características clave del protocolo HTTP</vt:lpstr>
      <vt:lpstr>Flujo de HTTP</vt:lpstr>
      <vt:lpstr>Presentación de PowerPoint</vt:lpstr>
      <vt:lpstr>EVOLUCIÓN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Anibal Montero</dc:creator>
  <cp:lastModifiedBy>Anibal Montero</cp:lastModifiedBy>
  <cp:revision>3</cp:revision>
  <dcterms:created xsi:type="dcterms:W3CDTF">2022-05-23T07:35:42Z</dcterms:created>
  <dcterms:modified xsi:type="dcterms:W3CDTF">2022-05-23T10:45:40Z</dcterms:modified>
</cp:coreProperties>
</file>