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41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2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5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65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331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69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58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0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026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6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3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2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4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8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4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0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2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2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64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Protocolo_de_acceso_a_mensajes_de_Internet#:~:text=El%20protocolo%20de%20acceso%20a,tenga%20una%20conexi%C3%B3n%20a%20Internet" TargetMode="External"/><Relationship Id="rId2" Type="http://schemas.openxmlformats.org/officeDocument/2006/relationships/hyperlink" Target="https://www.redeszone.net/tutoriales/internet/que-es-protocolo-ima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microsoft.com/es-es/office/-qu%C3%A9-son-imap-y-pop-ca2c5799-49f9-4079-aefe-ddca85d5b1c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DF0D3-A150-8D4D-9744-8EBD8EDD1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9600" dirty="0">
                <a:latin typeface="Calibri" panose="020F0502020204030204" pitchFamily="34" charset="0"/>
                <a:cs typeface="Calibri" panose="020F0502020204030204" pitchFamily="34" charset="0"/>
              </a:rPr>
              <a:t>imap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91A1C1-CA8E-E64C-9CE3-2A97710A2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protocolo de acceso a mensajes de Internet 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(Internet Message Access ProtocoL)</a:t>
            </a:r>
          </a:p>
        </p:txBody>
      </p:sp>
    </p:spTree>
    <p:extLst>
      <p:ext uri="{BB962C8B-B14F-4D97-AF65-F5344CB8AC3E}">
        <p14:creationId xmlns:p14="http://schemas.microsoft.com/office/powerpoint/2010/main" val="138072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26996-56D8-7247-BE85-1D731A2C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5179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IMAP fue creado en 1986 y sirvió para sustituir al protocolo Pop.</a:t>
            </a:r>
            <a:br>
              <a:rPr lang="es-ES" dirty="0"/>
            </a:b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55FA3DF-B9F9-A845-9790-4ACF13D8C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150" y="1807779"/>
            <a:ext cx="5937158" cy="4130566"/>
          </a:xfrm>
        </p:spPr>
      </p:pic>
    </p:spTree>
    <p:extLst>
      <p:ext uri="{BB962C8B-B14F-4D97-AF65-F5344CB8AC3E}">
        <p14:creationId xmlns:p14="http://schemas.microsoft.com/office/powerpoint/2010/main" val="69801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2EDF7-910E-A644-BE05-0ED92F52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947523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Qué es IMAP Y PARA QUÉ SIRVE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D424DE-9449-0E44-B2CA-03CD8C32F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6041"/>
            <a:ext cx="9905999" cy="4225160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IMAP nos permite acceder a nuestro correo electrónico desde cualquier lugar o dispositivo (siempre que se tenga acceso a internet). Esto es porque con IMAP los mensajes no se almacenan en el dispositivo, si no en el servidor del correo electrónico.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Tiene una ventaja frente a otros protocolos similares y es que IMAP permite visualizar el contenido en ese servidor sin necesidad de descargarlo. De esta forma, un usuario puede acceder desde un ordenador a un servidor, ver los mensajes y no tener que descargarlos en su propio equipo.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Como resultado, se puede comprobar el correo electrónico desde diferentes dispositivos, en cualquier lugar del mundo: desde un teléfono, un equipo, el equipo de un amigo, etc.</a:t>
            </a:r>
          </a:p>
          <a:p>
            <a:endParaRPr lang="es-ES" sz="2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6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FBA34-7614-154A-B7E7-2564A479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51945"/>
            <a:ext cx="9905998" cy="1776247"/>
          </a:xfrm>
        </p:spPr>
        <p:txBody>
          <a:bodyPr/>
          <a:lstStyle/>
          <a:p>
            <a:pPr algn="ctr"/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Usos principales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098D6E-2DBB-044C-8FDE-E05D82A13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11971"/>
            <a:ext cx="9905999" cy="3279229"/>
          </a:xfrm>
        </p:spPr>
        <p:txBody>
          <a:bodyPr/>
          <a:lstStyle/>
          <a:p>
            <a:pPr algn="ctr"/>
            <a:r>
              <a:rPr lang="es-E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Acceder a los correos desde cualquier equipo. </a:t>
            </a:r>
          </a:p>
          <a:p>
            <a:pPr algn="ctr"/>
            <a:r>
              <a:rPr lang="es-E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Compartir el buzón de correos con terceros.</a:t>
            </a:r>
          </a:p>
          <a:p>
            <a:pPr algn="ctr"/>
            <a:r>
              <a:rPr lang="es-E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Gestionar mejor los e-mails.</a:t>
            </a:r>
          </a:p>
          <a:p>
            <a:pPr algn="ctr"/>
            <a:r>
              <a:rPr lang="es-E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Liberar espacio en los dispositivos.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214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92D1A-A7DF-F34A-8F0A-BF5861FD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6634"/>
            <a:ext cx="9905998" cy="1177159"/>
          </a:xfrm>
        </p:spPr>
        <p:txBody>
          <a:bodyPr/>
          <a:lstStyle/>
          <a:p>
            <a:pPr algn="ctr"/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9C34CA-3D6B-CE40-B040-35EBEC252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13793"/>
            <a:ext cx="9905999" cy="4887310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s-ES" sz="2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Trabaja en modo de conexión permanente, por lo que avisa inmediatamente de la llegada de nuevo correo</a:t>
            </a:r>
          </a:p>
          <a:p>
            <a:pPr lvl="0" algn="just"/>
            <a:r>
              <a:rPr lang="es-ES" sz="2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 bajada del mensaje se produce solo cuando el usuario quiere leerlo</a:t>
            </a:r>
          </a:p>
          <a:p>
            <a:pPr lvl="0" algn="just"/>
            <a:r>
              <a:rPr lang="es-ES" sz="2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Gestiona carpetas, plantillas y borradores en el servidor</a:t>
            </a:r>
          </a:p>
          <a:p>
            <a:pPr lvl="0" algn="just"/>
            <a:r>
              <a:rPr lang="es-ES" sz="2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 almacenamiento de mensajes y carpetas en el servidor permite su uso desde múltiples dispositivos y de forma simultánea</a:t>
            </a:r>
          </a:p>
          <a:p>
            <a:pPr lvl="0" algn="just"/>
            <a:r>
              <a:rPr lang="es-ES" sz="2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Permite la búsqueda de mensajes por medio de palabras claves</a:t>
            </a:r>
          </a:p>
          <a:p>
            <a:pPr lvl="0" algn="just"/>
            <a:r>
              <a:rPr lang="es-ES" sz="2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 mensajes se pueden etiquetar. El marcado queda en el servidor</a:t>
            </a:r>
          </a:p>
          <a:p>
            <a:pPr lvl="0" algn="just"/>
            <a:r>
              <a:rPr lang="es-ES" sz="2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 pueden crear carpetas compartidas con otros usuarios (depende del servidor)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208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75188-B428-A343-9A08-180EB058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84FE64-15CE-8B4C-94E8-8BCFE03A9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 todos los clientes de correo soporta la extensión IMAP IDLE (aviso de nuevos correos)</a:t>
            </a:r>
          </a:p>
          <a:p>
            <a:r>
              <a:rPr lang="es-E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Hay un retraso en la aparición del mensaje en la pantalla del usuario, mientras se descarga</a:t>
            </a:r>
          </a:p>
          <a:p>
            <a:r>
              <a:rPr lang="es-E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 se pierde la conexión, no se podrá ver el mensaje salvo si el cliente de correo lo haya almacenado en local</a:t>
            </a:r>
          </a:p>
          <a:p>
            <a:r>
              <a:rPr lang="es-E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Todos los mensajes ocupan espacio en disco del servidor.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40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03101-DDF2-8647-9063-620D5B07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0208"/>
            <a:ext cx="9905998" cy="1660634"/>
          </a:xfrm>
        </p:spPr>
        <p:txBody>
          <a:bodyPr/>
          <a:lstStyle/>
          <a:p>
            <a:pPr algn="ctr"/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B0DAEE-A1E2-CC47-BC87-58DA654D4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0841"/>
            <a:ext cx="9905999" cy="43302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S" u="sng" dirty="0">
                <a:solidFill>
                  <a:schemeClr val="bg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https://www.redeszone.net/tutoriales/internet/que-es-protocolo-imap/</a:t>
            </a:r>
            <a:endParaRPr lang="es-ES" dirty="0">
              <a:solidFill>
                <a:schemeClr val="bg2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s-ES" u="sng" dirty="0">
                <a:solidFill>
                  <a:schemeClr val="bg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https://es.wikipedia.org/wiki/Protocolo_de_acceso_a_mensajes_de_Internet#:~:text=El%20protocolo%20de%20acceso%20a,tenga%20una%20conexi%C3%B3n%20a%20Internet</a:t>
            </a: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s-ES" u="sng" dirty="0">
                <a:solidFill>
                  <a:schemeClr val="bg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https://support.microsoft.com/es-es/office/-qu%C3%A9-son-imap-y-pop-ca2c5799-49f9-4079-aefe-ddca85d5b1c9</a:t>
            </a:r>
            <a:endParaRPr lang="es-ES" dirty="0">
              <a:solidFill>
                <a:schemeClr val="bg2">
                  <a:lumMod val="75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6041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{433F8A2C-F1C8-5D40-88D6-7FFB20732BE4}tf10001122</Template>
  <TotalTime>218</TotalTime>
  <Words>438</Words>
  <Application>Microsoft Macintosh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Tw Cen MT</vt:lpstr>
      <vt:lpstr>Circuito</vt:lpstr>
      <vt:lpstr>imap</vt:lpstr>
      <vt:lpstr>IMAP fue creado en 1986 y sirvió para sustituir al protocolo Pop. </vt:lpstr>
      <vt:lpstr>Qué es IMAP Y PARA QUÉ SIRVE</vt:lpstr>
      <vt:lpstr>Usos principales</vt:lpstr>
      <vt:lpstr>Ventajas</vt:lpstr>
      <vt:lpstr>Desventajas</vt:lpstr>
      <vt:lpstr>Bibliografía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imap</dc:title>
  <dc:creator>Microsoft Office User</dc:creator>
  <cp:lastModifiedBy>Microsoft Office User</cp:lastModifiedBy>
  <cp:revision>11</cp:revision>
  <dcterms:created xsi:type="dcterms:W3CDTF">2022-05-23T07:14:57Z</dcterms:created>
  <dcterms:modified xsi:type="dcterms:W3CDTF">2022-05-23T13:30:08Z</dcterms:modified>
</cp:coreProperties>
</file>