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3BCB36-7596-4895-882D-9DD9CAE4DF5F}" v="314" dt="2022-05-23T11:19:26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Imagen que contiene edificio, interior, circuito, llenado&#10;&#10;Descripción generada automáticamente">
            <a:extLst>
              <a:ext uri="{FF2B5EF4-FFF2-40B4-BE49-F238E27FC236}">
                <a16:creationId xmlns:a16="http://schemas.microsoft.com/office/drawing/2014/main" id="{A25E89B5-56D2-F2F9-CCF2-05695D510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09" y="2871"/>
            <a:ext cx="12197218" cy="685225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0BDB5AE-BB71-7618-0298-F70BEE6F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62" y="3162604"/>
            <a:ext cx="10515600" cy="1325563"/>
          </a:xfrm>
        </p:spPr>
        <p:txBody>
          <a:bodyPr/>
          <a:lstStyle/>
          <a:p>
            <a:r>
              <a:rPr lang="es-ES" dirty="0">
                <a:cs typeface="Calibri Light"/>
              </a:rPr>
              <a:t>TCP: Pasos principales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926999-40D7-6DED-A440-95442DED9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93" y="416381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Establecimiento de conexión</a:t>
            </a:r>
          </a:p>
          <a:p>
            <a:r>
              <a:rPr lang="es-ES" dirty="0">
                <a:cs typeface="Calibri"/>
              </a:rPr>
              <a:t>Transferencia de datos</a:t>
            </a:r>
          </a:p>
          <a:p>
            <a:r>
              <a:rPr lang="es-ES" dirty="0">
                <a:cs typeface="Calibri"/>
              </a:rPr>
              <a:t>Fin de la conexión</a:t>
            </a:r>
          </a:p>
        </p:txBody>
      </p:sp>
    </p:spTree>
    <p:extLst>
      <p:ext uri="{BB962C8B-B14F-4D97-AF65-F5344CB8AC3E}">
        <p14:creationId xmlns:p14="http://schemas.microsoft.com/office/powerpoint/2010/main" val="31478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402D6-92B5-DD0D-172E-9FCF8461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3-way </a:t>
            </a:r>
            <a:r>
              <a:rPr lang="es-ES" dirty="0" err="1">
                <a:cs typeface="Calibri Light"/>
              </a:rPr>
              <a:t>handshake</a:t>
            </a:r>
            <a:endParaRPr lang="es-ES" dirty="0" err="1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03002FB8-F353-84CE-139A-4F484947E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0753" y="1879177"/>
            <a:ext cx="4760934" cy="4244235"/>
          </a:xfrm>
        </p:spPr>
      </p:pic>
    </p:spTree>
    <p:extLst>
      <p:ext uri="{BB962C8B-B14F-4D97-AF65-F5344CB8AC3E}">
        <p14:creationId xmlns:p14="http://schemas.microsoft.com/office/powerpoint/2010/main" val="276235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2C2AC-65D2-5380-5B3C-6659E5E6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Transferencia de datos</a:t>
            </a:r>
            <a:endParaRPr lang="es-ES" dirty="0"/>
          </a:p>
        </p:txBody>
      </p:sp>
      <p:pic>
        <p:nvPicPr>
          <p:cNvPr id="4" name="Imagen 4" descr="Diagrama, Rectángulo&#10;&#10;Descripción generada automáticamente">
            <a:extLst>
              <a:ext uri="{FF2B5EF4-FFF2-40B4-BE49-F238E27FC236}">
                <a16:creationId xmlns:a16="http://schemas.microsoft.com/office/drawing/2014/main" id="{47B7293C-B23D-1A5B-3C79-6B6A5C6EF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9752" y="3871544"/>
            <a:ext cx="5330496" cy="298391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F94D4C4-1268-1D96-91E4-6EEF19B6C584}"/>
              </a:ext>
            </a:extLst>
          </p:cNvPr>
          <p:cNvSpPr txBox="1"/>
          <p:nvPr/>
        </p:nvSpPr>
        <p:spPr>
          <a:xfrm>
            <a:off x="838070" y="1861028"/>
            <a:ext cx="48413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Puertos TCP:</a:t>
            </a:r>
          </a:p>
          <a:p>
            <a:r>
              <a:rPr lang="es-ES" dirty="0">
                <a:cs typeface="Calibri"/>
              </a:rPr>
              <a:t>1. Bien conocidos(0 a 1023)</a:t>
            </a:r>
          </a:p>
          <a:p>
            <a:r>
              <a:rPr lang="es-ES" dirty="0">
                <a:cs typeface="Calibri"/>
              </a:rPr>
              <a:t>2. Registrados (1024 a 49151)</a:t>
            </a:r>
          </a:p>
          <a:p>
            <a:r>
              <a:rPr lang="es-ES" dirty="0">
                <a:cs typeface="Calibri"/>
              </a:rPr>
              <a:t>3. Dinámicos/privados (49152 a 65535)</a:t>
            </a:r>
          </a:p>
        </p:txBody>
      </p:sp>
      <p:pic>
        <p:nvPicPr>
          <p:cNvPr id="3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74A40A32-BE64-02FD-7705-AEF9F7010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75" y="3868326"/>
            <a:ext cx="5697254" cy="299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2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1AD69-EB67-2F5B-92A3-AD23CF4F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Fin de la conexión</a:t>
            </a:r>
            <a:endParaRPr lang="es-ES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C23076B3-13A9-9961-738C-9DD62646D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223" y="1981473"/>
            <a:ext cx="4934732" cy="3945697"/>
          </a:xfrm>
        </p:spPr>
      </p:pic>
    </p:spTree>
    <p:extLst>
      <p:ext uri="{BB962C8B-B14F-4D97-AF65-F5344CB8AC3E}">
        <p14:creationId xmlns:p14="http://schemas.microsoft.com/office/powerpoint/2010/main" val="176002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4BAAA-C6A4-B5E7-A4FC-38F81391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TCP vs UDP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B310CA-36DA-7697-8675-3BFF3B487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UDP es más rápido (usado en transmisión de audio y vídeo)</a:t>
            </a:r>
          </a:p>
          <a:p>
            <a:r>
              <a:rPr lang="es-ES" dirty="0">
                <a:cs typeface="Calibri"/>
              </a:rPr>
              <a:t>TCP es más fiable</a:t>
            </a:r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8B76AB7E-0904-5A1F-0CAD-AFF12D753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167" y="2782735"/>
            <a:ext cx="7263008" cy="407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80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TCP: Pasos principales</vt:lpstr>
      <vt:lpstr>3-way handshake</vt:lpstr>
      <vt:lpstr>Transferencia de datos</vt:lpstr>
      <vt:lpstr>Fin de la conexión</vt:lpstr>
      <vt:lpstr>TCP vs UDP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98</cp:revision>
  <dcterms:created xsi:type="dcterms:W3CDTF">2022-05-23T09:19:11Z</dcterms:created>
  <dcterms:modified xsi:type="dcterms:W3CDTF">2022-05-23T13:59:00Z</dcterms:modified>
</cp:coreProperties>
</file>