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handoutMasterIdLst>
    <p:handoutMasterId r:id="rId12"/>
  </p:handoutMasterIdLst>
  <p:sldIdLst>
    <p:sldId id="256" r:id="rId5"/>
    <p:sldId id="257" r:id="rId6"/>
    <p:sldId id="259" r:id="rId7"/>
    <p:sldId id="258" r:id="rId8"/>
    <p:sldId id="260" r:id="rId9"/>
    <p:sldId id="261" r:id="rId1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082F4-CFFA-43FA-A530-906C6334BC3D}" v="27" dt="2022-05-23T13:29:00.264"/>
    <p1510:client id="{FE549A8C-E742-4D6A-9E98-4D356AC4AB9E}" v="467" dt="2022-05-23T10:50:26.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2" d="100"/>
          <a:sy n="112" d="100"/>
        </p:scale>
        <p:origin x="474" y="108"/>
      </p:cViewPr>
      <p:guideLst/>
    </p:cSldViewPr>
  </p:slideViewPr>
  <p:notesTextViewPr>
    <p:cViewPr>
      <p:scale>
        <a:sx n="1" d="1"/>
        <a:sy n="1" d="1"/>
      </p:scale>
      <p:origin x="0" y="0"/>
    </p:cViewPr>
  </p:notesTextViewPr>
  <p:notesViewPr>
    <p:cSldViewPr snapToGrid="0">
      <p:cViewPr varScale="1">
        <p:scale>
          <a:sx n="85" d="100"/>
          <a:sy n="85" d="100"/>
        </p:scale>
        <p:origin x="387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D53708-50CA-4BA7-A7C8-9D8336FAC807}" type="datetime1">
              <a:rPr lang="es-ES" smtClean="0"/>
              <a:t>23/05/2022</a:t>
            </a:fld>
            <a:endParaRPr lang="es-ES"/>
          </a:p>
        </p:txBody>
      </p:sp>
      <p:sp>
        <p:nvSpPr>
          <p:cNvPr id="4" name="Marcador de pie de página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0D98A85-43CB-4CDC-8FF1-647F52B29F1B}" type="slidenum">
              <a:rPr lang="es-ES" smtClean="0"/>
              <a:t>‹Nº›</a:t>
            </a:fld>
            <a:endParaRPr lang="es-E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CA9AA67-3F62-40E5-A5AA-010960116835}" type="datetime1">
              <a:rPr lang="es-ES" noProof="0" smtClean="0"/>
              <a:t>23/05/2022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F3B4569-3B6E-468D-B981-DA515F47BCE4}" type="slidenum">
              <a:rPr lang="es-ES" noProof="0" smtClean="0"/>
              <a:t>‹Nº›</a:t>
            </a:fld>
            <a:endParaRPr lang="es-ES" noProof="0"/>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F3B4569-3B6E-468D-B981-DA515F47BCE4}" type="slidenum">
              <a:rPr lang="es-ES" smtClean="0"/>
              <a:t>1</a:t>
            </a:fld>
            <a:endParaRPr lang="es-E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upo 88"/>
          <p:cNvGrpSpPr/>
          <p:nvPr/>
        </p:nvGrpSpPr>
        <p:grpSpPr>
          <a:xfrm>
            <a:off x="-329674" y="-59376"/>
            <a:ext cx="12515851" cy="6934071"/>
            <a:chOff x="-329674" y="-51881"/>
            <a:chExt cx="12515851" cy="6934071"/>
          </a:xfrm>
        </p:grpSpPr>
        <p:sp>
          <p:nvSpPr>
            <p:cNvPr id="90" name="Forma libre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orma libre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orma libre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orma libre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orma libre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orma libre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orma libre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orma libre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orma libre 18"/>
            <p:cNvSpPr/>
            <p:nvPr/>
          </p:nvSpPr>
          <p:spPr bwMode="auto">
            <a:xfrm>
              <a:off x="6463239" y="15853"/>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orma libre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orma libre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orma libre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orma libre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orma libre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upo 8"/>
          <p:cNvGrpSpPr/>
          <p:nvPr/>
        </p:nvGrpSpPr>
        <p:grpSpPr>
          <a:xfrm>
            <a:off x="1669293" y="1186483"/>
            <a:ext cx="8848345" cy="4477933"/>
            <a:chOff x="1669293" y="1186483"/>
            <a:chExt cx="8848345" cy="4477933"/>
          </a:xfrm>
        </p:grpSpPr>
        <p:sp>
          <p:nvSpPr>
            <p:cNvPr id="39" name="Rectángulo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Triángulo isósceles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ángulo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p:cNvSpPr>
            <a:spLocks noGrp="1"/>
          </p:cNvSpPr>
          <p:nvPr>
            <p:ph type="ctrTitle"/>
          </p:nvPr>
        </p:nvSpPr>
        <p:spPr>
          <a:xfrm>
            <a:off x="1759236" y="2075504"/>
            <a:ext cx="8679915" cy="1748729"/>
          </a:xfrm>
        </p:spPr>
        <p:txBody>
          <a:bodyPr bIns="0" rtlCol="0" anchor="b">
            <a:normAutofit/>
          </a:bodyPr>
          <a:lstStyle>
            <a:lvl1pPr algn="ctr">
              <a:lnSpc>
                <a:spcPct val="80000"/>
              </a:lnSpc>
              <a:defRPr sz="5400" spc="-150">
                <a:solidFill>
                  <a:srgbClr val="FFFEFF"/>
                </a:solidFill>
              </a:defRPr>
            </a:lvl1pPr>
          </a:lstStyle>
          <a:p>
            <a:pPr rtl="0"/>
            <a:r>
              <a:rPr lang="es-ES" noProof="0" dirty="0"/>
              <a:t>Haga clic para modificar el estilo de título del patrón</a:t>
            </a:r>
          </a:p>
        </p:txBody>
      </p:sp>
      <p:sp>
        <p:nvSpPr>
          <p:cNvPr id="3" name="Subtítulo 2"/>
          <p:cNvSpPr>
            <a:spLocks noGrp="1"/>
          </p:cNvSpPr>
          <p:nvPr>
            <p:ph type="subTitle" idx="1"/>
          </p:nvPr>
        </p:nvSpPr>
        <p:spPr>
          <a:xfrm>
            <a:off x="1759237" y="3906266"/>
            <a:ext cx="8673427" cy="1322587"/>
          </a:xfrm>
        </p:spPr>
        <p:txBody>
          <a:bodyPr tIns="0" rtlCol="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Haga clic para editar el estilo de subtítulo del patrón</a:t>
            </a:r>
          </a:p>
        </p:txBody>
      </p:sp>
      <p:sp>
        <p:nvSpPr>
          <p:cNvPr id="4" name="Marcador de fecha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pPr rtl="0"/>
            <a:fld id="{5692D049-2D87-4CFA-BD29-9440164EB1E3}" type="datetime1">
              <a:rPr lang="es-ES" noProof="0" smtClean="0"/>
              <a:t>23/05/2022</a:t>
            </a:fld>
            <a:endParaRPr lang="es-ES" noProof="0" dirty="0"/>
          </a:p>
        </p:txBody>
      </p:sp>
      <p:sp>
        <p:nvSpPr>
          <p:cNvPr id="5" name="Marcador de pie de página 4"/>
          <p:cNvSpPr>
            <a:spLocks noGrp="1"/>
          </p:cNvSpPr>
          <p:nvPr>
            <p:ph type="ftr" sz="quarter" idx="11"/>
          </p:nvPr>
        </p:nvSpPr>
        <p:spPr>
          <a:xfrm>
            <a:off x="804672" y="6227064"/>
            <a:ext cx="10588752" cy="320040"/>
          </a:xfrm>
        </p:spPr>
        <p:txBody>
          <a:bodyPr rtlCol="0"/>
          <a:lstStyle>
            <a:lvl1pPr algn="ctr">
              <a:defRPr/>
            </a:lvl1pPr>
          </a:lstStyle>
          <a:p>
            <a:pPr rtl="0"/>
            <a:endParaRPr lang="es-ES" noProof="0" dirty="0"/>
          </a:p>
        </p:txBody>
      </p:sp>
      <p:sp>
        <p:nvSpPr>
          <p:cNvPr id="6" name="Marcador de número de diapositiva 5"/>
          <p:cNvSpPr>
            <a:spLocks noGrp="1"/>
          </p:cNvSpPr>
          <p:nvPr>
            <p:ph type="sldNum" sz="quarter" idx="12"/>
          </p:nvPr>
        </p:nvSpPr>
        <p:spPr>
          <a:xfrm>
            <a:off x="10469880" y="320040"/>
            <a:ext cx="914400" cy="320040"/>
          </a:xfrm>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upo 74"/>
          <p:cNvGrpSpPr/>
          <p:nvPr/>
        </p:nvGrpSpPr>
        <p:grpSpPr>
          <a:xfrm>
            <a:off x="-417513" y="0"/>
            <a:ext cx="12584114" cy="6853238"/>
            <a:chOff x="-417513" y="0"/>
            <a:chExt cx="12584114" cy="6853238"/>
          </a:xfrm>
        </p:grpSpPr>
        <p:sp>
          <p:nvSpPr>
            <p:cNvPr id="76"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upo 21"/>
          <p:cNvGrpSpPr/>
          <p:nvPr/>
        </p:nvGrpSpPr>
        <p:grpSpPr>
          <a:xfrm>
            <a:off x="800144" y="1699589"/>
            <a:ext cx="3674476" cy="3470421"/>
            <a:chOff x="697883" y="1816768"/>
            <a:chExt cx="3674476" cy="3470421"/>
          </a:xfrm>
        </p:grpSpPr>
        <p:sp>
          <p:nvSpPr>
            <p:cNvPr id="23" name="Rectángulo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riángulo isósceles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ángulo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p:cNvSpPr>
            <a:spLocks noGrp="1"/>
          </p:cNvSpPr>
          <p:nvPr>
            <p:ph type="title"/>
          </p:nvPr>
        </p:nvSpPr>
        <p:spPr>
          <a:xfrm>
            <a:off x="888632" y="2349925"/>
            <a:ext cx="3501196" cy="2456441"/>
          </a:xfrm>
        </p:spPr>
        <p:txBody>
          <a:bodyPr rtlCol="0"/>
          <a:lstStyle>
            <a:lvl1pPr>
              <a:defRPr>
                <a:solidFill>
                  <a:srgbClr val="FFFEFF"/>
                </a:solidFill>
              </a:defRPr>
            </a:lvl1pPr>
          </a:lstStyle>
          <a:p>
            <a:pPr rtl="0"/>
            <a:r>
              <a:rPr lang="es-ES" noProof="0" dirty="0"/>
              <a:t>Haga clic para modificar el estilo de título del patrón</a:t>
            </a:r>
          </a:p>
        </p:txBody>
      </p:sp>
      <p:sp>
        <p:nvSpPr>
          <p:cNvPr id="3" name="Marcador de posición de texto vertical 2"/>
          <p:cNvSpPr>
            <a:spLocks noGrp="1"/>
          </p:cNvSpPr>
          <p:nvPr>
            <p:ph type="body" orient="vert" idx="1"/>
          </p:nvPr>
        </p:nvSpPr>
        <p:spPr>
          <a:xfrm>
            <a:off x="5109983" y="794719"/>
            <a:ext cx="6275035" cy="5257090"/>
          </a:xfrm>
        </p:spPr>
        <p:txBody>
          <a:bodyPr vert="eaVert"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10"/>
          </p:nvPr>
        </p:nvSpPr>
        <p:spPr/>
        <p:txBody>
          <a:bodyPr rtlCol="0"/>
          <a:lstStyle/>
          <a:p>
            <a:pPr rtl="0"/>
            <a:fld id="{BD9C2F6A-DEA7-4E19-94ED-1A59A1F05733}" type="datetime1">
              <a:rPr lang="es-ES" noProof="0" smtClean="0"/>
              <a:t>23/05/2022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upo 74"/>
          <p:cNvGrpSpPr/>
          <p:nvPr/>
        </p:nvGrpSpPr>
        <p:grpSpPr>
          <a:xfrm flipH="1">
            <a:off x="0" y="0"/>
            <a:ext cx="12584114" cy="6853238"/>
            <a:chOff x="-417513" y="0"/>
            <a:chExt cx="12584114" cy="6853238"/>
          </a:xfrm>
        </p:grpSpPr>
        <p:sp>
          <p:nvSpPr>
            <p:cNvPr id="76"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upo 21"/>
          <p:cNvGrpSpPr/>
          <p:nvPr/>
        </p:nvGrpSpPr>
        <p:grpSpPr>
          <a:xfrm>
            <a:off x="7718948" y="1699589"/>
            <a:ext cx="3674476" cy="3470421"/>
            <a:chOff x="697883" y="1816768"/>
            <a:chExt cx="3674476" cy="3470421"/>
          </a:xfrm>
        </p:grpSpPr>
        <p:sp>
          <p:nvSpPr>
            <p:cNvPr id="23" name="Rectángulo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riángulo isósceles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ángulo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vertical 1"/>
          <p:cNvSpPr>
            <a:spLocks noGrp="1"/>
          </p:cNvSpPr>
          <p:nvPr>
            <p:ph type="title" orient="vert"/>
          </p:nvPr>
        </p:nvSpPr>
        <p:spPr>
          <a:xfrm>
            <a:off x="7807437" y="2349925"/>
            <a:ext cx="3501195" cy="2456442"/>
          </a:xfrm>
        </p:spPr>
        <p:txBody>
          <a:bodyPr vert="eaVert" rtlCol="0"/>
          <a:lstStyle>
            <a:lvl1pPr algn="l">
              <a:lnSpc>
                <a:spcPct val="80000"/>
              </a:lnSpc>
              <a:defRPr>
                <a:solidFill>
                  <a:srgbClr val="FFFEFF"/>
                </a:solidFill>
              </a:defRPr>
            </a:lvl1pPr>
          </a:lstStyle>
          <a:p>
            <a:pPr rtl="0"/>
            <a:r>
              <a:rPr lang="es-ES" noProof="0" dirty="0"/>
              <a:t>Haga clic para modificar el estilo de título del patrón</a:t>
            </a:r>
          </a:p>
        </p:txBody>
      </p:sp>
      <p:sp>
        <p:nvSpPr>
          <p:cNvPr id="3" name="Marcador de posición de texto vertical 2"/>
          <p:cNvSpPr>
            <a:spLocks noGrp="1"/>
          </p:cNvSpPr>
          <p:nvPr>
            <p:ph type="body" orient="vert" idx="1"/>
          </p:nvPr>
        </p:nvSpPr>
        <p:spPr>
          <a:xfrm>
            <a:off x="802747" y="798444"/>
            <a:ext cx="6268622" cy="5257303"/>
          </a:xfrm>
        </p:spPr>
        <p:txBody>
          <a:bodyPr vert="eaVert"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10"/>
          </p:nvPr>
        </p:nvSpPr>
        <p:spPr>
          <a:xfrm>
            <a:off x="804672" y="320040"/>
            <a:ext cx="3657600" cy="320040"/>
          </a:xfrm>
        </p:spPr>
        <p:txBody>
          <a:bodyPr rtlCol="0"/>
          <a:lstStyle/>
          <a:p>
            <a:pPr rtl="0"/>
            <a:fld id="{F24220AD-FA31-4FB6-BA17-D1DC0C452999}" type="datetime1">
              <a:rPr lang="es-ES" noProof="0" smtClean="0"/>
              <a:t>23/05/2022</a:t>
            </a:fld>
            <a:endParaRPr lang="es-ES" noProof="0" dirty="0"/>
          </a:p>
        </p:txBody>
      </p:sp>
      <p:sp>
        <p:nvSpPr>
          <p:cNvPr id="5" name="Marcador de pie de página 4"/>
          <p:cNvSpPr>
            <a:spLocks noGrp="1"/>
          </p:cNvSpPr>
          <p:nvPr>
            <p:ph type="ftr" sz="quarter" idx="11"/>
          </p:nvPr>
        </p:nvSpPr>
        <p:spPr>
          <a:xfrm>
            <a:off x="804672" y="6227064"/>
            <a:ext cx="10588752" cy="320040"/>
          </a:xfrm>
        </p:spPr>
        <p:txBody>
          <a:bodyPr rtlCol="0"/>
          <a:lstStyle/>
          <a:p>
            <a:pPr rtl="0"/>
            <a:endParaRPr lang="es-ES" noProof="0" dirty="0"/>
          </a:p>
        </p:txBody>
      </p:sp>
      <p:sp>
        <p:nvSpPr>
          <p:cNvPr id="6" name="Marcador de número de diapositiva 5"/>
          <p:cNvSpPr>
            <a:spLocks noGrp="1"/>
          </p:cNvSpPr>
          <p:nvPr>
            <p:ph type="sldNum" sz="quarter" idx="12"/>
          </p:nvPr>
        </p:nvSpPr>
        <p:spPr>
          <a:xfrm>
            <a:off x="10469880" y="320040"/>
            <a:ext cx="914400" cy="320040"/>
          </a:xfrm>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grpSp>
        <p:nvGrpSpPr>
          <p:cNvPr id="80" name="Grupo 79"/>
          <p:cNvGrpSpPr/>
          <p:nvPr/>
        </p:nvGrpSpPr>
        <p:grpSpPr>
          <a:xfrm>
            <a:off x="-417513"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upo 26"/>
          <p:cNvGrpSpPr/>
          <p:nvPr/>
        </p:nvGrpSpPr>
        <p:grpSpPr>
          <a:xfrm>
            <a:off x="800144" y="1699589"/>
            <a:ext cx="3674476" cy="3470421"/>
            <a:chOff x="697883" y="1816768"/>
            <a:chExt cx="3674476" cy="3470421"/>
          </a:xfrm>
        </p:grpSpPr>
        <p:sp>
          <p:nvSpPr>
            <p:cNvPr id="28" name="Rectángulo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riángulo isósceles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ángulo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p:cNvSpPr>
            <a:spLocks noGrp="1"/>
          </p:cNvSpPr>
          <p:nvPr>
            <p:ph type="title"/>
          </p:nvPr>
        </p:nvSpPr>
        <p:spPr>
          <a:xfrm>
            <a:off x="888631" y="2349925"/>
            <a:ext cx="3498979" cy="2456442"/>
          </a:xfrm>
        </p:spPr>
        <p:txBody>
          <a:bodyPr rtlCol="0"/>
          <a:lstStyle>
            <a:lvl1pPr>
              <a:defRPr>
                <a:solidFill>
                  <a:srgbClr val="FFFEFF"/>
                </a:solidFill>
              </a:defRPr>
            </a:lvl1pPr>
          </a:lstStyle>
          <a:p>
            <a:pPr rtl="0"/>
            <a:r>
              <a:rPr lang="es-ES" noProof="0" dirty="0"/>
              <a:t>Haga clic para modificar el estilo de título del patrón</a:t>
            </a:r>
          </a:p>
        </p:txBody>
      </p:sp>
      <p:sp>
        <p:nvSpPr>
          <p:cNvPr id="3" name="Marcador de contenido 2"/>
          <p:cNvSpPr>
            <a:spLocks noGrp="1"/>
          </p:cNvSpPr>
          <p:nvPr>
            <p:ph idx="1"/>
          </p:nvPr>
        </p:nvSpPr>
        <p:spPr>
          <a:xfrm>
            <a:off x="5118447" y="803186"/>
            <a:ext cx="6281873" cy="5248622"/>
          </a:xfrm>
        </p:spPr>
        <p:txBody>
          <a:bodyPr rtlCol="0" anchor="ct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10"/>
          </p:nvPr>
        </p:nvSpPr>
        <p:spPr/>
        <p:txBody>
          <a:bodyPr rtlCol="0"/>
          <a:lstStyle/>
          <a:p>
            <a:pPr rtl="0"/>
            <a:fld id="{60C3AD73-C50E-4D07-9154-7685F3E0965A}" type="datetime1">
              <a:rPr lang="es-ES" noProof="0" smtClean="0"/>
              <a:t>23/05/2022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upo 76"/>
          <p:cNvGrpSpPr/>
          <p:nvPr/>
        </p:nvGrpSpPr>
        <p:grpSpPr>
          <a:xfrm>
            <a:off x="-329674" y="-59376"/>
            <a:ext cx="12515851" cy="6923798"/>
            <a:chOff x="-329674" y="-51881"/>
            <a:chExt cx="12515851" cy="6923798"/>
          </a:xfrm>
        </p:grpSpPr>
        <p:sp>
          <p:nvSpPr>
            <p:cNvPr id="78" name="Forma libre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orma libre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orma libre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orma libre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a libre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a libre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orma libre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orma libre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orma libre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orma libre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upo 8"/>
          <p:cNvGrpSpPr/>
          <p:nvPr/>
        </p:nvGrpSpPr>
        <p:grpSpPr>
          <a:xfrm>
            <a:off x="3259545" y="1186483"/>
            <a:ext cx="5666145" cy="4477933"/>
            <a:chOff x="3259545" y="1186483"/>
            <a:chExt cx="5666145" cy="4477933"/>
          </a:xfrm>
        </p:grpSpPr>
        <p:sp>
          <p:nvSpPr>
            <p:cNvPr id="99" name="Rectángulo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riángulo isósceles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ángulo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p:cNvSpPr>
            <a:spLocks noGrp="1"/>
          </p:cNvSpPr>
          <p:nvPr>
            <p:ph type="title"/>
          </p:nvPr>
        </p:nvSpPr>
        <p:spPr>
          <a:xfrm>
            <a:off x="3344216" y="2074730"/>
            <a:ext cx="5490224" cy="1689390"/>
          </a:xfrm>
        </p:spPr>
        <p:txBody>
          <a:bodyPr bIns="0" rtlCol="0" anchor="b">
            <a:normAutofit/>
          </a:bodyPr>
          <a:lstStyle>
            <a:lvl1pPr algn="ctr">
              <a:defRPr sz="4400">
                <a:solidFill>
                  <a:srgbClr val="FFFEFF"/>
                </a:solidFill>
              </a:defRPr>
            </a:lvl1pPr>
          </a:lstStyle>
          <a:p>
            <a:pPr rtl="0"/>
            <a:r>
              <a:rPr lang="es-ES" noProof="0" dirty="0"/>
              <a:t>Haga clic para modificar el estilo de título del patrón</a:t>
            </a:r>
          </a:p>
        </p:txBody>
      </p:sp>
      <p:sp>
        <p:nvSpPr>
          <p:cNvPr id="3" name="Marcador de texto 2"/>
          <p:cNvSpPr>
            <a:spLocks noGrp="1"/>
          </p:cNvSpPr>
          <p:nvPr>
            <p:ph type="body" idx="1"/>
          </p:nvPr>
        </p:nvSpPr>
        <p:spPr>
          <a:xfrm>
            <a:off x="3344215" y="3846851"/>
            <a:ext cx="5490223" cy="1383770"/>
          </a:xfrm>
        </p:spPr>
        <p:txBody>
          <a:bodyPr tIns="0" rtlCol="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Editar estilos de texto del patrón</a:t>
            </a:r>
          </a:p>
        </p:txBody>
      </p:sp>
      <p:sp>
        <p:nvSpPr>
          <p:cNvPr id="4" name="Marcador de fecha 3"/>
          <p:cNvSpPr>
            <a:spLocks noGrp="1"/>
          </p:cNvSpPr>
          <p:nvPr>
            <p:ph type="dt" sz="half" idx="10"/>
          </p:nvPr>
        </p:nvSpPr>
        <p:spPr>
          <a:xfrm>
            <a:off x="804672" y="320040"/>
            <a:ext cx="3657600" cy="320040"/>
          </a:xfrm>
        </p:spPr>
        <p:txBody>
          <a:bodyPr rtlCol="0"/>
          <a:lstStyle/>
          <a:p>
            <a:pPr rtl="0"/>
            <a:fld id="{8C8B929B-0EA9-4AE0-8254-EEBB65D63B30}" type="datetime1">
              <a:rPr lang="es-ES" noProof="0" smtClean="0"/>
              <a:t>23/05/2022</a:t>
            </a:fld>
            <a:endParaRPr lang="es-ES" noProof="0" dirty="0"/>
          </a:p>
        </p:txBody>
      </p:sp>
      <p:sp>
        <p:nvSpPr>
          <p:cNvPr id="5" name="Marcador de pie de página 4"/>
          <p:cNvSpPr>
            <a:spLocks noGrp="1"/>
          </p:cNvSpPr>
          <p:nvPr>
            <p:ph type="ftr" sz="quarter" idx="11"/>
          </p:nvPr>
        </p:nvSpPr>
        <p:spPr>
          <a:xfrm>
            <a:off x="804672" y="6227064"/>
            <a:ext cx="10588752" cy="320040"/>
          </a:xfrm>
        </p:spPr>
        <p:txBody>
          <a:bodyPr rtlCol="0"/>
          <a:lstStyle>
            <a:lvl1pPr algn="ctr">
              <a:defRPr/>
            </a:lvl1pPr>
          </a:lstStyle>
          <a:p>
            <a:pPr rtl="0"/>
            <a:endParaRPr lang="es-ES" noProof="0" dirty="0"/>
          </a:p>
        </p:txBody>
      </p:sp>
      <p:sp>
        <p:nvSpPr>
          <p:cNvPr id="6" name="Marcador de número de diapositiva 5"/>
          <p:cNvSpPr>
            <a:spLocks noGrp="1"/>
          </p:cNvSpPr>
          <p:nvPr>
            <p:ph type="sldNum" sz="quarter" idx="12"/>
          </p:nvPr>
        </p:nvSpPr>
        <p:spPr>
          <a:xfrm>
            <a:off x="10469880" y="320040"/>
            <a:ext cx="914400" cy="320040"/>
          </a:xfrm>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upo 36"/>
          <p:cNvGrpSpPr/>
          <p:nvPr/>
        </p:nvGrpSpPr>
        <p:grpSpPr>
          <a:xfrm>
            <a:off x="-417513" y="0"/>
            <a:ext cx="12584114" cy="6853238"/>
            <a:chOff x="-417513" y="0"/>
            <a:chExt cx="12584114" cy="6853238"/>
          </a:xfrm>
        </p:grpSpPr>
        <p:sp>
          <p:nvSpPr>
            <p:cNvPr id="38"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upo 58"/>
          <p:cNvGrpSpPr/>
          <p:nvPr/>
        </p:nvGrpSpPr>
        <p:grpSpPr>
          <a:xfrm>
            <a:off x="800144" y="1699589"/>
            <a:ext cx="3674476" cy="3470421"/>
            <a:chOff x="697883" y="1816768"/>
            <a:chExt cx="3674476" cy="3470421"/>
          </a:xfrm>
        </p:grpSpPr>
        <p:sp>
          <p:nvSpPr>
            <p:cNvPr id="60" name="Rectángulo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riángulo isósceles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ángulo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p:cNvSpPr>
            <a:spLocks noGrp="1"/>
          </p:cNvSpPr>
          <p:nvPr>
            <p:ph type="title"/>
          </p:nvPr>
        </p:nvSpPr>
        <p:spPr>
          <a:xfrm>
            <a:off x="889000" y="2339669"/>
            <a:ext cx="3500828" cy="2470065"/>
          </a:xfrm>
        </p:spPr>
        <p:txBody>
          <a:bodyPr lIns="91440" tIns="91440" rIns="91440" bIns="91440" rtlCol="0"/>
          <a:lstStyle>
            <a:lvl1pPr>
              <a:defRPr>
                <a:solidFill>
                  <a:srgbClr val="FFFEFF"/>
                </a:solidFill>
              </a:defRPr>
            </a:lvl1pPr>
          </a:lstStyle>
          <a:p>
            <a:pPr rtl="0"/>
            <a:r>
              <a:rPr lang="es-ES" noProof="0" dirty="0"/>
              <a:t>Haga clic para modificar el estilo de título del patrón</a:t>
            </a:r>
          </a:p>
        </p:txBody>
      </p:sp>
      <p:sp>
        <p:nvSpPr>
          <p:cNvPr id="3" name="Marcador de contenido 2"/>
          <p:cNvSpPr>
            <a:spLocks noGrp="1"/>
          </p:cNvSpPr>
          <p:nvPr>
            <p:ph sz="half" idx="1"/>
          </p:nvPr>
        </p:nvSpPr>
        <p:spPr>
          <a:xfrm>
            <a:off x="5120878" y="803187"/>
            <a:ext cx="6269591" cy="2382651"/>
          </a:xfrm>
        </p:spPr>
        <p:txBody>
          <a:bodyPr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contenido 3"/>
          <p:cNvSpPr>
            <a:spLocks noGrp="1"/>
          </p:cNvSpPr>
          <p:nvPr>
            <p:ph sz="half" idx="2"/>
          </p:nvPr>
        </p:nvSpPr>
        <p:spPr>
          <a:xfrm>
            <a:off x="5118447" y="3672162"/>
            <a:ext cx="6272022" cy="2383586"/>
          </a:xfrm>
        </p:spPr>
        <p:txBody>
          <a:bodyPr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fecha 4"/>
          <p:cNvSpPr>
            <a:spLocks noGrp="1"/>
          </p:cNvSpPr>
          <p:nvPr>
            <p:ph type="dt" sz="half" idx="10"/>
          </p:nvPr>
        </p:nvSpPr>
        <p:spPr>
          <a:xfrm>
            <a:off x="804672" y="320040"/>
            <a:ext cx="3657600" cy="320040"/>
          </a:xfrm>
        </p:spPr>
        <p:txBody>
          <a:bodyPr rtlCol="0"/>
          <a:lstStyle/>
          <a:p>
            <a:pPr rtl="0"/>
            <a:fld id="{DF21931E-1BC5-40A0-8014-8FA768A25834}" type="datetime1">
              <a:rPr lang="es-ES" noProof="0" smtClean="0"/>
              <a:t>23/05/2022</a:t>
            </a:fld>
            <a:endParaRPr lang="es-ES" noProof="0" dirty="0"/>
          </a:p>
        </p:txBody>
      </p:sp>
      <p:sp>
        <p:nvSpPr>
          <p:cNvPr id="6" name="Marcador de pie de página 5"/>
          <p:cNvSpPr>
            <a:spLocks noGrp="1"/>
          </p:cNvSpPr>
          <p:nvPr>
            <p:ph type="ftr" sz="quarter" idx="11"/>
          </p:nvPr>
        </p:nvSpPr>
        <p:spPr>
          <a:xfrm>
            <a:off x="804672" y="6227064"/>
            <a:ext cx="10588752" cy="320040"/>
          </a:xfrm>
        </p:spPr>
        <p:txBody>
          <a:bodyPr rtlCol="0"/>
          <a:lstStyle/>
          <a:p>
            <a:pPr rtl="0"/>
            <a:endParaRPr lang="es-ES" noProof="0" dirty="0"/>
          </a:p>
        </p:txBody>
      </p:sp>
      <p:sp>
        <p:nvSpPr>
          <p:cNvPr id="7" name="Marcador de número de diapositiva 6"/>
          <p:cNvSpPr>
            <a:spLocks noGrp="1"/>
          </p:cNvSpPr>
          <p:nvPr>
            <p:ph type="sldNum" sz="quarter" idx="12"/>
          </p:nvPr>
        </p:nvSpPr>
        <p:spPr>
          <a:xfrm>
            <a:off x="10469880" y="320040"/>
            <a:ext cx="914400" cy="320040"/>
          </a:xfrm>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upo 38"/>
          <p:cNvGrpSpPr/>
          <p:nvPr/>
        </p:nvGrpSpPr>
        <p:grpSpPr>
          <a:xfrm>
            <a:off x="-417513" y="0"/>
            <a:ext cx="12584114" cy="6853238"/>
            <a:chOff x="-417513" y="0"/>
            <a:chExt cx="12584114" cy="6853238"/>
          </a:xfrm>
        </p:grpSpPr>
        <p:sp>
          <p:nvSpPr>
            <p:cNvPr id="40"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upo 60"/>
          <p:cNvGrpSpPr/>
          <p:nvPr/>
        </p:nvGrpSpPr>
        <p:grpSpPr>
          <a:xfrm>
            <a:off x="800144" y="1699589"/>
            <a:ext cx="3674476" cy="3470421"/>
            <a:chOff x="697883" y="1816768"/>
            <a:chExt cx="3674476" cy="3470421"/>
          </a:xfrm>
        </p:grpSpPr>
        <p:sp>
          <p:nvSpPr>
            <p:cNvPr id="62" name="Rectángulo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riángulo isósceles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ángulo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p:cNvSpPr>
            <a:spLocks noGrp="1"/>
          </p:cNvSpPr>
          <p:nvPr>
            <p:ph type="title"/>
          </p:nvPr>
        </p:nvSpPr>
        <p:spPr>
          <a:xfrm>
            <a:off x="889001" y="2363915"/>
            <a:ext cx="3500828" cy="2460497"/>
          </a:xfrm>
        </p:spPr>
        <p:txBody>
          <a:bodyPr lIns="91440" tIns="91440" rIns="91440" bIns="91440" rtlCol="0"/>
          <a:lstStyle>
            <a:lvl1pPr>
              <a:defRPr>
                <a:solidFill>
                  <a:srgbClr val="FFFEFF"/>
                </a:solidFill>
              </a:defRPr>
            </a:lvl1pPr>
          </a:lstStyle>
          <a:p>
            <a:pPr rtl="0"/>
            <a:r>
              <a:rPr lang="es-ES" noProof="0" dirty="0"/>
              <a:t>Haga clic para modificar el estilo de título del patrón</a:t>
            </a:r>
          </a:p>
        </p:txBody>
      </p:sp>
      <p:sp>
        <p:nvSpPr>
          <p:cNvPr id="3" name="Marcador de texto 2"/>
          <p:cNvSpPr>
            <a:spLocks noGrp="1"/>
          </p:cNvSpPr>
          <p:nvPr>
            <p:ph type="body" idx="1"/>
          </p:nvPr>
        </p:nvSpPr>
        <p:spPr>
          <a:xfrm>
            <a:off x="5125137" y="803185"/>
            <a:ext cx="6265088"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estilos de texto del patrón</a:t>
            </a:r>
          </a:p>
        </p:txBody>
      </p:sp>
      <p:sp>
        <p:nvSpPr>
          <p:cNvPr id="4" name="Marcador de contenido 3"/>
          <p:cNvSpPr>
            <a:spLocks noGrp="1"/>
          </p:cNvSpPr>
          <p:nvPr>
            <p:ph sz="half" idx="2"/>
          </p:nvPr>
        </p:nvSpPr>
        <p:spPr>
          <a:xfrm>
            <a:off x="5125305" y="1488985"/>
            <a:ext cx="6264350" cy="1696853"/>
          </a:xfrm>
        </p:spPr>
        <p:txBody>
          <a:bodyPr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texto 4"/>
          <p:cNvSpPr>
            <a:spLocks noGrp="1"/>
          </p:cNvSpPr>
          <p:nvPr>
            <p:ph type="body" sz="quarter" idx="3"/>
          </p:nvPr>
        </p:nvSpPr>
        <p:spPr>
          <a:xfrm>
            <a:off x="5118653" y="3665887"/>
            <a:ext cx="6264414"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estilos de texto del patrón</a:t>
            </a:r>
          </a:p>
        </p:txBody>
      </p:sp>
      <p:sp>
        <p:nvSpPr>
          <p:cNvPr id="6" name="Marcador de contenido 5"/>
          <p:cNvSpPr>
            <a:spLocks noGrp="1"/>
          </p:cNvSpPr>
          <p:nvPr>
            <p:ph sz="quarter" idx="4"/>
          </p:nvPr>
        </p:nvSpPr>
        <p:spPr>
          <a:xfrm>
            <a:off x="5118447" y="4351687"/>
            <a:ext cx="6265588" cy="1704060"/>
          </a:xfrm>
        </p:spPr>
        <p:txBody>
          <a:bodyPr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7" name="Marcador de fecha 6"/>
          <p:cNvSpPr>
            <a:spLocks noGrp="1"/>
          </p:cNvSpPr>
          <p:nvPr>
            <p:ph type="dt" sz="half" idx="10"/>
          </p:nvPr>
        </p:nvSpPr>
        <p:spPr>
          <a:xfrm>
            <a:off x="804672" y="320040"/>
            <a:ext cx="3657600" cy="320040"/>
          </a:xfrm>
        </p:spPr>
        <p:txBody>
          <a:bodyPr rtlCol="0"/>
          <a:lstStyle/>
          <a:p>
            <a:pPr rtl="0"/>
            <a:fld id="{F8EAAC98-FCB1-4D3F-9C41-3A2A7CE3A37C}" type="datetime1">
              <a:rPr lang="es-ES" noProof="0" smtClean="0"/>
              <a:t>23/05/2022</a:t>
            </a:fld>
            <a:endParaRPr lang="es-ES" noProof="0" dirty="0"/>
          </a:p>
        </p:txBody>
      </p:sp>
      <p:sp>
        <p:nvSpPr>
          <p:cNvPr id="8" name="Marcador de pie de página 7"/>
          <p:cNvSpPr>
            <a:spLocks noGrp="1"/>
          </p:cNvSpPr>
          <p:nvPr>
            <p:ph type="ftr" sz="quarter" idx="11"/>
          </p:nvPr>
        </p:nvSpPr>
        <p:spPr>
          <a:xfrm>
            <a:off x="804672" y="6227064"/>
            <a:ext cx="10588752" cy="320040"/>
          </a:xfrm>
        </p:spPr>
        <p:txBody>
          <a:bodyPr rtlCol="0"/>
          <a:lstStyle/>
          <a:p>
            <a:pPr rtl="0"/>
            <a:endParaRPr lang="es-ES" noProof="0" dirty="0"/>
          </a:p>
        </p:txBody>
      </p:sp>
      <p:sp>
        <p:nvSpPr>
          <p:cNvPr id="9" name="Marcador de número de diapositiva 8"/>
          <p:cNvSpPr>
            <a:spLocks noGrp="1"/>
          </p:cNvSpPr>
          <p:nvPr>
            <p:ph type="sldNum" sz="quarter" idx="12"/>
          </p:nvPr>
        </p:nvSpPr>
        <p:spPr>
          <a:xfrm>
            <a:off x="10469880" y="320040"/>
            <a:ext cx="914400" cy="320040"/>
          </a:xfrm>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upo 76"/>
          <p:cNvGrpSpPr/>
          <p:nvPr/>
        </p:nvGrpSpPr>
        <p:grpSpPr>
          <a:xfrm>
            <a:off x="-417513" y="0"/>
            <a:ext cx="12584114" cy="6853238"/>
            <a:chOff x="-417513" y="0"/>
            <a:chExt cx="12584114" cy="6853238"/>
          </a:xfrm>
        </p:grpSpPr>
        <p:sp>
          <p:nvSpPr>
            <p:cNvPr id="78"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upo 23"/>
          <p:cNvGrpSpPr/>
          <p:nvPr/>
        </p:nvGrpSpPr>
        <p:grpSpPr>
          <a:xfrm>
            <a:off x="800144" y="1699589"/>
            <a:ext cx="3674476" cy="3470421"/>
            <a:chOff x="697883" y="1816768"/>
            <a:chExt cx="3674476" cy="3470421"/>
          </a:xfrm>
        </p:grpSpPr>
        <p:sp>
          <p:nvSpPr>
            <p:cNvPr id="25" name="Rectángulo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Triángulo isósceles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ángulo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p:cNvSpPr>
            <a:spLocks noGrp="1"/>
          </p:cNvSpPr>
          <p:nvPr>
            <p:ph type="title"/>
          </p:nvPr>
        </p:nvSpPr>
        <p:spPr>
          <a:xfrm>
            <a:off x="888632" y="2349925"/>
            <a:ext cx="3501196" cy="2456442"/>
          </a:xfrm>
        </p:spPr>
        <p:txBody>
          <a:bodyPr rtlCol="0"/>
          <a:lstStyle>
            <a:lvl1pPr>
              <a:defRPr>
                <a:solidFill>
                  <a:srgbClr val="FFFEFF"/>
                </a:solidFill>
              </a:defRPr>
            </a:lvl1pPr>
          </a:lstStyle>
          <a:p>
            <a:pPr rtl="0"/>
            <a:r>
              <a:rPr lang="es-ES" noProof="0" dirty="0"/>
              <a:t>Haga clic para modificar el estilo de título del patrón</a:t>
            </a:r>
          </a:p>
        </p:txBody>
      </p:sp>
      <p:sp>
        <p:nvSpPr>
          <p:cNvPr id="3" name="Marcador de fecha 2"/>
          <p:cNvSpPr>
            <a:spLocks noGrp="1"/>
          </p:cNvSpPr>
          <p:nvPr>
            <p:ph type="dt" sz="half" idx="10"/>
          </p:nvPr>
        </p:nvSpPr>
        <p:spPr/>
        <p:txBody>
          <a:bodyPr rtlCol="0"/>
          <a:lstStyle/>
          <a:p>
            <a:pPr rtl="0"/>
            <a:fld id="{3FA5D934-2C1D-429C-ADD1-0D504C7BD388}" type="datetime1">
              <a:rPr lang="es-ES" noProof="0" smtClean="0"/>
              <a:t>23/05/2022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04672" y="320040"/>
            <a:ext cx="3657600" cy="320040"/>
          </a:xfrm>
        </p:spPr>
        <p:txBody>
          <a:bodyPr rtlCol="0"/>
          <a:lstStyle/>
          <a:p>
            <a:pPr rtl="0"/>
            <a:fld id="{8FC0CA16-E284-4F73-ABC7-F82EA0B2D8EE}" type="datetime1">
              <a:rPr lang="es-ES" noProof="0" smtClean="0"/>
              <a:t>23/05/2022</a:t>
            </a:fld>
            <a:endParaRPr lang="es-ES" noProof="0"/>
          </a:p>
        </p:txBody>
      </p:sp>
      <p:sp>
        <p:nvSpPr>
          <p:cNvPr id="3" name="Marcador de pie de página 2"/>
          <p:cNvSpPr>
            <a:spLocks noGrp="1"/>
          </p:cNvSpPr>
          <p:nvPr>
            <p:ph type="ftr" sz="quarter" idx="11"/>
          </p:nvPr>
        </p:nvSpPr>
        <p:spPr>
          <a:xfrm>
            <a:off x="804672" y="6227064"/>
            <a:ext cx="10588752" cy="320040"/>
          </a:xfrm>
        </p:spPr>
        <p:txBody>
          <a:bodyPr rtlCol="0"/>
          <a:lstStyle/>
          <a:p>
            <a:pPr rtl="0"/>
            <a:endParaRPr lang="es-ES" noProof="0"/>
          </a:p>
        </p:txBody>
      </p:sp>
      <p:sp>
        <p:nvSpPr>
          <p:cNvPr id="4" name="Marcador de número de diapositiva 3"/>
          <p:cNvSpPr>
            <a:spLocks noGrp="1"/>
          </p:cNvSpPr>
          <p:nvPr>
            <p:ph type="sldNum" sz="quarter" idx="12"/>
          </p:nvPr>
        </p:nvSpPr>
        <p:spPr>
          <a:xfrm>
            <a:off x="10469880" y="320040"/>
            <a:ext cx="914400" cy="320040"/>
          </a:xfrm>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upo 73"/>
          <p:cNvGrpSpPr/>
          <p:nvPr/>
        </p:nvGrpSpPr>
        <p:grpSpPr>
          <a:xfrm>
            <a:off x="-417513" y="0"/>
            <a:ext cx="12584114" cy="6853238"/>
            <a:chOff x="-417513" y="0"/>
            <a:chExt cx="12584114" cy="6853238"/>
          </a:xfrm>
        </p:grpSpPr>
        <p:sp>
          <p:nvSpPr>
            <p:cNvPr id="75"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upo 20"/>
          <p:cNvGrpSpPr/>
          <p:nvPr/>
        </p:nvGrpSpPr>
        <p:grpSpPr>
          <a:xfrm>
            <a:off x="800144" y="1699589"/>
            <a:ext cx="3674476" cy="3470421"/>
            <a:chOff x="697883" y="1816768"/>
            <a:chExt cx="3674476" cy="3470421"/>
          </a:xfrm>
        </p:grpSpPr>
        <p:sp>
          <p:nvSpPr>
            <p:cNvPr id="22" name="Rectángulo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Triángulo isósceles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ángulo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ítulo 1"/>
          <p:cNvSpPr>
            <a:spLocks noGrp="1"/>
          </p:cNvSpPr>
          <p:nvPr>
            <p:ph type="title"/>
          </p:nvPr>
        </p:nvSpPr>
        <p:spPr>
          <a:xfrm>
            <a:off x="888631" y="2352026"/>
            <a:ext cx="3501197" cy="1223298"/>
          </a:xfrm>
        </p:spPr>
        <p:txBody>
          <a:bodyPr bIns="0" rtlCol="0" anchor="b">
            <a:noAutofit/>
          </a:bodyPr>
          <a:lstStyle>
            <a:lvl1pPr algn="ctr">
              <a:defRPr sz="3200">
                <a:solidFill>
                  <a:srgbClr val="FFFEFF"/>
                </a:solidFill>
              </a:defRPr>
            </a:lvl1pPr>
          </a:lstStyle>
          <a:p>
            <a:pPr rtl="0"/>
            <a:r>
              <a:rPr lang="es-ES" noProof="0" dirty="0"/>
              <a:t>Haga clic para modificar el estilo de título del patrón</a:t>
            </a:r>
          </a:p>
        </p:txBody>
      </p:sp>
      <p:sp>
        <p:nvSpPr>
          <p:cNvPr id="3" name="Marcador de contenido 2"/>
          <p:cNvSpPr>
            <a:spLocks noGrp="1"/>
          </p:cNvSpPr>
          <p:nvPr>
            <p:ph idx="1"/>
          </p:nvPr>
        </p:nvSpPr>
        <p:spPr>
          <a:xfrm>
            <a:off x="5109983" y="802809"/>
            <a:ext cx="6275035" cy="5249940"/>
          </a:xfrm>
        </p:spPr>
        <p:txBody>
          <a:bodyPr rtlCol="0" anchor="ct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texto 3"/>
          <p:cNvSpPr>
            <a:spLocks noGrp="1"/>
          </p:cNvSpPr>
          <p:nvPr>
            <p:ph type="body" sz="half" idx="2"/>
          </p:nvPr>
        </p:nvSpPr>
        <p:spPr>
          <a:xfrm>
            <a:off x="888631" y="3580186"/>
            <a:ext cx="3501197" cy="1221164"/>
          </a:xfrm>
        </p:spPr>
        <p:txBody>
          <a:bodyPr rtlCol="0"/>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Editar estilos de texto del patrón</a:t>
            </a:r>
          </a:p>
        </p:txBody>
      </p:sp>
      <p:sp>
        <p:nvSpPr>
          <p:cNvPr id="5" name="Marcador de fecha 4"/>
          <p:cNvSpPr>
            <a:spLocks noGrp="1"/>
          </p:cNvSpPr>
          <p:nvPr>
            <p:ph type="dt" sz="half" idx="10"/>
          </p:nvPr>
        </p:nvSpPr>
        <p:spPr/>
        <p:txBody>
          <a:bodyPr rtlCol="0"/>
          <a:lstStyle/>
          <a:p>
            <a:pPr rtl="0"/>
            <a:fld id="{B02CF1DD-700C-482D-B50D-A8F4F75CF9D8}" type="datetime1">
              <a:rPr lang="es-ES" noProof="0" smtClean="0"/>
              <a:t>23/05/2022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grpSp>
        <p:nvGrpSpPr>
          <p:cNvPr id="73" name="Grupo 72"/>
          <p:cNvGrpSpPr/>
          <p:nvPr/>
        </p:nvGrpSpPr>
        <p:grpSpPr>
          <a:xfrm>
            <a:off x="-329674" y="-59376"/>
            <a:ext cx="12515851" cy="6923798"/>
            <a:chOff x="-329674" y="-51881"/>
            <a:chExt cx="12515851" cy="6923798"/>
          </a:xfrm>
        </p:grpSpPr>
        <p:sp>
          <p:nvSpPr>
            <p:cNvPr id="81" name="Forma libre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upo 75"/>
          <p:cNvGrpSpPr/>
          <p:nvPr/>
        </p:nvGrpSpPr>
        <p:grpSpPr>
          <a:xfrm>
            <a:off x="805336" y="1698331"/>
            <a:ext cx="5941540" cy="3470421"/>
            <a:chOff x="805336" y="1698331"/>
            <a:chExt cx="5941540" cy="3470421"/>
          </a:xfrm>
        </p:grpSpPr>
        <p:sp>
          <p:nvSpPr>
            <p:cNvPr id="77" name="Rectángulo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Triángulo isósceles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ángulo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Marcador de posición de imagen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2" name="Título 1"/>
          <p:cNvSpPr>
            <a:spLocks noGrp="1"/>
          </p:cNvSpPr>
          <p:nvPr>
            <p:ph type="title"/>
          </p:nvPr>
        </p:nvSpPr>
        <p:spPr>
          <a:xfrm>
            <a:off x="885443" y="2360255"/>
            <a:ext cx="5776646" cy="1178032"/>
          </a:xfrm>
        </p:spPr>
        <p:txBody>
          <a:bodyPr bIns="0" rtlCol="0" anchor="b">
            <a:normAutofit/>
          </a:bodyPr>
          <a:lstStyle>
            <a:lvl1pPr>
              <a:defRPr sz="3600">
                <a:solidFill>
                  <a:srgbClr val="FFFEFF"/>
                </a:solidFill>
              </a:defRPr>
            </a:lvl1pPr>
          </a:lstStyle>
          <a:p>
            <a:pPr rtl="0"/>
            <a:r>
              <a:rPr lang="es-ES" noProof="0" dirty="0"/>
              <a:t>Haga clic para modificar el estilo de título del patrón</a:t>
            </a:r>
          </a:p>
        </p:txBody>
      </p:sp>
      <p:sp>
        <p:nvSpPr>
          <p:cNvPr id="4" name="Marcador de texto 3"/>
          <p:cNvSpPr>
            <a:spLocks noGrp="1"/>
          </p:cNvSpPr>
          <p:nvPr>
            <p:ph type="body" sz="half" idx="2"/>
          </p:nvPr>
        </p:nvSpPr>
        <p:spPr>
          <a:xfrm>
            <a:off x="885443" y="3545012"/>
            <a:ext cx="5776646" cy="1274198"/>
          </a:xfrm>
        </p:spPr>
        <p:txBody>
          <a:bodyPr rtlCol="0">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Editar estilos de texto del patrón</a:t>
            </a:r>
          </a:p>
        </p:txBody>
      </p:sp>
      <p:sp>
        <p:nvSpPr>
          <p:cNvPr id="5" name="Marcador de fecha 4"/>
          <p:cNvSpPr>
            <a:spLocks noGrp="1"/>
          </p:cNvSpPr>
          <p:nvPr>
            <p:ph type="dt" sz="half" idx="10"/>
          </p:nvPr>
        </p:nvSpPr>
        <p:spPr>
          <a:xfrm>
            <a:off x="804672" y="320040"/>
            <a:ext cx="3657600" cy="320040"/>
          </a:xfrm>
        </p:spPr>
        <p:txBody>
          <a:bodyPr rtlCol="0"/>
          <a:lstStyle/>
          <a:p>
            <a:pPr rtl="0"/>
            <a:fld id="{89DC3ADA-FCB2-4B68-8689-BC48DF9A07DC}" type="datetime1">
              <a:rPr lang="es-ES" noProof="0" smtClean="0"/>
              <a:t>23/05/2022</a:t>
            </a:fld>
            <a:endParaRPr lang="es-ES" noProof="0" dirty="0"/>
          </a:p>
        </p:txBody>
      </p:sp>
      <p:sp>
        <p:nvSpPr>
          <p:cNvPr id="6" name="Marcador de pie de página 5"/>
          <p:cNvSpPr>
            <a:spLocks noGrp="1"/>
          </p:cNvSpPr>
          <p:nvPr>
            <p:ph type="ftr" sz="quarter" idx="11"/>
          </p:nvPr>
        </p:nvSpPr>
        <p:spPr>
          <a:xfrm>
            <a:off x="804672" y="6227064"/>
            <a:ext cx="5942203" cy="320040"/>
          </a:xfrm>
        </p:spPr>
        <p:txBody>
          <a:bodyPr rtlCol="0"/>
          <a:lstStyle/>
          <a:p>
            <a:pPr rtl="0"/>
            <a:endParaRPr lang="es-ES" noProof="0" dirty="0"/>
          </a:p>
        </p:txBody>
      </p:sp>
      <p:sp>
        <p:nvSpPr>
          <p:cNvPr id="7" name="Marcador de número de diapositiva 6"/>
          <p:cNvSpPr>
            <a:spLocks noGrp="1"/>
          </p:cNvSpPr>
          <p:nvPr>
            <p:ph type="sldNum" sz="quarter" idx="12"/>
          </p:nvPr>
        </p:nvSpPr>
        <p:spPr>
          <a:xfrm>
            <a:off x="5828377" y="320040"/>
            <a:ext cx="914400" cy="320040"/>
          </a:xfrm>
        </p:spPr>
        <p:txBody>
          <a:bodyPr rtlCol="0"/>
          <a:lstStyle/>
          <a:p>
            <a:pPr rtl="0"/>
            <a:fld id="{6D22F896-40B5-4ADD-8801-0D06FADFA095}" type="slidenum">
              <a:rPr lang="es-ES" noProof="0" smtClean="0"/>
              <a:t>‹Nº›</a:t>
            </a:fld>
            <a:endParaRPr lang="es-E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a:p>
            <a:pPr lvl="5" rtl="0"/>
            <a:r>
              <a:rPr lang="es-ES" noProof="0"/>
              <a:t>6</a:t>
            </a:r>
          </a:p>
          <a:p>
            <a:pPr lvl="6" rtl="0"/>
            <a:r>
              <a:rPr lang="es-ES" noProof="0"/>
              <a:t>7</a:t>
            </a:r>
          </a:p>
          <a:p>
            <a:pPr lvl="7" rtl="0"/>
            <a:r>
              <a:rPr lang="es-ES" noProof="0"/>
              <a:t>8</a:t>
            </a:r>
          </a:p>
          <a:p>
            <a:pPr lvl="8" rtl="0"/>
            <a:r>
              <a:rPr lang="es-ES" noProof="0"/>
              <a:t>9</a:t>
            </a:r>
          </a:p>
        </p:txBody>
      </p:sp>
      <p:sp>
        <p:nvSpPr>
          <p:cNvPr id="4" name="Marcador de fecha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pPr rtl="0"/>
            <a:fld id="{ACEFD621-B35E-4109-83EE-BF38A078E795}" type="datetime1">
              <a:rPr lang="es-ES" noProof="0" smtClean="0"/>
              <a:t>23/05/2022</a:t>
            </a:fld>
            <a:endParaRPr lang="es-ES" noProof="0"/>
          </a:p>
        </p:txBody>
      </p:sp>
      <p:sp>
        <p:nvSpPr>
          <p:cNvPr id="5" name="Marcador de pie de página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6D22F896-40B5-4ADD-8801-0D06FADFA095}" type="slidenum">
              <a:rPr lang="es-ES" noProof="0" smtClean="0"/>
              <a:pPr rtl="0"/>
              <a:t>‹Nº›</a:t>
            </a:fld>
            <a:endParaRPr lang="es-E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ionos.es/digitalguide/servidores/know-how/arp-resolucion-de-direcciones-en-la-red/" TargetMode="External"/><Relationship Id="rId2" Type="http://schemas.openxmlformats.org/officeDocument/2006/relationships/hyperlink" Target="https://www.redeszone.net/tutoriales/internet/que-es-protocolo-arp/" TargetMode="External"/><Relationship Id="rId1" Type="http://schemas.openxmlformats.org/officeDocument/2006/relationships/slideLayout" Target="../slideLayouts/slideLayout7.xml"/><Relationship Id="rId4" Type="http://schemas.openxmlformats.org/officeDocument/2006/relationships/hyperlink" Target="https://www.youtube.com/watch?v=BK_KQiX-W9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52FD7-76EF-4EBF-8807-5A08A9C8EA09}"/>
              </a:ext>
            </a:extLst>
          </p:cNvPr>
          <p:cNvSpPr>
            <a:spLocks noGrp="1"/>
          </p:cNvSpPr>
          <p:nvPr>
            <p:ph type="ctrTitle"/>
          </p:nvPr>
        </p:nvSpPr>
        <p:spPr>
          <a:xfrm>
            <a:off x="1759236" y="2597421"/>
            <a:ext cx="8679915" cy="1519086"/>
          </a:xfrm>
        </p:spPr>
        <p:txBody>
          <a:bodyPr rtlCol="0">
            <a:normAutofit fontScale="90000"/>
          </a:bodyPr>
          <a:lstStyle/>
          <a:p>
            <a:br>
              <a:rPr lang="es-ES" dirty="0">
                <a:latin typeface="Rockwell"/>
                <a:cs typeface="Calibri Light"/>
              </a:rPr>
            </a:br>
            <a:r>
              <a:rPr lang="es-ES" dirty="0">
                <a:latin typeface="Rockwell"/>
                <a:cs typeface="Calibri Light"/>
              </a:rPr>
              <a:t>ARP</a:t>
            </a:r>
            <a:br>
              <a:rPr lang="es-ES" dirty="0">
                <a:latin typeface="Rockwell"/>
                <a:cs typeface="Calibri Light"/>
              </a:rPr>
            </a:br>
            <a:r>
              <a:rPr lang="es-ES" dirty="0">
                <a:latin typeface="Rockwell"/>
                <a:ea typeface="+mj-lt"/>
                <a:cs typeface="+mj-lt"/>
              </a:rPr>
              <a:t>ANDDRESS RESOLUTION PROTOCOL</a:t>
            </a:r>
            <a:endParaRPr lang="es-ES" dirty="0">
              <a:latin typeface="Rockwell"/>
            </a:endParaRPr>
          </a:p>
        </p:txBody>
      </p:sp>
      <p:sp>
        <p:nvSpPr>
          <p:cNvPr id="3" name="Subtítulo 2">
            <a:extLst>
              <a:ext uri="{FF2B5EF4-FFF2-40B4-BE49-F238E27FC236}">
                <a16:creationId xmlns:a16="http://schemas.microsoft.com/office/drawing/2014/main" id="{F4C8D8C1-1062-49B2-BB56-D9F8E5DA6EB6}"/>
              </a:ext>
            </a:extLst>
          </p:cNvPr>
          <p:cNvSpPr>
            <a:spLocks noGrp="1"/>
          </p:cNvSpPr>
          <p:nvPr>
            <p:ph type="subTitle" idx="1"/>
          </p:nvPr>
        </p:nvSpPr>
        <p:spPr>
          <a:xfrm>
            <a:off x="1769675" y="3968896"/>
            <a:ext cx="8673427" cy="1322587"/>
          </a:xfrm>
        </p:spPr>
        <p:txBody>
          <a:bodyPr vert="horz" lIns="91440" tIns="0" rIns="91440" bIns="45720" rtlCol="0" anchor="t">
            <a:normAutofit/>
          </a:bodyPr>
          <a:lstStyle/>
          <a:p>
            <a:pPr rtl="0"/>
            <a:endParaRPr lang="es-ES"/>
          </a:p>
          <a:p>
            <a:r>
              <a:rPr lang="es-ES" sz="2400" dirty="0">
                <a:latin typeface="Calibri"/>
                <a:ea typeface="+mn-lt"/>
                <a:cs typeface="+mn-lt"/>
              </a:rPr>
              <a:t>protocolo de resolución de direcciones</a:t>
            </a:r>
            <a:endParaRPr lang="es-ES" sz="2400" dirty="0">
              <a:latin typeface="Calibri"/>
            </a:endParaRPr>
          </a:p>
        </p:txBody>
      </p:sp>
    </p:spTree>
    <p:extLst>
      <p:ext uri="{BB962C8B-B14F-4D97-AF65-F5344CB8AC3E}">
        <p14:creationId xmlns:p14="http://schemas.microsoft.com/office/powerpoint/2010/main" val="426286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A875-AB94-465D-04F8-5EF1EEA978ED}"/>
              </a:ext>
            </a:extLst>
          </p:cNvPr>
          <p:cNvSpPr>
            <a:spLocks noGrp="1"/>
          </p:cNvSpPr>
          <p:nvPr>
            <p:ph type="title"/>
          </p:nvPr>
        </p:nvSpPr>
        <p:spPr/>
        <p:txBody>
          <a:bodyPr>
            <a:normAutofit fontScale="90000"/>
          </a:bodyPr>
          <a:lstStyle/>
          <a:p>
            <a:r>
              <a:rPr lang="es-ES" dirty="0">
                <a:latin typeface="Rockwell"/>
                <a:cs typeface="Calibri Light"/>
              </a:rPr>
              <a:t>Que es el protocolo ARP?</a:t>
            </a:r>
            <a:br>
              <a:rPr lang="es-ES" dirty="0">
                <a:cs typeface="Calibri Light"/>
              </a:rPr>
            </a:br>
            <a:endParaRPr lang="es-ES" dirty="0">
              <a:cs typeface="Calibri Light"/>
            </a:endParaRPr>
          </a:p>
        </p:txBody>
      </p:sp>
      <p:sp>
        <p:nvSpPr>
          <p:cNvPr id="18" name="Marcador de contenido 17">
            <a:extLst>
              <a:ext uri="{FF2B5EF4-FFF2-40B4-BE49-F238E27FC236}">
                <a16:creationId xmlns:a16="http://schemas.microsoft.com/office/drawing/2014/main" id="{8FC106A1-2E57-F89F-C1CD-BA34DAF63625}"/>
              </a:ext>
            </a:extLst>
          </p:cNvPr>
          <p:cNvSpPr>
            <a:spLocks noGrp="1"/>
          </p:cNvSpPr>
          <p:nvPr>
            <p:ph idx="1"/>
          </p:nvPr>
        </p:nvSpPr>
        <p:spPr/>
        <p:txBody>
          <a:bodyPr/>
          <a:lstStyle/>
          <a:p>
            <a:r>
              <a:rPr lang="es-ES" dirty="0">
                <a:ea typeface="+mn-lt"/>
                <a:cs typeface="+mn-lt"/>
              </a:rPr>
              <a:t>Es un protocolo muy importante ya que se encarga de vincular una dirección Mac o dirección física(la que identifica la tarjeta de red de un equipo)</a:t>
            </a:r>
            <a:endParaRPr lang="es-ES" dirty="0"/>
          </a:p>
          <a:p>
            <a:r>
              <a:rPr lang="es-ES" dirty="0">
                <a:ea typeface="+mn-lt"/>
                <a:cs typeface="+mn-lt"/>
              </a:rPr>
              <a:t>con una dirección IP (el número que se le asigna a un equipo dentro de una red la cual puede ser pública o privada)). </a:t>
            </a:r>
            <a:endParaRPr lang="es-ES"/>
          </a:p>
          <a:p>
            <a:endParaRPr lang="es-ES" dirty="0"/>
          </a:p>
        </p:txBody>
      </p:sp>
    </p:spTree>
    <p:extLst>
      <p:ext uri="{BB962C8B-B14F-4D97-AF65-F5344CB8AC3E}">
        <p14:creationId xmlns:p14="http://schemas.microsoft.com/office/powerpoint/2010/main" val="142266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8FBB9E0-C559-BB59-C611-AD2974FB3E31}"/>
              </a:ext>
            </a:extLst>
          </p:cNvPr>
          <p:cNvSpPr txBox="1"/>
          <p:nvPr/>
        </p:nvSpPr>
        <p:spPr>
          <a:xfrm>
            <a:off x="3520705" y="627945"/>
            <a:ext cx="646638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000" dirty="0">
                <a:latin typeface="Rockwell Extra Bold"/>
              </a:rPr>
              <a:t>Funcionamiento</a:t>
            </a:r>
            <a:r>
              <a:rPr lang="es-ES" dirty="0"/>
              <a:t> </a:t>
            </a:r>
          </a:p>
        </p:txBody>
      </p:sp>
      <p:sp>
        <p:nvSpPr>
          <p:cNvPr id="3" name="CuadroTexto 2">
            <a:extLst>
              <a:ext uri="{FF2B5EF4-FFF2-40B4-BE49-F238E27FC236}">
                <a16:creationId xmlns:a16="http://schemas.microsoft.com/office/drawing/2014/main" id="{9D3DC7AA-554F-3063-BDB0-B2D928A41626}"/>
              </a:ext>
            </a:extLst>
          </p:cNvPr>
          <p:cNvSpPr txBox="1"/>
          <p:nvPr/>
        </p:nvSpPr>
        <p:spPr>
          <a:xfrm>
            <a:off x="1483489" y="1763209"/>
            <a:ext cx="1037284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este protocolo se encarga de permitir que un dispositivo conectado a una red pueda obtener la ruta de otro equipo conectado a esa misma red.</a:t>
            </a:r>
            <a:endParaRPr lang="es-ES" dirty="0"/>
          </a:p>
          <a:p>
            <a:r>
              <a:rPr lang="es-ES" dirty="0">
                <a:ea typeface="+mn-lt"/>
                <a:cs typeface="+mn-lt"/>
              </a:rPr>
              <a:t>a grandes rasgos lo que hace este protocolo es traducir para que los sistemas puedan reconocerse entre sí, ya que la longitud de las conexiones IP y MAC son diferentes</a:t>
            </a:r>
            <a:endParaRPr lang="es-ES" dirty="0"/>
          </a:p>
          <a:p>
            <a:r>
              <a:rPr lang="es-ES" dirty="0">
                <a:ea typeface="+mn-lt"/>
                <a:cs typeface="+mn-lt"/>
              </a:rPr>
              <a:t>ya que la IP es de 32 bits y la segunda de 48bits</a:t>
            </a:r>
            <a:endParaRPr lang="es-ES" dirty="0"/>
          </a:p>
          <a:p>
            <a:pPr algn="l"/>
            <a:endParaRPr lang="es-ES" dirty="0"/>
          </a:p>
          <a:p>
            <a:endParaRPr lang="es-ES" dirty="0"/>
          </a:p>
        </p:txBody>
      </p:sp>
      <p:pic>
        <p:nvPicPr>
          <p:cNvPr id="5" name="Imagen 5" descr="Diagrama&#10;&#10;Descripción generada automáticamente">
            <a:extLst>
              <a:ext uri="{FF2B5EF4-FFF2-40B4-BE49-F238E27FC236}">
                <a16:creationId xmlns:a16="http://schemas.microsoft.com/office/drawing/2014/main" id="{7622C818-8501-C9A0-989E-CC3868027C40}"/>
              </a:ext>
            </a:extLst>
          </p:cNvPr>
          <p:cNvPicPr>
            <a:picLocks noChangeAspect="1"/>
          </p:cNvPicPr>
          <p:nvPr/>
        </p:nvPicPr>
        <p:blipFill>
          <a:blip r:embed="rId2"/>
          <a:stretch>
            <a:fillRect/>
          </a:stretch>
        </p:blipFill>
        <p:spPr>
          <a:xfrm>
            <a:off x="1991638" y="3368979"/>
            <a:ext cx="8219161" cy="3376808"/>
          </a:xfrm>
          <a:prstGeom prst="rect">
            <a:avLst/>
          </a:prstGeom>
        </p:spPr>
      </p:pic>
    </p:spTree>
    <p:extLst>
      <p:ext uri="{BB962C8B-B14F-4D97-AF65-F5344CB8AC3E}">
        <p14:creationId xmlns:p14="http://schemas.microsoft.com/office/powerpoint/2010/main" val="247557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Diagrama&#10;&#10;Descripción generada automáticamente">
            <a:extLst>
              <a:ext uri="{FF2B5EF4-FFF2-40B4-BE49-F238E27FC236}">
                <a16:creationId xmlns:a16="http://schemas.microsoft.com/office/drawing/2014/main" id="{788FE5C8-10D9-AB9B-EDF1-EC9C6E88245B}"/>
              </a:ext>
            </a:extLst>
          </p:cNvPr>
          <p:cNvPicPr>
            <a:picLocks noChangeAspect="1"/>
          </p:cNvPicPr>
          <p:nvPr/>
        </p:nvPicPr>
        <p:blipFill>
          <a:blip r:embed="rId2"/>
          <a:stretch>
            <a:fillRect/>
          </a:stretch>
        </p:blipFill>
        <p:spPr>
          <a:xfrm>
            <a:off x="6225733" y="480176"/>
            <a:ext cx="5783758" cy="6079670"/>
          </a:xfrm>
          <a:prstGeom prst="rect">
            <a:avLst/>
          </a:prstGeom>
        </p:spPr>
      </p:pic>
      <p:sp>
        <p:nvSpPr>
          <p:cNvPr id="3" name="CuadroTexto 2">
            <a:extLst>
              <a:ext uri="{FF2B5EF4-FFF2-40B4-BE49-F238E27FC236}">
                <a16:creationId xmlns:a16="http://schemas.microsoft.com/office/drawing/2014/main" id="{78195143-C8B1-2B72-C383-FF0EDE1316A2}"/>
              </a:ext>
            </a:extLst>
          </p:cNvPr>
          <p:cNvSpPr txBox="1"/>
          <p:nvPr/>
        </p:nvSpPr>
        <p:spPr>
          <a:xfrm>
            <a:off x="1763210" y="114589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dirty="0"/>
          </a:p>
        </p:txBody>
      </p:sp>
      <p:sp>
        <p:nvSpPr>
          <p:cNvPr id="4" name="CuadroTexto 3">
            <a:extLst>
              <a:ext uri="{FF2B5EF4-FFF2-40B4-BE49-F238E27FC236}">
                <a16:creationId xmlns:a16="http://schemas.microsoft.com/office/drawing/2014/main" id="{36A28C09-A766-A411-BEA3-11AE6B7CE45A}"/>
              </a:ext>
            </a:extLst>
          </p:cNvPr>
          <p:cNvSpPr txBox="1"/>
          <p:nvPr/>
        </p:nvSpPr>
        <p:spPr>
          <a:xfrm>
            <a:off x="316375" y="181336"/>
            <a:ext cx="5733324"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-sí tenemos un dispositivo conectado a la red, ese dispositivo para poder vincularse tiene que recibir una dirección IP única</a:t>
            </a:r>
            <a:endParaRPr lang="es-ES" dirty="0" err="1"/>
          </a:p>
          <a:p>
            <a:r>
              <a:rPr lang="es-ES" dirty="0">
                <a:ea typeface="+mn-lt"/>
                <a:cs typeface="+mn-lt"/>
              </a:rPr>
              <a:t>esto es necesario para poder comunicarse e identificarse </a:t>
            </a:r>
            <a:endParaRPr lang="es-ES" dirty="0"/>
          </a:p>
          <a:p>
            <a:endParaRPr lang="es-ES" dirty="0">
              <a:ea typeface="+mn-lt"/>
              <a:cs typeface="+mn-lt"/>
            </a:endParaRPr>
          </a:p>
          <a:p>
            <a:r>
              <a:rPr lang="es-ES" dirty="0">
                <a:ea typeface="+mn-lt"/>
                <a:cs typeface="+mn-lt"/>
              </a:rPr>
              <a:t>-La puerta de enlace o hardware de una red va a permitir que los datos fluyan y va a solicitar a el protocolo ARP que encuentre una dirección MAC que coincida con esa dirección IP</a:t>
            </a:r>
            <a:endParaRPr lang="es-ES" dirty="0"/>
          </a:p>
          <a:p>
            <a:r>
              <a:rPr lang="es-ES" dirty="0">
                <a:ea typeface="+mn-lt"/>
                <a:cs typeface="+mn-lt"/>
              </a:rPr>
              <a:t>esta información se almacena en el cache, por lo que ese paso se realiza la primera vez ahí, una vez ahí el cache ARP crea una tabla con las direcciones IP y MAC correspondiente</a:t>
            </a:r>
            <a:endParaRPr lang="es-ES" dirty="0"/>
          </a:p>
          <a:p>
            <a:endParaRPr lang="es-ES" dirty="0">
              <a:ea typeface="+mn-lt"/>
              <a:cs typeface="+mn-lt"/>
            </a:endParaRPr>
          </a:p>
          <a:p>
            <a:r>
              <a:rPr lang="es-ES" dirty="0">
                <a:ea typeface="+mn-lt"/>
                <a:cs typeface="+mn-lt"/>
              </a:rPr>
              <a:t>-Es decir que guarda en una tabla toda la información necesaria para que no sea necesario repetir el proceso, esta cache ARP no es infinita ya que tiene un tamaño limitado y las direcciones </a:t>
            </a:r>
            <a:endParaRPr lang="es-ES"/>
          </a:p>
          <a:p>
            <a:r>
              <a:rPr lang="es-ES" dirty="0">
                <a:ea typeface="+mn-lt"/>
                <a:cs typeface="+mn-lt"/>
              </a:rPr>
              <a:t>solo se almacenan en la memoria durante un tiempo, para liberar espacio y evitar ataques cibernéticos que puedan robas o falsificar las direcciones</a:t>
            </a:r>
            <a:endParaRPr lang="es-ES" dirty="0"/>
          </a:p>
          <a:p>
            <a:pPr algn="l"/>
            <a:endParaRPr lang="es-ES" dirty="0"/>
          </a:p>
        </p:txBody>
      </p:sp>
    </p:spTree>
    <p:extLst>
      <p:ext uri="{BB962C8B-B14F-4D97-AF65-F5344CB8AC3E}">
        <p14:creationId xmlns:p14="http://schemas.microsoft.com/office/powerpoint/2010/main" val="73590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39C71-0D46-E085-7E02-C753A8531A87}"/>
              </a:ext>
            </a:extLst>
          </p:cNvPr>
          <p:cNvSpPr>
            <a:spLocks noGrp="1"/>
          </p:cNvSpPr>
          <p:nvPr>
            <p:ph type="title"/>
          </p:nvPr>
        </p:nvSpPr>
        <p:spPr/>
        <p:txBody>
          <a:bodyPr/>
          <a:lstStyle/>
          <a:p>
            <a:r>
              <a:rPr lang="es-ES" dirty="0">
                <a:cs typeface="Calibri Light"/>
              </a:rPr>
              <a:t>Los ataques más comunes que podemos encontrar son:</a:t>
            </a:r>
            <a:endParaRPr lang="es-ES" dirty="0"/>
          </a:p>
        </p:txBody>
      </p:sp>
      <p:sp>
        <p:nvSpPr>
          <p:cNvPr id="3" name="Marcador de contenido 2">
            <a:extLst>
              <a:ext uri="{FF2B5EF4-FFF2-40B4-BE49-F238E27FC236}">
                <a16:creationId xmlns:a16="http://schemas.microsoft.com/office/drawing/2014/main" id="{3B19DBC3-1340-DA59-BA7A-16FBCA8A5D5E}"/>
              </a:ext>
            </a:extLst>
          </p:cNvPr>
          <p:cNvSpPr>
            <a:spLocks noGrp="1"/>
          </p:cNvSpPr>
          <p:nvPr>
            <p:ph sz="half" idx="1"/>
          </p:nvPr>
        </p:nvSpPr>
        <p:spPr>
          <a:xfrm>
            <a:off x="5120878" y="1594124"/>
            <a:ext cx="6269591" cy="1697816"/>
          </a:xfrm>
        </p:spPr>
        <p:txBody>
          <a:bodyPr vert="horz" lIns="91440" tIns="45720" rIns="91440" bIns="45720" rtlCol="0" anchor="t">
            <a:normAutofit/>
          </a:bodyPr>
          <a:lstStyle/>
          <a:p>
            <a:r>
              <a:rPr lang="es-ES" dirty="0">
                <a:ea typeface="+mn-lt"/>
                <a:cs typeface="+mn-lt"/>
              </a:rPr>
              <a:t>Spoofing, que se basan en enviar ARP falsos para asociar una dirección MAC de un atacante con una dirección IP, y así controlar y recopilar la información que se envía a través de una dirección IP</a:t>
            </a:r>
            <a:endParaRPr lang="es-ES" dirty="0"/>
          </a:p>
        </p:txBody>
      </p:sp>
      <p:sp>
        <p:nvSpPr>
          <p:cNvPr id="4" name="Marcador de contenido 3">
            <a:extLst>
              <a:ext uri="{FF2B5EF4-FFF2-40B4-BE49-F238E27FC236}">
                <a16:creationId xmlns:a16="http://schemas.microsoft.com/office/drawing/2014/main" id="{5A384252-C927-20CA-AA04-986D7C589DAC}"/>
              </a:ext>
            </a:extLst>
          </p:cNvPr>
          <p:cNvSpPr>
            <a:spLocks noGrp="1"/>
          </p:cNvSpPr>
          <p:nvPr>
            <p:ph sz="half" idx="2"/>
          </p:nvPr>
        </p:nvSpPr>
        <p:spPr/>
        <p:txBody>
          <a:bodyPr vert="horz" lIns="91440" tIns="45720" rIns="91440" bIns="45720" rtlCol="0" anchor="t">
            <a:normAutofit/>
          </a:bodyPr>
          <a:lstStyle/>
          <a:p>
            <a:r>
              <a:rPr lang="es-ES" dirty="0">
                <a:ea typeface="+mn-lt"/>
                <a:cs typeface="+mn-lt"/>
              </a:rPr>
              <a:t>ataques DoS se encarga de sobre cargar el sistema con una gran cantidad de solicitudes que hacen que los servidores o redes no puedan responder con normalidad ,esto ocasiona que puedan llegar a efectuar ataques DDos</a:t>
            </a:r>
            <a:endParaRPr lang="es-ES"/>
          </a:p>
        </p:txBody>
      </p:sp>
    </p:spTree>
    <p:extLst>
      <p:ext uri="{BB962C8B-B14F-4D97-AF65-F5344CB8AC3E}">
        <p14:creationId xmlns:p14="http://schemas.microsoft.com/office/powerpoint/2010/main" val="241439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82716DC-4572-AF8B-080F-789FCDF709ED}"/>
              </a:ext>
            </a:extLst>
          </p:cNvPr>
          <p:cNvSpPr txBox="1"/>
          <p:nvPr/>
        </p:nvSpPr>
        <p:spPr>
          <a:xfrm>
            <a:off x="5129514" y="1251994"/>
            <a:ext cx="32737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t>BIOGRAFIA:</a:t>
            </a:r>
          </a:p>
        </p:txBody>
      </p:sp>
      <p:sp>
        <p:nvSpPr>
          <p:cNvPr id="5" name="CuadroTexto 4">
            <a:extLst>
              <a:ext uri="{FF2B5EF4-FFF2-40B4-BE49-F238E27FC236}">
                <a16:creationId xmlns:a16="http://schemas.microsoft.com/office/drawing/2014/main" id="{E1EFD5C9-4A17-7231-987B-ABC8C0CBC020}"/>
              </a:ext>
            </a:extLst>
          </p:cNvPr>
          <p:cNvSpPr txBox="1"/>
          <p:nvPr/>
        </p:nvSpPr>
        <p:spPr>
          <a:xfrm>
            <a:off x="4124566" y="2407654"/>
            <a:ext cx="52896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hlinkClick r:id="rId2"/>
              </a:rPr>
              <a:t>https://www.redeszone.net/tutoriales/internet/que-es-protocolo-arp/</a:t>
            </a:r>
            <a:endParaRPr lang="es-ES"/>
          </a:p>
          <a:p>
            <a:endParaRPr lang="es-ES"/>
          </a:p>
          <a:p>
            <a:r>
              <a:rPr lang="es-ES" dirty="0">
                <a:ea typeface="+mn-lt"/>
                <a:cs typeface="+mn-lt"/>
                <a:hlinkClick r:id="rId3"/>
              </a:rPr>
              <a:t>https://www.ionos.es/digitalguide/servidores/know-how/arp-resolucion-de-direcciones-en-la-red/</a:t>
            </a:r>
            <a:endParaRPr lang="es-ES"/>
          </a:p>
          <a:p>
            <a:endParaRPr lang="es-ES"/>
          </a:p>
          <a:p>
            <a:r>
              <a:rPr lang="es-ES" dirty="0">
                <a:ea typeface="+mn-lt"/>
                <a:cs typeface="+mn-lt"/>
                <a:hlinkClick r:id="rId4"/>
              </a:rPr>
              <a:t>https://www.youtube.com/watch?v=BK_KQiX-W9k</a:t>
            </a:r>
            <a:endParaRPr lang="es-ES"/>
          </a:p>
          <a:p>
            <a:pPr algn="l"/>
            <a:endParaRPr lang="es-ES" dirty="0"/>
          </a:p>
        </p:txBody>
      </p:sp>
    </p:spTree>
    <p:extLst>
      <p:ext uri="{BB962C8B-B14F-4D97-AF65-F5344CB8AC3E}">
        <p14:creationId xmlns:p14="http://schemas.microsoft.com/office/powerpoint/2010/main" val="292392383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0</TotalTime>
  <Words>1</Words>
  <Application>Microsoft Office PowerPoint</Application>
  <PresentationFormat>Panorámica</PresentationFormat>
  <Paragraphs>1</Paragraphs>
  <Slides>6</Slides>
  <Notes>1</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Atlas</vt:lpstr>
      <vt:lpstr> ARP ANDDRESS RESOLUTION PROTOCOL</vt:lpstr>
      <vt:lpstr>Que es el protocolo ARP? </vt:lpstr>
      <vt:lpstr>Presentación de PowerPoint</vt:lpstr>
      <vt:lpstr>Presentación de PowerPoint</vt:lpstr>
      <vt:lpstr>Los ataques más comunes que podemos encontrar son: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158</cp:revision>
  <dcterms:created xsi:type="dcterms:W3CDTF">2022-05-23T08:21:20Z</dcterms:created>
  <dcterms:modified xsi:type="dcterms:W3CDTF">2022-05-23T13:29:20Z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