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9" r:id="rId4"/>
    <p:sldId id="268" r:id="rId5"/>
    <p:sldId id="269" r:id="rId6"/>
    <p:sldId id="258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70" r:id="rId15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6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E9C0CF-6B82-493E-8FD5-E1799A0988F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728391EF-0260-4E81-AD32-FEE5779AF90C}">
      <dgm:prSet phldrT="[Text]"/>
      <dgm:spPr/>
      <dgm:t>
        <a:bodyPr/>
        <a:lstStyle/>
        <a:p>
          <a:r>
            <a:rPr lang="en-GB" b="0" i="0" dirty="0" smtClean="0">
              <a:latin typeface="Calibri"/>
              <a:ea typeface="+mn-ea"/>
              <a:cs typeface="+mn-cs"/>
            </a:rPr>
            <a:t>VAISALA</a:t>
          </a:r>
          <a:r>
            <a:rPr lang="ro-RO" b="0" i="0" dirty="0" smtClean="0">
              <a:latin typeface="Calibri"/>
              <a:ea typeface="+mn-ea"/>
              <a:cs typeface="+mn-cs"/>
            </a:rPr>
            <a:t> naval </a:t>
          </a:r>
          <a:r>
            <a:rPr lang="en-GB" b="0" i="0" dirty="0" smtClean="0">
              <a:latin typeface="Calibri"/>
              <a:ea typeface="+mn-ea"/>
              <a:cs typeface="+mn-cs"/>
            </a:rPr>
            <a:t>Weather</a:t>
          </a:r>
          <a:r>
            <a:rPr lang="ro-RO" b="0" i="0" dirty="0" smtClean="0">
              <a:latin typeface="Calibri"/>
              <a:ea typeface="+mn-ea"/>
              <a:cs typeface="+mn-cs"/>
            </a:rPr>
            <a:t> Transmitter WXT530 Series</a:t>
          </a:r>
          <a:r>
            <a:rPr lang="en-GB" b="0" i="0" dirty="0" smtClean="0">
              <a:latin typeface="Calibri"/>
              <a:ea typeface="+mn-ea"/>
              <a:cs typeface="+mn-cs"/>
            </a:rPr>
            <a:t>  for </a:t>
          </a:r>
          <a:r>
            <a:rPr lang="ro-RO" b="0" i="0" dirty="0" smtClean="0">
              <a:latin typeface="Calibri"/>
              <a:ea typeface="+mn-ea"/>
              <a:cs typeface="+mn-cs"/>
            </a:rPr>
            <a:t>s</a:t>
          </a:r>
          <a:r>
            <a:rPr lang="en-GB" b="0" i="0" dirty="0" smtClean="0">
              <a:latin typeface="Calibri"/>
              <a:ea typeface="+mn-ea"/>
              <a:cs typeface="+mn-cs"/>
            </a:rPr>
            <a:t>peed ​​and </a:t>
          </a:r>
          <a:r>
            <a:rPr lang="ro-RO" b="0" i="0" dirty="0" smtClean="0">
              <a:latin typeface="Calibri"/>
              <a:ea typeface="+mn-ea"/>
              <a:cs typeface="+mn-cs"/>
            </a:rPr>
            <a:t>w</a:t>
          </a:r>
          <a:r>
            <a:rPr lang="en-GB" b="0" i="0" dirty="0" err="1" smtClean="0">
              <a:latin typeface="Calibri"/>
              <a:ea typeface="+mn-ea"/>
              <a:cs typeface="+mn-cs"/>
            </a:rPr>
            <a:t>ind</a:t>
          </a:r>
          <a:endParaRPr lang="ro-RO"/>
        </a:p>
      </dgm:t>
    </dgm:pt>
    <dgm:pt modelId="{EA14F953-0510-49A9-B703-DCAA447FFCC7}" type="parTrans" cxnId="{CBC08043-8208-4F81-94ED-F34111B1EEF3}">
      <dgm:prSet/>
      <dgm:spPr/>
      <dgm:t>
        <a:bodyPr/>
        <a:lstStyle/>
        <a:p>
          <a:endParaRPr lang="ro-RO"/>
        </a:p>
      </dgm:t>
    </dgm:pt>
    <dgm:pt modelId="{22BC25E6-6612-43BE-A67A-C6DF2E5D798B}" type="sibTrans" cxnId="{CBC08043-8208-4F81-94ED-F34111B1EEF3}">
      <dgm:prSet/>
      <dgm:spPr/>
      <dgm:t>
        <a:bodyPr/>
        <a:lstStyle/>
        <a:p>
          <a:endParaRPr lang="ro-RO"/>
        </a:p>
      </dgm:t>
    </dgm:pt>
    <dgm:pt modelId="{931CDA97-7DBB-41E3-A5F6-D12172AD86A9}">
      <dgm:prSet phldrT="[Text]" custT="1"/>
      <dgm:spPr/>
      <dgm:t>
        <a:bodyPr/>
        <a:lstStyle/>
        <a:p>
          <a:r>
            <a:rPr lang="en-US" sz="1000"/>
            <a:t>Input from the  code:</a:t>
          </a:r>
        </a:p>
        <a:p>
          <a:r>
            <a:rPr lang="en-US" sz="1000"/>
            <a:t>Ship's heading</a:t>
          </a:r>
        </a:p>
        <a:p>
          <a:r>
            <a:rPr lang="en-US" sz="1000"/>
            <a:t>Ship's speed</a:t>
          </a:r>
          <a:endParaRPr lang="ro-RO" sz="1000"/>
        </a:p>
      </dgm:t>
    </dgm:pt>
    <dgm:pt modelId="{6D3DD794-8B72-4BD9-A1B2-D936F9B79B7D}" type="parTrans" cxnId="{E166125D-D06C-4E31-A8A5-88344BB5BABF}">
      <dgm:prSet/>
      <dgm:spPr/>
      <dgm:t>
        <a:bodyPr/>
        <a:lstStyle/>
        <a:p>
          <a:endParaRPr lang="ro-RO"/>
        </a:p>
      </dgm:t>
    </dgm:pt>
    <dgm:pt modelId="{271EE27C-2547-4926-94AD-107C72F2D683}" type="sibTrans" cxnId="{E166125D-D06C-4E31-A8A5-88344BB5BABF}">
      <dgm:prSet/>
      <dgm:spPr/>
      <dgm:t>
        <a:bodyPr/>
        <a:lstStyle/>
        <a:p>
          <a:endParaRPr lang="ro-RO"/>
        </a:p>
      </dgm:t>
    </dgm:pt>
    <dgm:pt modelId="{8F5DB4D2-8B28-4C95-8357-7140015188DE}">
      <dgm:prSet/>
      <dgm:spPr/>
      <dgm:t>
        <a:bodyPr/>
        <a:lstStyle/>
        <a:p>
          <a:r>
            <a:rPr lang="ro-RO"/>
            <a:t>ShipRealWindCalculator 3.0</a:t>
          </a:r>
        </a:p>
        <a:p>
          <a:r>
            <a:rPr lang="ro-RO"/>
            <a:t>(Python based sofware)</a:t>
          </a:r>
        </a:p>
      </dgm:t>
    </dgm:pt>
    <dgm:pt modelId="{5428CC8B-1DC4-420F-857E-73F220084B5A}" type="parTrans" cxnId="{54678612-B382-4C0A-A840-7364BA69110E}">
      <dgm:prSet/>
      <dgm:spPr/>
      <dgm:t>
        <a:bodyPr/>
        <a:lstStyle/>
        <a:p>
          <a:endParaRPr lang="ro-RO"/>
        </a:p>
      </dgm:t>
    </dgm:pt>
    <dgm:pt modelId="{3743E9CA-C54D-4BA4-94D2-3A9FEABC3D66}" type="sibTrans" cxnId="{54678612-B382-4C0A-A840-7364BA69110E}">
      <dgm:prSet/>
      <dgm:spPr/>
      <dgm:t>
        <a:bodyPr/>
        <a:lstStyle/>
        <a:p>
          <a:endParaRPr lang="ro-RO"/>
        </a:p>
      </dgm:t>
    </dgm:pt>
    <dgm:pt modelId="{D9F9CF6A-E4B8-4565-AD6E-1B8BE1F9CA29}">
      <dgm:prSet/>
      <dgm:spPr/>
      <dgm:t>
        <a:bodyPr/>
        <a:lstStyle/>
        <a:p>
          <a:r>
            <a:rPr lang="ro-RO"/>
            <a:t>Windows</a:t>
          </a:r>
        </a:p>
      </dgm:t>
    </dgm:pt>
    <dgm:pt modelId="{53E5B407-C3C5-4932-9510-0D56FCCE08B7}" type="parTrans" cxnId="{559DA157-76BA-46A3-A8D5-75C3F9F2D478}">
      <dgm:prSet/>
      <dgm:spPr/>
      <dgm:t>
        <a:bodyPr/>
        <a:lstStyle/>
        <a:p>
          <a:endParaRPr lang="ro-RO"/>
        </a:p>
      </dgm:t>
    </dgm:pt>
    <dgm:pt modelId="{B143B833-4FF1-4DA8-BBA8-8F2A3164D583}" type="sibTrans" cxnId="{559DA157-76BA-46A3-A8D5-75C3F9F2D478}">
      <dgm:prSet/>
      <dgm:spPr/>
      <dgm:t>
        <a:bodyPr/>
        <a:lstStyle/>
        <a:p>
          <a:endParaRPr lang="ro-RO"/>
        </a:p>
      </dgm:t>
    </dgm:pt>
    <dgm:pt modelId="{B0A3CFE1-451E-40DF-A1D7-602D7A0E0F2C}">
      <dgm:prSet phldrT="[Text]" custT="1"/>
      <dgm:spPr/>
      <dgm:t>
        <a:bodyPr/>
        <a:lstStyle/>
        <a:p>
          <a:endParaRPr lang="en-US" sz="1000"/>
        </a:p>
        <a:p>
          <a:endParaRPr lang="en-US" sz="1000"/>
        </a:p>
        <a:p>
          <a:r>
            <a:rPr lang="en-US" sz="1000"/>
            <a:t>Output:</a:t>
          </a:r>
        </a:p>
        <a:p>
          <a:r>
            <a:rPr lang="en-US" sz="1000"/>
            <a:t>Real wind heading</a:t>
          </a:r>
        </a:p>
        <a:p>
          <a:r>
            <a:rPr lang="en-US" sz="1000"/>
            <a:t>Real wind speed</a:t>
          </a:r>
        </a:p>
        <a:p>
          <a:r>
            <a:rPr lang="en-US" sz="1000"/>
            <a:t>Plot</a:t>
          </a:r>
        </a:p>
        <a:p>
          <a:r>
            <a:rPr lang="en-US" sz="1000"/>
            <a:t>Plotting data</a:t>
          </a:r>
        </a:p>
        <a:p>
          <a:endParaRPr lang="ro-RO" sz="1900"/>
        </a:p>
      </dgm:t>
    </dgm:pt>
    <dgm:pt modelId="{EE51A79B-8449-4FD8-9408-E0BDA4184D50}" type="parTrans" cxnId="{9A3847FD-C4E8-4A7C-B145-591E70BCAE04}">
      <dgm:prSet/>
      <dgm:spPr/>
      <dgm:t>
        <a:bodyPr/>
        <a:lstStyle/>
        <a:p>
          <a:endParaRPr lang="ro-RO"/>
        </a:p>
      </dgm:t>
    </dgm:pt>
    <dgm:pt modelId="{724A4B75-DB64-45CA-8CA1-09D73444CE3A}" type="sibTrans" cxnId="{9A3847FD-C4E8-4A7C-B145-591E70BCAE04}">
      <dgm:prSet/>
      <dgm:spPr/>
      <dgm:t>
        <a:bodyPr/>
        <a:lstStyle/>
        <a:p>
          <a:endParaRPr lang="ro-RO"/>
        </a:p>
      </dgm:t>
    </dgm:pt>
    <dgm:pt modelId="{C54E8A19-BABA-47D3-AFAC-463287B87239}">
      <dgm:prSet/>
      <dgm:spPr/>
      <dgm:t>
        <a:bodyPr/>
        <a:lstStyle/>
        <a:p>
          <a:r>
            <a:rPr lang="en-US" dirty="0" smtClean="0"/>
            <a:t>Raspberry Pi 3 model B + </a:t>
          </a:r>
          <a:r>
            <a:rPr lang="en-US" dirty="0" err="1" smtClean="0"/>
            <a:t>MicroSD</a:t>
          </a:r>
          <a:r>
            <a:rPr lang="en-US" dirty="0" smtClean="0"/>
            <a:t> Card </a:t>
          </a:r>
          <a:r>
            <a:rPr lang="en-US" dirty="0" err="1" smtClean="0"/>
            <a:t>Noobs</a:t>
          </a:r>
          <a:r>
            <a:rPr lang="en-US" dirty="0" smtClean="0"/>
            <a:t> Raspberry Pi V3 16 GB</a:t>
          </a:r>
          <a:endParaRPr lang="ro-RO"/>
        </a:p>
      </dgm:t>
    </dgm:pt>
    <dgm:pt modelId="{FFA42DF1-AFA9-47BD-8907-F211EC935F53}" type="parTrans" cxnId="{5E37E2D4-5ADE-46CF-B610-C37CBD0CD24A}">
      <dgm:prSet/>
      <dgm:spPr/>
      <dgm:t>
        <a:bodyPr/>
        <a:lstStyle/>
        <a:p>
          <a:endParaRPr lang="ro-RO"/>
        </a:p>
      </dgm:t>
    </dgm:pt>
    <dgm:pt modelId="{0B0CDBC8-20DF-40BF-B8B7-AC7D4E7178DB}" type="sibTrans" cxnId="{5E37E2D4-5ADE-46CF-B610-C37CBD0CD24A}">
      <dgm:prSet/>
      <dgm:spPr/>
      <dgm:t>
        <a:bodyPr/>
        <a:lstStyle/>
        <a:p>
          <a:endParaRPr lang="ro-RO"/>
        </a:p>
      </dgm:t>
    </dgm:pt>
    <dgm:pt modelId="{8B6FC410-6E06-435D-BA6B-F082C84CA4BF}">
      <dgm:prSet phldrT="[Text]" custT="1"/>
      <dgm:spPr/>
      <dgm:t>
        <a:bodyPr/>
        <a:lstStyle/>
        <a:p>
          <a:r>
            <a:rPr lang="en-US" sz="1000"/>
            <a:t>Input form the wheater station in real time</a:t>
          </a:r>
        </a:p>
        <a:p>
          <a:r>
            <a:rPr lang="en-US" sz="1000"/>
            <a:t>Wind's apparent speed</a:t>
          </a:r>
        </a:p>
        <a:p>
          <a:r>
            <a:rPr lang="en-US" sz="1000"/>
            <a:t>Wind's apparent heading</a:t>
          </a:r>
          <a:endParaRPr lang="ro-RO" sz="1000"/>
        </a:p>
      </dgm:t>
    </dgm:pt>
    <dgm:pt modelId="{4C4B89B7-AD59-4057-B35C-DDC1675DF0B8}" type="sibTrans" cxnId="{A305FDFB-3D92-43F8-B781-B27D68697837}">
      <dgm:prSet/>
      <dgm:spPr/>
      <dgm:t>
        <a:bodyPr/>
        <a:lstStyle/>
        <a:p>
          <a:endParaRPr lang="ro-RO"/>
        </a:p>
      </dgm:t>
    </dgm:pt>
    <dgm:pt modelId="{280AE46E-38BD-4F38-9DC5-38942C5DB924}" type="parTrans" cxnId="{A305FDFB-3D92-43F8-B781-B27D68697837}">
      <dgm:prSet/>
      <dgm:spPr/>
      <dgm:t>
        <a:bodyPr/>
        <a:lstStyle/>
        <a:p>
          <a:endParaRPr lang="ro-RO"/>
        </a:p>
      </dgm:t>
    </dgm:pt>
    <dgm:pt modelId="{2203E6EC-4715-49B1-B9CB-5534DE5530B4}" type="pres">
      <dgm:prSet presAssocID="{7EE9C0CF-6B82-493E-8FD5-E1799A0988F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o-RO"/>
        </a:p>
      </dgm:t>
    </dgm:pt>
    <dgm:pt modelId="{462ABC98-9081-47A8-A374-83F787FE366E}" type="pres">
      <dgm:prSet presAssocID="{7EE9C0CF-6B82-493E-8FD5-E1799A0988F1}" presName="hierFlow" presStyleCnt="0"/>
      <dgm:spPr/>
    </dgm:pt>
    <dgm:pt modelId="{9B79E2D8-0C0C-47E5-80C2-472CEE53CDEB}" type="pres">
      <dgm:prSet presAssocID="{7EE9C0CF-6B82-493E-8FD5-E1799A0988F1}" presName="firstBuf" presStyleCnt="0"/>
      <dgm:spPr/>
    </dgm:pt>
    <dgm:pt modelId="{27B0A63A-97AA-44F3-B575-B71D5D26626C}" type="pres">
      <dgm:prSet presAssocID="{7EE9C0CF-6B82-493E-8FD5-E1799A0988F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9FA54DD-700C-4AD3-B23A-F6BC24A75EC7}" type="pres">
      <dgm:prSet presAssocID="{728391EF-0260-4E81-AD32-FEE5779AF90C}" presName="Name14" presStyleCnt="0"/>
      <dgm:spPr/>
    </dgm:pt>
    <dgm:pt modelId="{5E0F970D-DA4D-481F-8CB1-C3DE73F25636}" type="pres">
      <dgm:prSet presAssocID="{728391EF-0260-4E81-AD32-FEE5779AF90C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3F35DC39-EEA5-4C63-86CA-783102F75334}" type="pres">
      <dgm:prSet presAssocID="{728391EF-0260-4E81-AD32-FEE5779AF90C}" presName="hierChild2" presStyleCnt="0"/>
      <dgm:spPr/>
    </dgm:pt>
    <dgm:pt modelId="{90C74A22-1DBA-48F3-A984-ACFEB43B48BC}" type="pres">
      <dgm:prSet presAssocID="{5428CC8B-1DC4-420F-857E-73F220084B5A}" presName="Name19" presStyleLbl="parChTrans1D2" presStyleIdx="0" presStyleCnt="1"/>
      <dgm:spPr/>
      <dgm:t>
        <a:bodyPr/>
        <a:lstStyle/>
        <a:p>
          <a:endParaRPr lang="ro-RO"/>
        </a:p>
      </dgm:t>
    </dgm:pt>
    <dgm:pt modelId="{90316859-104D-47CA-A613-56813F4CA4DD}" type="pres">
      <dgm:prSet presAssocID="{8F5DB4D2-8B28-4C95-8357-7140015188DE}" presName="Name21" presStyleCnt="0"/>
      <dgm:spPr/>
    </dgm:pt>
    <dgm:pt modelId="{920CB4FD-4B84-4BB1-A379-C5FB85EC0111}" type="pres">
      <dgm:prSet presAssocID="{8F5DB4D2-8B28-4C95-8357-7140015188DE}" presName="level2Shape" presStyleLbl="node2" presStyleIdx="0" presStyleCnt="1" custScaleX="176605"/>
      <dgm:spPr/>
      <dgm:t>
        <a:bodyPr/>
        <a:lstStyle/>
        <a:p>
          <a:endParaRPr lang="ro-RO"/>
        </a:p>
      </dgm:t>
    </dgm:pt>
    <dgm:pt modelId="{DE64105E-A935-42EA-B847-7CBB5A0EE1F1}" type="pres">
      <dgm:prSet presAssocID="{8F5DB4D2-8B28-4C95-8357-7140015188DE}" presName="hierChild3" presStyleCnt="0"/>
      <dgm:spPr/>
    </dgm:pt>
    <dgm:pt modelId="{0536D347-E915-4D9F-8F39-BE0872B537AC}" type="pres">
      <dgm:prSet presAssocID="{53E5B407-C3C5-4932-9510-0D56FCCE08B7}" presName="Name19" presStyleLbl="parChTrans1D3" presStyleIdx="0" presStyleCnt="2"/>
      <dgm:spPr/>
      <dgm:t>
        <a:bodyPr/>
        <a:lstStyle/>
        <a:p>
          <a:endParaRPr lang="ro-RO"/>
        </a:p>
      </dgm:t>
    </dgm:pt>
    <dgm:pt modelId="{8A85CDD7-83E2-4B8A-B0AB-01A16BC1F075}" type="pres">
      <dgm:prSet presAssocID="{D9F9CF6A-E4B8-4565-AD6E-1B8BE1F9CA29}" presName="Name21" presStyleCnt="0"/>
      <dgm:spPr/>
    </dgm:pt>
    <dgm:pt modelId="{6661D446-FBFB-4823-B622-BC6B8A9A4EF6}" type="pres">
      <dgm:prSet presAssocID="{D9F9CF6A-E4B8-4565-AD6E-1B8BE1F9CA29}" presName="level2Shape" presStyleLbl="node3" presStyleIdx="0" presStyleCnt="2"/>
      <dgm:spPr/>
      <dgm:t>
        <a:bodyPr/>
        <a:lstStyle/>
        <a:p>
          <a:endParaRPr lang="ro-RO"/>
        </a:p>
      </dgm:t>
    </dgm:pt>
    <dgm:pt modelId="{4C294C2B-67A4-4D03-ADB7-69C609106ABC}" type="pres">
      <dgm:prSet presAssocID="{D9F9CF6A-E4B8-4565-AD6E-1B8BE1F9CA29}" presName="hierChild3" presStyleCnt="0"/>
      <dgm:spPr/>
    </dgm:pt>
    <dgm:pt modelId="{A12C7AFA-81F2-48BE-BF3F-D609288F91F0}" type="pres">
      <dgm:prSet presAssocID="{FFA42DF1-AFA9-47BD-8907-F211EC935F53}" presName="Name19" presStyleLbl="parChTrans1D3" presStyleIdx="1" presStyleCnt="2"/>
      <dgm:spPr/>
      <dgm:t>
        <a:bodyPr/>
        <a:lstStyle/>
        <a:p>
          <a:endParaRPr lang="ro-RO"/>
        </a:p>
      </dgm:t>
    </dgm:pt>
    <dgm:pt modelId="{A27C461D-C9EB-4CC7-AA22-11D439A6D628}" type="pres">
      <dgm:prSet presAssocID="{C54E8A19-BABA-47D3-AFAC-463287B87239}" presName="Name21" presStyleCnt="0"/>
      <dgm:spPr/>
    </dgm:pt>
    <dgm:pt modelId="{F88B6284-955D-42B0-80B9-DA21795BCCA8}" type="pres">
      <dgm:prSet presAssocID="{C54E8A19-BABA-47D3-AFAC-463287B87239}" presName="level2Shape" presStyleLbl="node3" presStyleIdx="1" presStyleCnt="2"/>
      <dgm:spPr/>
      <dgm:t>
        <a:bodyPr/>
        <a:lstStyle/>
        <a:p>
          <a:endParaRPr lang="ro-RO"/>
        </a:p>
      </dgm:t>
    </dgm:pt>
    <dgm:pt modelId="{1316EE70-9C80-443C-9CDD-F6331E54B4A4}" type="pres">
      <dgm:prSet presAssocID="{C54E8A19-BABA-47D3-AFAC-463287B87239}" presName="hierChild3" presStyleCnt="0"/>
      <dgm:spPr/>
    </dgm:pt>
    <dgm:pt modelId="{4C2E9D98-8DB9-447B-83F5-2BDEF24DE956}" type="pres">
      <dgm:prSet presAssocID="{7EE9C0CF-6B82-493E-8FD5-E1799A0988F1}" presName="bgShapesFlow" presStyleCnt="0"/>
      <dgm:spPr/>
    </dgm:pt>
    <dgm:pt modelId="{CB5D5D0D-F9C4-4A36-9C7F-D1320EE5C877}" type="pres">
      <dgm:prSet presAssocID="{8B6FC410-6E06-435D-BA6B-F082C84CA4BF}" presName="rectComp" presStyleCnt="0"/>
      <dgm:spPr/>
    </dgm:pt>
    <dgm:pt modelId="{3AB623A7-E086-4426-9B64-81333ED04139}" type="pres">
      <dgm:prSet presAssocID="{8B6FC410-6E06-435D-BA6B-F082C84CA4BF}" presName="bgRect" presStyleLbl="bgShp" presStyleIdx="0" presStyleCnt="3"/>
      <dgm:spPr/>
      <dgm:t>
        <a:bodyPr/>
        <a:lstStyle/>
        <a:p>
          <a:endParaRPr lang="ro-RO"/>
        </a:p>
      </dgm:t>
    </dgm:pt>
    <dgm:pt modelId="{B488E16A-A0A0-4202-B701-11D0A9011525}" type="pres">
      <dgm:prSet presAssocID="{8B6FC410-6E06-435D-BA6B-F082C84CA4BF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AB783612-5818-47E0-821B-D5E2CA5FB4D2}" type="pres">
      <dgm:prSet presAssocID="{8B6FC410-6E06-435D-BA6B-F082C84CA4BF}" presName="spComp" presStyleCnt="0"/>
      <dgm:spPr/>
    </dgm:pt>
    <dgm:pt modelId="{BB83FFD7-D9C7-47C9-8186-3942F27C3B49}" type="pres">
      <dgm:prSet presAssocID="{8B6FC410-6E06-435D-BA6B-F082C84CA4BF}" presName="vSp" presStyleCnt="0"/>
      <dgm:spPr/>
    </dgm:pt>
    <dgm:pt modelId="{5F2751EF-B666-499D-B14A-B4C7167A3FBB}" type="pres">
      <dgm:prSet presAssocID="{931CDA97-7DBB-41E3-A5F6-D12172AD86A9}" presName="rectComp" presStyleCnt="0"/>
      <dgm:spPr/>
    </dgm:pt>
    <dgm:pt modelId="{4327CA0C-1A8D-4B3B-B807-769EA8D90E88}" type="pres">
      <dgm:prSet presAssocID="{931CDA97-7DBB-41E3-A5F6-D12172AD86A9}" presName="bgRect" presStyleLbl="bgShp" presStyleIdx="1" presStyleCnt="3" custLinFactNeighborY="-2457"/>
      <dgm:spPr/>
      <dgm:t>
        <a:bodyPr/>
        <a:lstStyle/>
        <a:p>
          <a:endParaRPr lang="ro-RO"/>
        </a:p>
      </dgm:t>
    </dgm:pt>
    <dgm:pt modelId="{573775AC-E147-45B0-BADD-E9AEB3C3F444}" type="pres">
      <dgm:prSet presAssocID="{931CDA97-7DBB-41E3-A5F6-D12172AD86A9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4AE8F66D-1B78-442E-83E5-A6A802370C4A}" type="pres">
      <dgm:prSet presAssocID="{931CDA97-7DBB-41E3-A5F6-D12172AD86A9}" presName="spComp" presStyleCnt="0"/>
      <dgm:spPr/>
    </dgm:pt>
    <dgm:pt modelId="{5C31963E-CFFB-4860-B5B4-50BDD205A4C8}" type="pres">
      <dgm:prSet presAssocID="{931CDA97-7DBB-41E3-A5F6-D12172AD86A9}" presName="vSp" presStyleCnt="0"/>
      <dgm:spPr/>
    </dgm:pt>
    <dgm:pt modelId="{B0252844-8D7A-4762-9632-A32FB1560911}" type="pres">
      <dgm:prSet presAssocID="{B0A3CFE1-451E-40DF-A1D7-602D7A0E0F2C}" presName="rectComp" presStyleCnt="0"/>
      <dgm:spPr/>
    </dgm:pt>
    <dgm:pt modelId="{3FD18D15-805F-444B-A3A4-9C7D15BF0C0A}" type="pres">
      <dgm:prSet presAssocID="{B0A3CFE1-451E-40DF-A1D7-602D7A0E0F2C}" presName="bgRect" presStyleLbl="bgShp" presStyleIdx="2" presStyleCnt="3"/>
      <dgm:spPr/>
      <dgm:t>
        <a:bodyPr/>
        <a:lstStyle/>
        <a:p>
          <a:endParaRPr lang="ro-RO"/>
        </a:p>
      </dgm:t>
    </dgm:pt>
    <dgm:pt modelId="{3DA8602C-F307-4811-BBBD-B4B673EC2156}" type="pres">
      <dgm:prSet presAssocID="{B0A3CFE1-451E-40DF-A1D7-602D7A0E0F2C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C0449D34-E398-40EC-AF39-0FFE805C9ABD}" type="presOf" srcId="{5428CC8B-1DC4-420F-857E-73F220084B5A}" destId="{90C74A22-1DBA-48F3-A984-ACFEB43B48BC}" srcOrd="0" destOrd="0" presId="urn:microsoft.com/office/officeart/2005/8/layout/hierarchy6"/>
    <dgm:cxn modelId="{E3B7CF95-CD06-483F-A817-8215E7CF1560}" type="presOf" srcId="{8B6FC410-6E06-435D-BA6B-F082C84CA4BF}" destId="{B488E16A-A0A0-4202-B701-11D0A9011525}" srcOrd="1" destOrd="0" presId="urn:microsoft.com/office/officeart/2005/8/layout/hierarchy6"/>
    <dgm:cxn modelId="{BB785D7E-BAC3-4F72-8937-037F4B8BF187}" type="presOf" srcId="{8F5DB4D2-8B28-4C95-8357-7140015188DE}" destId="{920CB4FD-4B84-4BB1-A379-C5FB85EC0111}" srcOrd="0" destOrd="0" presId="urn:microsoft.com/office/officeart/2005/8/layout/hierarchy6"/>
    <dgm:cxn modelId="{9A3847FD-C4E8-4A7C-B145-591E70BCAE04}" srcId="{7EE9C0CF-6B82-493E-8FD5-E1799A0988F1}" destId="{B0A3CFE1-451E-40DF-A1D7-602D7A0E0F2C}" srcOrd="3" destOrd="0" parTransId="{EE51A79B-8449-4FD8-9408-E0BDA4184D50}" sibTransId="{724A4B75-DB64-45CA-8CA1-09D73444CE3A}"/>
    <dgm:cxn modelId="{55D2B9D0-4DFE-495D-80AE-A043B1901E8D}" type="presOf" srcId="{53E5B407-C3C5-4932-9510-0D56FCCE08B7}" destId="{0536D347-E915-4D9F-8F39-BE0872B537AC}" srcOrd="0" destOrd="0" presId="urn:microsoft.com/office/officeart/2005/8/layout/hierarchy6"/>
    <dgm:cxn modelId="{8F5DFDFE-D6F2-43A6-9F56-514EEBC58945}" type="presOf" srcId="{B0A3CFE1-451E-40DF-A1D7-602D7A0E0F2C}" destId="{3FD18D15-805F-444B-A3A4-9C7D15BF0C0A}" srcOrd="0" destOrd="0" presId="urn:microsoft.com/office/officeart/2005/8/layout/hierarchy6"/>
    <dgm:cxn modelId="{AB8B19BD-A095-4762-B42A-BD4E9653F061}" type="presOf" srcId="{728391EF-0260-4E81-AD32-FEE5779AF90C}" destId="{5E0F970D-DA4D-481F-8CB1-C3DE73F25636}" srcOrd="0" destOrd="0" presId="urn:microsoft.com/office/officeart/2005/8/layout/hierarchy6"/>
    <dgm:cxn modelId="{E67E8E9F-0BA3-424A-A142-F1EDB45D704D}" type="presOf" srcId="{B0A3CFE1-451E-40DF-A1D7-602D7A0E0F2C}" destId="{3DA8602C-F307-4811-BBBD-B4B673EC2156}" srcOrd="1" destOrd="0" presId="urn:microsoft.com/office/officeart/2005/8/layout/hierarchy6"/>
    <dgm:cxn modelId="{92EE2533-E112-435D-80B1-CE00965D885E}" type="presOf" srcId="{8B6FC410-6E06-435D-BA6B-F082C84CA4BF}" destId="{3AB623A7-E086-4426-9B64-81333ED04139}" srcOrd="0" destOrd="0" presId="urn:microsoft.com/office/officeart/2005/8/layout/hierarchy6"/>
    <dgm:cxn modelId="{7B90EED9-2ED9-4844-BFB9-B7B738A906D0}" type="presOf" srcId="{C54E8A19-BABA-47D3-AFAC-463287B87239}" destId="{F88B6284-955D-42B0-80B9-DA21795BCCA8}" srcOrd="0" destOrd="0" presId="urn:microsoft.com/office/officeart/2005/8/layout/hierarchy6"/>
    <dgm:cxn modelId="{A305FDFB-3D92-43F8-B781-B27D68697837}" srcId="{7EE9C0CF-6B82-493E-8FD5-E1799A0988F1}" destId="{8B6FC410-6E06-435D-BA6B-F082C84CA4BF}" srcOrd="1" destOrd="0" parTransId="{280AE46E-38BD-4F38-9DC5-38942C5DB924}" sibTransId="{4C4B89B7-AD59-4057-B35C-DDC1675DF0B8}"/>
    <dgm:cxn modelId="{CBC08043-8208-4F81-94ED-F34111B1EEF3}" srcId="{7EE9C0CF-6B82-493E-8FD5-E1799A0988F1}" destId="{728391EF-0260-4E81-AD32-FEE5779AF90C}" srcOrd="0" destOrd="0" parTransId="{EA14F953-0510-49A9-B703-DCAA447FFCC7}" sibTransId="{22BC25E6-6612-43BE-A67A-C6DF2E5D798B}"/>
    <dgm:cxn modelId="{2677FA5D-D41F-4445-B936-E666F878D460}" type="presOf" srcId="{7EE9C0CF-6B82-493E-8FD5-E1799A0988F1}" destId="{2203E6EC-4715-49B1-B9CB-5534DE5530B4}" srcOrd="0" destOrd="0" presId="urn:microsoft.com/office/officeart/2005/8/layout/hierarchy6"/>
    <dgm:cxn modelId="{E166125D-D06C-4E31-A8A5-88344BB5BABF}" srcId="{7EE9C0CF-6B82-493E-8FD5-E1799A0988F1}" destId="{931CDA97-7DBB-41E3-A5F6-D12172AD86A9}" srcOrd="2" destOrd="0" parTransId="{6D3DD794-8B72-4BD9-A1B2-D936F9B79B7D}" sibTransId="{271EE27C-2547-4926-94AD-107C72F2D683}"/>
    <dgm:cxn modelId="{338D2BEC-8005-4E3F-8EB7-2697BC4DC8B0}" type="presOf" srcId="{D9F9CF6A-E4B8-4565-AD6E-1B8BE1F9CA29}" destId="{6661D446-FBFB-4823-B622-BC6B8A9A4EF6}" srcOrd="0" destOrd="0" presId="urn:microsoft.com/office/officeart/2005/8/layout/hierarchy6"/>
    <dgm:cxn modelId="{04363765-5EA9-4D41-B1BE-3EF149DEE0B9}" type="presOf" srcId="{931CDA97-7DBB-41E3-A5F6-D12172AD86A9}" destId="{573775AC-E147-45B0-BADD-E9AEB3C3F444}" srcOrd="1" destOrd="0" presId="urn:microsoft.com/office/officeart/2005/8/layout/hierarchy6"/>
    <dgm:cxn modelId="{71F72C12-A790-41F6-AE15-2A08EC68CED3}" type="presOf" srcId="{931CDA97-7DBB-41E3-A5F6-D12172AD86A9}" destId="{4327CA0C-1A8D-4B3B-B807-769EA8D90E88}" srcOrd="0" destOrd="0" presId="urn:microsoft.com/office/officeart/2005/8/layout/hierarchy6"/>
    <dgm:cxn modelId="{5E37E2D4-5ADE-46CF-B610-C37CBD0CD24A}" srcId="{8F5DB4D2-8B28-4C95-8357-7140015188DE}" destId="{C54E8A19-BABA-47D3-AFAC-463287B87239}" srcOrd="1" destOrd="0" parTransId="{FFA42DF1-AFA9-47BD-8907-F211EC935F53}" sibTransId="{0B0CDBC8-20DF-40BF-B8B7-AC7D4E7178DB}"/>
    <dgm:cxn modelId="{54678612-B382-4C0A-A840-7364BA69110E}" srcId="{728391EF-0260-4E81-AD32-FEE5779AF90C}" destId="{8F5DB4D2-8B28-4C95-8357-7140015188DE}" srcOrd="0" destOrd="0" parTransId="{5428CC8B-1DC4-420F-857E-73F220084B5A}" sibTransId="{3743E9CA-C54D-4BA4-94D2-3A9FEABC3D66}"/>
    <dgm:cxn modelId="{559DA157-76BA-46A3-A8D5-75C3F9F2D478}" srcId="{8F5DB4D2-8B28-4C95-8357-7140015188DE}" destId="{D9F9CF6A-E4B8-4565-AD6E-1B8BE1F9CA29}" srcOrd="0" destOrd="0" parTransId="{53E5B407-C3C5-4932-9510-0D56FCCE08B7}" sibTransId="{B143B833-4FF1-4DA8-BBA8-8F2A3164D583}"/>
    <dgm:cxn modelId="{E5E08FAE-9AEE-4DB2-AE8E-8503D2E73003}" type="presOf" srcId="{FFA42DF1-AFA9-47BD-8907-F211EC935F53}" destId="{A12C7AFA-81F2-48BE-BF3F-D609288F91F0}" srcOrd="0" destOrd="0" presId="urn:microsoft.com/office/officeart/2005/8/layout/hierarchy6"/>
    <dgm:cxn modelId="{48693768-C5B4-4BA7-A24A-56295116FD22}" type="presParOf" srcId="{2203E6EC-4715-49B1-B9CB-5534DE5530B4}" destId="{462ABC98-9081-47A8-A374-83F787FE366E}" srcOrd="0" destOrd="0" presId="urn:microsoft.com/office/officeart/2005/8/layout/hierarchy6"/>
    <dgm:cxn modelId="{285C114D-C0BE-403C-9F04-175DDA891C69}" type="presParOf" srcId="{462ABC98-9081-47A8-A374-83F787FE366E}" destId="{9B79E2D8-0C0C-47E5-80C2-472CEE53CDEB}" srcOrd="0" destOrd="0" presId="urn:microsoft.com/office/officeart/2005/8/layout/hierarchy6"/>
    <dgm:cxn modelId="{5671BDCB-9F5C-410D-BB24-27C9E437E3CA}" type="presParOf" srcId="{462ABC98-9081-47A8-A374-83F787FE366E}" destId="{27B0A63A-97AA-44F3-B575-B71D5D26626C}" srcOrd="1" destOrd="0" presId="urn:microsoft.com/office/officeart/2005/8/layout/hierarchy6"/>
    <dgm:cxn modelId="{99CCAC93-045A-4487-92FE-03A147F24C68}" type="presParOf" srcId="{27B0A63A-97AA-44F3-B575-B71D5D26626C}" destId="{F9FA54DD-700C-4AD3-B23A-F6BC24A75EC7}" srcOrd="0" destOrd="0" presId="urn:microsoft.com/office/officeart/2005/8/layout/hierarchy6"/>
    <dgm:cxn modelId="{E58C5AE6-5F23-43BA-9B30-BCA2864678D3}" type="presParOf" srcId="{F9FA54DD-700C-4AD3-B23A-F6BC24A75EC7}" destId="{5E0F970D-DA4D-481F-8CB1-C3DE73F25636}" srcOrd="0" destOrd="0" presId="urn:microsoft.com/office/officeart/2005/8/layout/hierarchy6"/>
    <dgm:cxn modelId="{26CDBAA2-B0BF-4C65-9306-BABA20FAD76A}" type="presParOf" srcId="{F9FA54DD-700C-4AD3-B23A-F6BC24A75EC7}" destId="{3F35DC39-EEA5-4C63-86CA-783102F75334}" srcOrd="1" destOrd="0" presId="urn:microsoft.com/office/officeart/2005/8/layout/hierarchy6"/>
    <dgm:cxn modelId="{0F2D5755-77A7-4214-86B6-C47A9E5AFD2F}" type="presParOf" srcId="{3F35DC39-EEA5-4C63-86CA-783102F75334}" destId="{90C74A22-1DBA-48F3-A984-ACFEB43B48BC}" srcOrd="0" destOrd="0" presId="urn:microsoft.com/office/officeart/2005/8/layout/hierarchy6"/>
    <dgm:cxn modelId="{8BDC5D00-7123-4874-A1A5-27DA4451AFB1}" type="presParOf" srcId="{3F35DC39-EEA5-4C63-86CA-783102F75334}" destId="{90316859-104D-47CA-A613-56813F4CA4DD}" srcOrd="1" destOrd="0" presId="urn:microsoft.com/office/officeart/2005/8/layout/hierarchy6"/>
    <dgm:cxn modelId="{BCDCEED9-B4DF-4DAE-AE69-CB6DE17C1DD7}" type="presParOf" srcId="{90316859-104D-47CA-A613-56813F4CA4DD}" destId="{920CB4FD-4B84-4BB1-A379-C5FB85EC0111}" srcOrd="0" destOrd="0" presId="urn:microsoft.com/office/officeart/2005/8/layout/hierarchy6"/>
    <dgm:cxn modelId="{5E09A876-993E-41E7-B0C2-4DE0BCE37AB4}" type="presParOf" srcId="{90316859-104D-47CA-A613-56813F4CA4DD}" destId="{DE64105E-A935-42EA-B847-7CBB5A0EE1F1}" srcOrd="1" destOrd="0" presId="urn:microsoft.com/office/officeart/2005/8/layout/hierarchy6"/>
    <dgm:cxn modelId="{9DFDF4BE-6FEB-4663-A06C-4751F8C22FD8}" type="presParOf" srcId="{DE64105E-A935-42EA-B847-7CBB5A0EE1F1}" destId="{0536D347-E915-4D9F-8F39-BE0872B537AC}" srcOrd="0" destOrd="0" presId="urn:microsoft.com/office/officeart/2005/8/layout/hierarchy6"/>
    <dgm:cxn modelId="{27DC2275-77D3-4079-82F8-D8843DE9D43D}" type="presParOf" srcId="{DE64105E-A935-42EA-B847-7CBB5A0EE1F1}" destId="{8A85CDD7-83E2-4B8A-B0AB-01A16BC1F075}" srcOrd="1" destOrd="0" presId="urn:microsoft.com/office/officeart/2005/8/layout/hierarchy6"/>
    <dgm:cxn modelId="{FE5B93D9-025C-4ECE-B4EE-60D91B57864F}" type="presParOf" srcId="{8A85CDD7-83E2-4B8A-B0AB-01A16BC1F075}" destId="{6661D446-FBFB-4823-B622-BC6B8A9A4EF6}" srcOrd="0" destOrd="0" presId="urn:microsoft.com/office/officeart/2005/8/layout/hierarchy6"/>
    <dgm:cxn modelId="{930E2FDD-0BB6-4A3D-B76F-ACABDCBAE8AA}" type="presParOf" srcId="{8A85CDD7-83E2-4B8A-B0AB-01A16BC1F075}" destId="{4C294C2B-67A4-4D03-ADB7-69C609106ABC}" srcOrd="1" destOrd="0" presId="urn:microsoft.com/office/officeart/2005/8/layout/hierarchy6"/>
    <dgm:cxn modelId="{8E306175-027C-4A48-AEC7-74E0AFF0DE44}" type="presParOf" srcId="{DE64105E-A935-42EA-B847-7CBB5A0EE1F1}" destId="{A12C7AFA-81F2-48BE-BF3F-D609288F91F0}" srcOrd="2" destOrd="0" presId="urn:microsoft.com/office/officeart/2005/8/layout/hierarchy6"/>
    <dgm:cxn modelId="{095EAADE-9448-406E-9EA9-ED78597179AF}" type="presParOf" srcId="{DE64105E-A935-42EA-B847-7CBB5A0EE1F1}" destId="{A27C461D-C9EB-4CC7-AA22-11D439A6D628}" srcOrd="3" destOrd="0" presId="urn:microsoft.com/office/officeart/2005/8/layout/hierarchy6"/>
    <dgm:cxn modelId="{2010E64C-6720-4A67-97A9-3D38C6E8B62B}" type="presParOf" srcId="{A27C461D-C9EB-4CC7-AA22-11D439A6D628}" destId="{F88B6284-955D-42B0-80B9-DA21795BCCA8}" srcOrd="0" destOrd="0" presId="urn:microsoft.com/office/officeart/2005/8/layout/hierarchy6"/>
    <dgm:cxn modelId="{FE824215-7302-410C-A36F-E4097D10A6C6}" type="presParOf" srcId="{A27C461D-C9EB-4CC7-AA22-11D439A6D628}" destId="{1316EE70-9C80-443C-9CDD-F6331E54B4A4}" srcOrd="1" destOrd="0" presId="urn:microsoft.com/office/officeart/2005/8/layout/hierarchy6"/>
    <dgm:cxn modelId="{C16B9FB1-56F8-42AC-8547-E222B6B8021F}" type="presParOf" srcId="{2203E6EC-4715-49B1-B9CB-5534DE5530B4}" destId="{4C2E9D98-8DB9-447B-83F5-2BDEF24DE956}" srcOrd="1" destOrd="0" presId="urn:microsoft.com/office/officeart/2005/8/layout/hierarchy6"/>
    <dgm:cxn modelId="{97A93250-E160-48FB-9AC9-7B370675FED1}" type="presParOf" srcId="{4C2E9D98-8DB9-447B-83F5-2BDEF24DE956}" destId="{CB5D5D0D-F9C4-4A36-9C7F-D1320EE5C877}" srcOrd="0" destOrd="0" presId="urn:microsoft.com/office/officeart/2005/8/layout/hierarchy6"/>
    <dgm:cxn modelId="{51493DA3-9963-4B2E-B919-26DD21F407FA}" type="presParOf" srcId="{CB5D5D0D-F9C4-4A36-9C7F-D1320EE5C877}" destId="{3AB623A7-E086-4426-9B64-81333ED04139}" srcOrd="0" destOrd="0" presId="urn:microsoft.com/office/officeart/2005/8/layout/hierarchy6"/>
    <dgm:cxn modelId="{6CD86F8C-F7A3-4D2C-9FD3-F6E7A915187C}" type="presParOf" srcId="{CB5D5D0D-F9C4-4A36-9C7F-D1320EE5C877}" destId="{B488E16A-A0A0-4202-B701-11D0A9011525}" srcOrd="1" destOrd="0" presId="urn:microsoft.com/office/officeart/2005/8/layout/hierarchy6"/>
    <dgm:cxn modelId="{E0DA9F04-5D25-4E9D-BCA2-4F7340421CDD}" type="presParOf" srcId="{4C2E9D98-8DB9-447B-83F5-2BDEF24DE956}" destId="{AB783612-5818-47E0-821B-D5E2CA5FB4D2}" srcOrd="1" destOrd="0" presId="urn:microsoft.com/office/officeart/2005/8/layout/hierarchy6"/>
    <dgm:cxn modelId="{26F370F0-99ED-49BB-AA78-C429DC7E3565}" type="presParOf" srcId="{AB783612-5818-47E0-821B-D5E2CA5FB4D2}" destId="{BB83FFD7-D9C7-47C9-8186-3942F27C3B49}" srcOrd="0" destOrd="0" presId="urn:microsoft.com/office/officeart/2005/8/layout/hierarchy6"/>
    <dgm:cxn modelId="{230D3F7A-1C57-4DDF-B1B9-47497A967650}" type="presParOf" srcId="{4C2E9D98-8DB9-447B-83F5-2BDEF24DE956}" destId="{5F2751EF-B666-499D-B14A-B4C7167A3FBB}" srcOrd="2" destOrd="0" presId="urn:microsoft.com/office/officeart/2005/8/layout/hierarchy6"/>
    <dgm:cxn modelId="{0CD84012-0B2A-4443-A0A3-3DACE6A27D35}" type="presParOf" srcId="{5F2751EF-B666-499D-B14A-B4C7167A3FBB}" destId="{4327CA0C-1A8D-4B3B-B807-769EA8D90E88}" srcOrd="0" destOrd="0" presId="urn:microsoft.com/office/officeart/2005/8/layout/hierarchy6"/>
    <dgm:cxn modelId="{F180D80F-64DE-4EAF-8947-0F93B39BF972}" type="presParOf" srcId="{5F2751EF-B666-499D-B14A-B4C7167A3FBB}" destId="{573775AC-E147-45B0-BADD-E9AEB3C3F444}" srcOrd="1" destOrd="0" presId="urn:microsoft.com/office/officeart/2005/8/layout/hierarchy6"/>
    <dgm:cxn modelId="{0A32B8CE-3703-4E9C-878B-5E6C3DF86451}" type="presParOf" srcId="{4C2E9D98-8DB9-447B-83F5-2BDEF24DE956}" destId="{4AE8F66D-1B78-442E-83E5-A6A802370C4A}" srcOrd="3" destOrd="0" presId="urn:microsoft.com/office/officeart/2005/8/layout/hierarchy6"/>
    <dgm:cxn modelId="{D30D62DA-5DB3-4325-A502-8A73653434C4}" type="presParOf" srcId="{4AE8F66D-1B78-442E-83E5-A6A802370C4A}" destId="{5C31963E-CFFB-4860-B5B4-50BDD205A4C8}" srcOrd="0" destOrd="0" presId="urn:microsoft.com/office/officeart/2005/8/layout/hierarchy6"/>
    <dgm:cxn modelId="{4F9EA47E-43AA-4806-96E6-B2ECFE5A532B}" type="presParOf" srcId="{4C2E9D98-8DB9-447B-83F5-2BDEF24DE956}" destId="{B0252844-8D7A-4762-9632-A32FB1560911}" srcOrd="4" destOrd="0" presId="urn:microsoft.com/office/officeart/2005/8/layout/hierarchy6"/>
    <dgm:cxn modelId="{8318D4AD-1817-4784-8F5B-40FF8ACB7BFC}" type="presParOf" srcId="{B0252844-8D7A-4762-9632-A32FB1560911}" destId="{3FD18D15-805F-444B-A3A4-9C7D15BF0C0A}" srcOrd="0" destOrd="0" presId="urn:microsoft.com/office/officeart/2005/8/layout/hierarchy6"/>
    <dgm:cxn modelId="{F7566159-EEA7-4DE1-AA63-CD0676E7B741}" type="presParOf" srcId="{B0252844-8D7A-4762-9632-A32FB1560911}" destId="{3DA8602C-F307-4811-BBBD-B4B673EC215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BADABD-1605-4437-9492-FF23EA0608F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B9EBDA22-608B-40D9-B030-616E90691CD6}">
      <dgm:prSet phldrT="[Text]" custT="1"/>
      <dgm:spPr/>
      <dgm:t>
        <a:bodyPr/>
        <a:lstStyle/>
        <a:p>
          <a:pPr algn="ctr"/>
          <a:r>
            <a:rPr lang="en-US" sz="1000"/>
            <a:t>Manual </a:t>
          </a:r>
          <a:endParaRPr lang="ro-RO" sz="1000"/>
        </a:p>
      </dgm:t>
    </dgm:pt>
    <dgm:pt modelId="{CDF10E4C-5E75-4DA9-86C8-C49E52FBDBD1}" type="sibTrans" cxnId="{B82681A4-1F71-4EB0-94E7-225CDE841870}">
      <dgm:prSet/>
      <dgm:spPr/>
      <dgm:t>
        <a:bodyPr/>
        <a:lstStyle/>
        <a:p>
          <a:pPr algn="ctr"/>
          <a:endParaRPr lang="ro-RO"/>
        </a:p>
      </dgm:t>
    </dgm:pt>
    <dgm:pt modelId="{28777828-1870-4CED-83AE-623E1975F7C2}" type="parTrans" cxnId="{B82681A4-1F71-4EB0-94E7-225CDE841870}">
      <dgm:prSet/>
      <dgm:spPr/>
      <dgm:t>
        <a:bodyPr/>
        <a:lstStyle/>
        <a:p>
          <a:pPr algn="ctr"/>
          <a:endParaRPr lang="ro-RO" sz="1000"/>
        </a:p>
      </dgm:t>
    </dgm:pt>
    <dgm:pt modelId="{66C79481-E27C-463E-9FF7-D33E6266DE70}">
      <dgm:prSet phldrT="[Text]" custT="1"/>
      <dgm:spPr/>
      <dgm:t>
        <a:bodyPr/>
        <a:lstStyle/>
        <a:p>
          <a:pPr algn="ctr"/>
          <a:r>
            <a:rPr lang="en-US" sz="1000"/>
            <a:t>Non-Functional</a:t>
          </a:r>
          <a:endParaRPr lang="ro-RO" sz="1000"/>
        </a:p>
      </dgm:t>
    </dgm:pt>
    <dgm:pt modelId="{3ED14DD9-7C54-49A1-B0A3-0DCF13AE464E}" type="parTrans" cxnId="{5351C3C8-E6CC-441B-AB4B-7371EA1478EE}">
      <dgm:prSet/>
      <dgm:spPr/>
      <dgm:t>
        <a:bodyPr/>
        <a:lstStyle/>
        <a:p>
          <a:pPr algn="ctr"/>
          <a:endParaRPr lang="ro-RO" sz="1000"/>
        </a:p>
      </dgm:t>
    </dgm:pt>
    <dgm:pt modelId="{4BDA4DCA-5B31-4EB3-BC37-22D91913CDCE}" type="sibTrans" cxnId="{5351C3C8-E6CC-441B-AB4B-7371EA1478EE}">
      <dgm:prSet/>
      <dgm:spPr/>
      <dgm:t>
        <a:bodyPr/>
        <a:lstStyle/>
        <a:p>
          <a:pPr algn="ctr"/>
          <a:endParaRPr lang="ro-RO"/>
        </a:p>
      </dgm:t>
    </dgm:pt>
    <dgm:pt modelId="{FF874BDB-83CD-4AE3-AC78-A9C682809832}">
      <dgm:prSet phldrT="[Text]" custT="1"/>
      <dgm:spPr/>
      <dgm:t>
        <a:bodyPr/>
        <a:lstStyle/>
        <a:p>
          <a:pPr algn="ctr"/>
          <a:r>
            <a:rPr lang="en-US" sz="1000"/>
            <a:t>Functional</a:t>
          </a:r>
          <a:endParaRPr lang="ro-RO" sz="1000"/>
        </a:p>
      </dgm:t>
    </dgm:pt>
    <dgm:pt modelId="{67182460-3CAE-4818-9D40-BD3FA8723607}" type="parTrans" cxnId="{DF64EE3A-0CA0-4CE4-9501-0B3099EB6506}">
      <dgm:prSet/>
      <dgm:spPr/>
      <dgm:t>
        <a:bodyPr/>
        <a:lstStyle/>
        <a:p>
          <a:pPr algn="ctr"/>
          <a:endParaRPr lang="ro-RO" sz="1000"/>
        </a:p>
      </dgm:t>
    </dgm:pt>
    <dgm:pt modelId="{D9126335-1584-4D0E-9AA4-F539FA5DBF26}" type="sibTrans" cxnId="{DF64EE3A-0CA0-4CE4-9501-0B3099EB6506}">
      <dgm:prSet/>
      <dgm:spPr/>
      <dgm:t>
        <a:bodyPr/>
        <a:lstStyle/>
        <a:p>
          <a:pPr algn="ctr"/>
          <a:endParaRPr lang="ro-RO"/>
        </a:p>
      </dgm:t>
    </dgm:pt>
    <dgm:pt modelId="{DCEE642B-A62D-4478-B702-5BF4106699BD}">
      <dgm:prSet phldrT="[Text]" custT="1"/>
      <dgm:spPr/>
      <dgm:t>
        <a:bodyPr/>
        <a:lstStyle/>
        <a:p>
          <a:pPr algn="ctr"/>
          <a:r>
            <a:rPr lang="en-US" sz="1000"/>
            <a:t>Acceptance testing</a:t>
          </a:r>
          <a:endParaRPr lang="ro-RO" sz="1000"/>
        </a:p>
      </dgm:t>
    </dgm:pt>
    <dgm:pt modelId="{D6E7984A-CD40-4BDE-8943-C3D4700A3888}" type="parTrans" cxnId="{09786466-0573-4646-AEC9-21242CC727FB}">
      <dgm:prSet/>
      <dgm:spPr/>
      <dgm:t>
        <a:bodyPr/>
        <a:lstStyle/>
        <a:p>
          <a:pPr algn="ctr"/>
          <a:endParaRPr lang="ro-RO" sz="1000"/>
        </a:p>
      </dgm:t>
    </dgm:pt>
    <dgm:pt modelId="{5EAE0878-AA96-47FB-809E-373BB1EAECBA}" type="sibTrans" cxnId="{09786466-0573-4646-AEC9-21242CC727FB}">
      <dgm:prSet/>
      <dgm:spPr/>
      <dgm:t>
        <a:bodyPr/>
        <a:lstStyle/>
        <a:p>
          <a:pPr algn="ctr"/>
          <a:endParaRPr lang="ro-RO"/>
        </a:p>
      </dgm:t>
    </dgm:pt>
    <dgm:pt modelId="{EE3191F3-59A2-48C7-BE99-75EB73FFF248}">
      <dgm:prSet phldrT="[Text]" custT="1"/>
      <dgm:spPr/>
      <dgm:t>
        <a:bodyPr/>
        <a:lstStyle/>
        <a:p>
          <a:pPr algn="ctr"/>
          <a:r>
            <a:rPr lang="en-US" sz="1000"/>
            <a:t>System testing</a:t>
          </a:r>
          <a:endParaRPr lang="ro-RO" sz="1000"/>
        </a:p>
      </dgm:t>
    </dgm:pt>
    <dgm:pt modelId="{F9D9A504-43D1-4846-A0F7-EFC4779D1B41}" type="parTrans" cxnId="{DBCE5824-8F7D-4725-A0B6-86282444D769}">
      <dgm:prSet/>
      <dgm:spPr/>
      <dgm:t>
        <a:bodyPr/>
        <a:lstStyle/>
        <a:p>
          <a:pPr algn="ctr"/>
          <a:endParaRPr lang="ro-RO" sz="1000"/>
        </a:p>
      </dgm:t>
    </dgm:pt>
    <dgm:pt modelId="{4B8EE8FA-3D40-4D10-9474-B3D4E1625483}" type="sibTrans" cxnId="{DBCE5824-8F7D-4725-A0B6-86282444D769}">
      <dgm:prSet/>
      <dgm:spPr/>
      <dgm:t>
        <a:bodyPr/>
        <a:lstStyle/>
        <a:p>
          <a:pPr algn="ctr"/>
          <a:endParaRPr lang="ro-RO"/>
        </a:p>
      </dgm:t>
    </dgm:pt>
    <dgm:pt modelId="{EB151A3D-A03D-44CF-BB6A-E773FE2A88E6}">
      <dgm:prSet phldrT="[Text]" custT="1"/>
      <dgm:spPr/>
      <dgm:t>
        <a:bodyPr/>
        <a:lstStyle/>
        <a:p>
          <a:pPr algn="ctr"/>
          <a:endParaRPr lang="ro-RO" sz="1000" dirty="0"/>
        </a:p>
        <a:p>
          <a:pPr algn="ctr"/>
          <a:r>
            <a:rPr lang="en-US" sz="1000" dirty="0"/>
            <a:t>-Black-Box </a:t>
          </a:r>
          <a:r>
            <a:rPr lang="en-US" sz="1000" dirty="0" smtClean="0"/>
            <a:t>testing</a:t>
          </a:r>
          <a:endParaRPr lang="en-US" sz="1000" dirty="0"/>
        </a:p>
      </dgm:t>
    </dgm:pt>
    <dgm:pt modelId="{363ABF74-78EE-4068-915F-70B40392783D}" type="parTrans" cxnId="{92FB99B6-06BF-404F-9215-8A4A0807EC5F}">
      <dgm:prSet/>
      <dgm:spPr/>
      <dgm:t>
        <a:bodyPr/>
        <a:lstStyle/>
        <a:p>
          <a:pPr algn="ctr"/>
          <a:endParaRPr lang="ro-RO" sz="1000"/>
        </a:p>
      </dgm:t>
    </dgm:pt>
    <dgm:pt modelId="{02DEC81A-6A40-49B1-B88B-A9FAD4231038}" type="sibTrans" cxnId="{92FB99B6-06BF-404F-9215-8A4A0807EC5F}">
      <dgm:prSet/>
      <dgm:spPr/>
      <dgm:t>
        <a:bodyPr/>
        <a:lstStyle/>
        <a:p>
          <a:pPr algn="ctr"/>
          <a:endParaRPr lang="ro-RO"/>
        </a:p>
      </dgm:t>
    </dgm:pt>
    <dgm:pt modelId="{79FE7DB1-66CC-48C8-A257-ADBACC949B84}">
      <dgm:prSet phldrT="[Text]" custT="1"/>
      <dgm:spPr/>
      <dgm:t>
        <a:bodyPr/>
        <a:lstStyle/>
        <a:p>
          <a:pPr algn="ctr"/>
          <a:r>
            <a:rPr lang="en-US" sz="1000"/>
            <a:t>-Alpha testing</a:t>
          </a:r>
          <a:endParaRPr lang="ro-RO" sz="1000"/>
        </a:p>
      </dgm:t>
    </dgm:pt>
    <dgm:pt modelId="{AB402D09-A8A9-4A6F-B974-4D01528B2980}" type="parTrans" cxnId="{A8ED1FDC-A0BE-4C9C-B5ED-C8FE3A60D5A9}">
      <dgm:prSet/>
      <dgm:spPr/>
      <dgm:t>
        <a:bodyPr/>
        <a:lstStyle/>
        <a:p>
          <a:pPr algn="ctr"/>
          <a:endParaRPr lang="ro-RO" sz="1000"/>
        </a:p>
      </dgm:t>
    </dgm:pt>
    <dgm:pt modelId="{601B68EC-BDC8-46E7-9B8A-4CC0D92BFE5C}" type="sibTrans" cxnId="{A8ED1FDC-A0BE-4C9C-B5ED-C8FE3A60D5A9}">
      <dgm:prSet/>
      <dgm:spPr/>
      <dgm:t>
        <a:bodyPr/>
        <a:lstStyle/>
        <a:p>
          <a:pPr algn="ctr"/>
          <a:endParaRPr lang="ro-RO"/>
        </a:p>
      </dgm:t>
    </dgm:pt>
    <dgm:pt modelId="{9E1D28F3-FA36-4006-B37E-1D1E558B773C}">
      <dgm:prSet phldrT="[Text]" custT="1"/>
      <dgm:spPr/>
      <dgm:t>
        <a:bodyPr/>
        <a:lstStyle/>
        <a:p>
          <a:pPr algn="ctr"/>
          <a:r>
            <a:rPr lang="en-US" sz="1000"/>
            <a:t>-Usability testing</a:t>
          </a:r>
          <a:endParaRPr lang="ro-RO" sz="1000"/>
        </a:p>
      </dgm:t>
    </dgm:pt>
    <dgm:pt modelId="{644E9921-7D00-4E50-829D-2A2FADE825B4}" type="parTrans" cxnId="{38983A11-0C76-43BC-8EB9-6C48EED5C3CC}">
      <dgm:prSet/>
      <dgm:spPr/>
      <dgm:t>
        <a:bodyPr/>
        <a:lstStyle/>
        <a:p>
          <a:pPr algn="ctr"/>
          <a:endParaRPr lang="ro-RO" sz="1000"/>
        </a:p>
      </dgm:t>
    </dgm:pt>
    <dgm:pt modelId="{231E0D91-C148-4C56-A29E-C0EA76A630D6}" type="sibTrans" cxnId="{38983A11-0C76-43BC-8EB9-6C48EED5C3CC}">
      <dgm:prSet/>
      <dgm:spPr/>
      <dgm:t>
        <a:bodyPr/>
        <a:lstStyle/>
        <a:p>
          <a:pPr algn="ctr"/>
          <a:endParaRPr lang="ro-RO"/>
        </a:p>
      </dgm:t>
    </dgm:pt>
    <dgm:pt modelId="{22547E48-E984-4BCC-ABF4-FEE6B4D77F27}">
      <dgm:prSet phldrT="[Text]" custT="1"/>
      <dgm:spPr/>
      <dgm:t>
        <a:bodyPr/>
        <a:lstStyle/>
        <a:p>
          <a:pPr algn="ctr"/>
          <a:r>
            <a:rPr lang="en-US" sz="1000"/>
            <a:t>-Exploratory testing</a:t>
          </a:r>
        </a:p>
        <a:p>
          <a:pPr algn="ctr"/>
          <a:r>
            <a:rPr lang="en-US" sz="1000"/>
            <a:t>-Compatibility testing</a:t>
          </a:r>
          <a:endParaRPr lang="ro-RO" sz="1000"/>
        </a:p>
      </dgm:t>
    </dgm:pt>
    <dgm:pt modelId="{3112F798-BAFA-4E5A-A2D9-C0D3C6CC6C7F}" type="parTrans" cxnId="{A12AF78B-23E4-45FC-8F42-AD0340025EFA}">
      <dgm:prSet/>
      <dgm:spPr/>
      <dgm:t>
        <a:bodyPr/>
        <a:lstStyle/>
        <a:p>
          <a:pPr algn="ctr"/>
          <a:endParaRPr lang="ro-RO" sz="1000"/>
        </a:p>
      </dgm:t>
    </dgm:pt>
    <dgm:pt modelId="{41F46210-8EA9-4ABC-8304-B86DABF788F7}" type="sibTrans" cxnId="{A12AF78B-23E4-45FC-8F42-AD0340025EFA}">
      <dgm:prSet/>
      <dgm:spPr/>
      <dgm:t>
        <a:bodyPr/>
        <a:lstStyle/>
        <a:p>
          <a:pPr algn="ctr"/>
          <a:endParaRPr lang="ro-RO"/>
        </a:p>
      </dgm:t>
    </dgm:pt>
    <dgm:pt modelId="{A8DAE23E-601C-4E65-A231-D254F7A80F33}">
      <dgm:prSet phldrT="[Text]" custT="1"/>
      <dgm:spPr/>
      <dgm:t>
        <a:bodyPr/>
        <a:lstStyle/>
        <a:p>
          <a:pPr algn="ctr"/>
          <a:r>
            <a:rPr lang="en-US" sz="1000"/>
            <a:t>Others</a:t>
          </a:r>
          <a:endParaRPr lang="ro-RO" sz="1000"/>
        </a:p>
      </dgm:t>
    </dgm:pt>
    <dgm:pt modelId="{89DDEAC9-A1CB-405B-924A-7E46978CCE9B}" type="parTrans" cxnId="{22C0F2E6-1CFA-45DC-A6ED-B4F6ED8C893D}">
      <dgm:prSet/>
      <dgm:spPr/>
      <dgm:t>
        <a:bodyPr/>
        <a:lstStyle/>
        <a:p>
          <a:pPr algn="ctr"/>
          <a:endParaRPr lang="ro-RO" sz="1000"/>
        </a:p>
      </dgm:t>
    </dgm:pt>
    <dgm:pt modelId="{8FDDBDCC-BBEC-40AE-8B4B-8B9B26431296}" type="sibTrans" cxnId="{22C0F2E6-1CFA-45DC-A6ED-B4F6ED8C893D}">
      <dgm:prSet/>
      <dgm:spPr/>
      <dgm:t>
        <a:bodyPr/>
        <a:lstStyle/>
        <a:p>
          <a:pPr algn="ctr"/>
          <a:endParaRPr lang="ro-RO"/>
        </a:p>
      </dgm:t>
    </dgm:pt>
    <dgm:pt modelId="{86E51F54-5273-4BD7-8DB5-8379694B5839}">
      <dgm:prSet phldrT="[Text]" custT="1"/>
      <dgm:spPr/>
      <dgm:t>
        <a:bodyPr/>
        <a:lstStyle/>
        <a:p>
          <a:pPr algn="ctr"/>
          <a:r>
            <a:rPr lang="en-US" sz="1000"/>
            <a:t>-Installation testing</a:t>
          </a:r>
        </a:p>
        <a:p>
          <a:pPr algn="ctr"/>
          <a:r>
            <a:rPr lang="en-US" sz="1000"/>
            <a:t>-Configuration testing</a:t>
          </a:r>
        </a:p>
        <a:p>
          <a:pPr algn="ctr"/>
          <a:r>
            <a:rPr lang="en-US" sz="1000"/>
            <a:t>-User interface testing</a:t>
          </a:r>
          <a:endParaRPr lang="ro-RO" sz="1000"/>
        </a:p>
      </dgm:t>
    </dgm:pt>
    <dgm:pt modelId="{7BE12526-F5FD-4D90-86AA-0A26C129E1DF}" type="parTrans" cxnId="{E953CCB9-B1D7-444F-9E97-0950972DB9B3}">
      <dgm:prSet/>
      <dgm:spPr/>
      <dgm:t>
        <a:bodyPr/>
        <a:lstStyle/>
        <a:p>
          <a:pPr algn="ctr"/>
          <a:endParaRPr lang="ro-RO" sz="1000"/>
        </a:p>
      </dgm:t>
    </dgm:pt>
    <dgm:pt modelId="{49585FB3-F69B-42DB-92F9-8368855030D6}" type="sibTrans" cxnId="{E953CCB9-B1D7-444F-9E97-0950972DB9B3}">
      <dgm:prSet/>
      <dgm:spPr/>
      <dgm:t>
        <a:bodyPr/>
        <a:lstStyle/>
        <a:p>
          <a:pPr algn="ctr"/>
          <a:endParaRPr lang="ro-RO"/>
        </a:p>
      </dgm:t>
    </dgm:pt>
    <dgm:pt modelId="{86520B4A-3AF2-4592-8AA3-F3F1D2A180F2}">
      <dgm:prSet phldrT="[Text]" custT="1"/>
      <dgm:spPr/>
      <dgm:t>
        <a:bodyPr/>
        <a:lstStyle/>
        <a:p>
          <a:pPr algn="ctr"/>
          <a:r>
            <a:rPr lang="en-US" sz="1000"/>
            <a:t>ShipRealWind Calculator Testing </a:t>
          </a:r>
          <a:r>
            <a:rPr lang="ro-RO" sz="1000"/>
            <a:t>and Level of Testing</a:t>
          </a:r>
          <a:r>
            <a:rPr lang="en-US" sz="1000"/>
            <a:t> types</a:t>
          </a:r>
          <a:endParaRPr lang="ro-RO" sz="1000"/>
        </a:p>
      </dgm:t>
    </dgm:pt>
    <dgm:pt modelId="{2B583431-DACB-4CE8-90C3-42F7E885B82E}" type="sibTrans" cxnId="{9D0C44AC-155B-4FBC-8A08-F51749794B4F}">
      <dgm:prSet/>
      <dgm:spPr/>
      <dgm:t>
        <a:bodyPr/>
        <a:lstStyle/>
        <a:p>
          <a:pPr algn="ctr"/>
          <a:endParaRPr lang="ro-RO"/>
        </a:p>
      </dgm:t>
    </dgm:pt>
    <dgm:pt modelId="{C0F120BD-0112-482F-914C-E87CAC49855B}" type="parTrans" cxnId="{9D0C44AC-155B-4FBC-8A08-F51749794B4F}">
      <dgm:prSet/>
      <dgm:spPr/>
      <dgm:t>
        <a:bodyPr/>
        <a:lstStyle/>
        <a:p>
          <a:pPr algn="ctr"/>
          <a:endParaRPr lang="ro-RO"/>
        </a:p>
      </dgm:t>
    </dgm:pt>
    <dgm:pt modelId="{B93EB465-E78E-4B82-99F2-55598A304F8E}" type="pres">
      <dgm:prSet presAssocID="{0FBADABD-1605-4437-9492-FF23EA0608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o-RO"/>
        </a:p>
      </dgm:t>
    </dgm:pt>
    <dgm:pt modelId="{3849DD35-B8A5-45B1-B3EE-1153B62F1A93}" type="pres">
      <dgm:prSet presAssocID="{86520B4A-3AF2-4592-8AA3-F3F1D2A180F2}" presName="hierRoot1" presStyleCnt="0"/>
      <dgm:spPr/>
    </dgm:pt>
    <dgm:pt modelId="{8E6B931E-3A81-4062-9C1C-C1C049EC94E4}" type="pres">
      <dgm:prSet presAssocID="{86520B4A-3AF2-4592-8AA3-F3F1D2A180F2}" presName="composite" presStyleCnt="0"/>
      <dgm:spPr/>
    </dgm:pt>
    <dgm:pt modelId="{CDDBF5BE-0DA1-4B6D-A630-5D79C831D3AD}" type="pres">
      <dgm:prSet presAssocID="{86520B4A-3AF2-4592-8AA3-F3F1D2A180F2}" presName="background" presStyleLbl="node0" presStyleIdx="0" presStyleCnt="1"/>
      <dgm:spPr/>
    </dgm:pt>
    <dgm:pt modelId="{6D06FD6A-66C1-4F2E-99BC-E1440105ED4B}" type="pres">
      <dgm:prSet presAssocID="{86520B4A-3AF2-4592-8AA3-F3F1D2A180F2}" presName="text" presStyleLbl="fgAcc0" presStyleIdx="0" presStyleCnt="1" custScaleX="526202" custScaleY="77461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56549805-84CE-45EB-94CE-4D6AAC8F9A63}" type="pres">
      <dgm:prSet presAssocID="{86520B4A-3AF2-4592-8AA3-F3F1D2A180F2}" presName="hierChild2" presStyleCnt="0"/>
      <dgm:spPr/>
    </dgm:pt>
    <dgm:pt modelId="{75F26AD9-B927-40BD-BA02-8A6C9F5529A4}" type="pres">
      <dgm:prSet presAssocID="{28777828-1870-4CED-83AE-623E1975F7C2}" presName="Name10" presStyleLbl="parChTrans1D2" presStyleIdx="0" presStyleCnt="1"/>
      <dgm:spPr/>
      <dgm:t>
        <a:bodyPr/>
        <a:lstStyle/>
        <a:p>
          <a:endParaRPr lang="ro-RO"/>
        </a:p>
      </dgm:t>
    </dgm:pt>
    <dgm:pt modelId="{BA779408-DE0E-4E5D-B9AF-3F48F1EB37B8}" type="pres">
      <dgm:prSet presAssocID="{B9EBDA22-608B-40D9-B030-616E90691CD6}" presName="hierRoot2" presStyleCnt="0"/>
      <dgm:spPr/>
    </dgm:pt>
    <dgm:pt modelId="{80A47D96-8CFC-42FF-A609-BD718A1D869B}" type="pres">
      <dgm:prSet presAssocID="{B9EBDA22-608B-40D9-B030-616E90691CD6}" presName="composite2" presStyleCnt="0"/>
      <dgm:spPr/>
    </dgm:pt>
    <dgm:pt modelId="{5FE514D1-1336-4FF6-9AA6-BC76F9BB4169}" type="pres">
      <dgm:prSet presAssocID="{B9EBDA22-608B-40D9-B030-616E90691CD6}" presName="background2" presStyleLbl="node2" presStyleIdx="0" presStyleCnt="1"/>
      <dgm:spPr/>
    </dgm:pt>
    <dgm:pt modelId="{F18C79A8-42C4-4B81-AF13-8A9783099468}" type="pres">
      <dgm:prSet presAssocID="{B9EBDA22-608B-40D9-B030-616E90691CD6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64F53FE7-0D98-435C-9BAF-DBA3319C3552}" type="pres">
      <dgm:prSet presAssocID="{B9EBDA22-608B-40D9-B030-616E90691CD6}" presName="hierChild3" presStyleCnt="0"/>
      <dgm:spPr/>
    </dgm:pt>
    <dgm:pt modelId="{FCB91636-BC30-467C-A836-E03A47651BCC}" type="pres">
      <dgm:prSet presAssocID="{67182460-3CAE-4818-9D40-BD3FA8723607}" presName="Name17" presStyleLbl="parChTrans1D3" presStyleIdx="0" presStyleCnt="3"/>
      <dgm:spPr/>
      <dgm:t>
        <a:bodyPr/>
        <a:lstStyle/>
        <a:p>
          <a:endParaRPr lang="ro-RO"/>
        </a:p>
      </dgm:t>
    </dgm:pt>
    <dgm:pt modelId="{3F7A14CB-CA60-42EB-B7AD-9B35804A86AE}" type="pres">
      <dgm:prSet presAssocID="{FF874BDB-83CD-4AE3-AC78-A9C682809832}" presName="hierRoot3" presStyleCnt="0"/>
      <dgm:spPr/>
    </dgm:pt>
    <dgm:pt modelId="{8906CC4C-284D-4293-A7CF-6CB910F82E8C}" type="pres">
      <dgm:prSet presAssocID="{FF874BDB-83CD-4AE3-AC78-A9C682809832}" presName="composite3" presStyleCnt="0"/>
      <dgm:spPr/>
    </dgm:pt>
    <dgm:pt modelId="{3639678E-4528-4DC6-A6FF-4ABC8207A211}" type="pres">
      <dgm:prSet presAssocID="{FF874BDB-83CD-4AE3-AC78-A9C682809832}" presName="background3" presStyleLbl="node3" presStyleIdx="0" presStyleCnt="3"/>
      <dgm:spPr/>
    </dgm:pt>
    <dgm:pt modelId="{14086DDA-2345-44C2-A881-935681313574}" type="pres">
      <dgm:prSet presAssocID="{FF874BDB-83CD-4AE3-AC78-A9C682809832}" presName="text3" presStyleLbl="fgAcc3" presStyleIdx="0" presStyleCnt="3" custScaleX="202278" custScaleY="70157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8AA1B63D-B9B5-4AAA-9265-F831022D15DF}" type="pres">
      <dgm:prSet presAssocID="{FF874BDB-83CD-4AE3-AC78-A9C682809832}" presName="hierChild4" presStyleCnt="0"/>
      <dgm:spPr/>
    </dgm:pt>
    <dgm:pt modelId="{136598FF-0448-4B9A-834A-0B4F5DB6AD58}" type="pres">
      <dgm:prSet presAssocID="{F9D9A504-43D1-4846-A0F7-EFC4779D1B41}" presName="Name23" presStyleLbl="parChTrans1D4" presStyleIdx="0" presStyleCnt="7"/>
      <dgm:spPr/>
      <dgm:t>
        <a:bodyPr/>
        <a:lstStyle/>
        <a:p>
          <a:endParaRPr lang="ro-RO"/>
        </a:p>
      </dgm:t>
    </dgm:pt>
    <dgm:pt modelId="{CD9A9456-6C18-4DF9-9C3D-D78FAD7E5A32}" type="pres">
      <dgm:prSet presAssocID="{EE3191F3-59A2-48C7-BE99-75EB73FFF248}" presName="hierRoot4" presStyleCnt="0"/>
      <dgm:spPr/>
    </dgm:pt>
    <dgm:pt modelId="{64441B44-200A-4BB6-BA04-5A964DEC9E56}" type="pres">
      <dgm:prSet presAssocID="{EE3191F3-59A2-48C7-BE99-75EB73FFF248}" presName="composite4" presStyleCnt="0"/>
      <dgm:spPr/>
    </dgm:pt>
    <dgm:pt modelId="{6D7E40FC-8929-4F5E-BE27-9964B9E4CF75}" type="pres">
      <dgm:prSet presAssocID="{EE3191F3-59A2-48C7-BE99-75EB73FFF248}" presName="background4" presStyleLbl="node4" presStyleIdx="0" presStyleCnt="7"/>
      <dgm:spPr/>
    </dgm:pt>
    <dgm:pt modelId="{2A3330AF-D7BE-4459-BD19-A916A9768F92}" type="pres">
      <dgm:prSet presAssocID="{EE3191F3-59A2-48C7-BE99-75EB73FFF248}" presName="text4" presStyleLbl="fgAcc4" presStyleIdx="0" presStyleCnt="7" custScaleX="141936" custScaleY="117229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24F93B28-B4BC-4CB6-B564-5B3798E25C74}" type="pres">
      <dgm:prSet presAssocID="{EE3191F3-59A2-48C7-BE99-75EB73FFF248}" presName="hierChild5" presStyleCnt="0"/>
      <dgm:spPr/>
    </dgm:pt>
    <dgm:pt modelId="{D3B1722C-4C91-468A-920A-F883FF486CAA}" type="pres">
      <dgm:prSet presAssocID="{363ABF74-78EE-4068-915F-70B40392783D}" presName="Name23" presStyleLbl="parChTrans1D4" presStyleIdx="1" presStyleCnt="7"/>
      <dgm:spPr/>
      <dgm:t>
        <a:bodyPr/>
        <a:lstStyle/>
        <a:p>
          <a:endParaRPr lang="ro-RO"/>
        </a:p>
      </dgm:t>
    </dgm:pt>
    <dgm:pt modelId="{7C7DC5F5-6B9C-4579-A5DD-B384A1CB0910}" type="pres">
      <dgm:prSet presAssocID="{EB151A3D-A03D-44CF-BB6A-E773FE2A88E6}" presName="hierRoot4" presStyleCnt="0"/>
      <dgm:spPr/>
    </dgm:pt>
    <dgm:pt modelId="{3C3B5E6B-0D39-4472-9B79-03971F95CED1}" type="pres">
      <dgm:prSet presAssocID="{EB151A3D-A03D-44CF-BB6A-E773FE2A88E6}" presName="composite4" presStyleCnt="0"/>
      <dgm:spPr/>
    </dgm:pt>
    <dgm:pt modelId="{FE06DEBE-1097-4533-A2C8-CA40E8A73983}" type="pres">
      <dgm:prSet presAssocID="{EB151A3D-A03D-44CF-BB6A-E773FE2A88E6}" presName="background4" presStyleLbl="node4" presStyleIdx="1" presStyleCnt="7"/>
      <dgm:spPr/>
    </dgm:pt>
    <dgm:pt modelId="{45D4E731-41C3-49BD-9356-D0FB395BAED4}" type="pres">
      <dgm:prSet presAssocID="{EB151A3D-A03D-44CF-BB6A-E773FE2A88E6}" presName="text4" presStyleLbl="fgAcc4" presStyleIdx="1" presStyleCnt="7" custScaleX="116702" custScaleY="155011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52C7BA7E-2CBE-4F4A-BAE9-BE5081CC8AD8}" type="pres">
      <dgm:prSet presAssocID="{EB151A3D-A03D-44CF-BB6A-E773FE2A88E6}" presName="hierChild5" presStyleCnt="0"/>
      <dgm:spPr/>
    </dgm:pt>
    <dgm:pt modelId="{21E6D669-2054-4601-A282-E35AA2D57398}" type="pres">
      <dgm:prSet presAssocID="{D6E7984A-CD40-4BDE-8943-C3D4700A3888}" presName="Name23" presStyleLbl="parChTrans1D4" presStyleIdx="2" presStyleCnt="7"/>
      <dgm:spPr/>
      <dgm:t>
        <a:bodyPr/>
        <a:lstStyle/>
        <a:p>
          <a:endParaRPr lang="ro-RO"/>
        </a:p>
      </dgm:t>
    </dgm:pt>
    <dgm:pt modelId="{F5D95AF6-A4D0-4F29-84F4-D2EDAF515A00}" type="pres">
      <dgm:prSet presAssocID="{DCEE642B-A62D-4478-B702-5BF4106699BD}" presName="hierRoot4" presStyleCnt="0"/>
      <dgm:spPr/>
    </dgm:pt>
    <dgm:pt modelId="{51F08309-E963-4DB6-BD45-66A085BE50FC}" type="pres">
      <dgm:prSet presAssocID="{DCEE642B-A62D-4478-B702-5BF4106699BD}" presName="composite4" presStyleCnt="0"/>
      <dgm:spPr/>
    </dgm:pt>
    <dgm:pt modelId="{642B3302-1E76-4DD3-B68D-4D034E433178}" type="pres">
      <dgm:prSet presAssocID="{DCEE642B-A62D-4478-B702-5BF4106699BD}" presName="background4" presStyleLbl="node4" presStyleIdx="2" presStyleCnt="7"/>
      <dgm:spPr/>
    </dgm:pt>
    <dgm:pt modelId="{1E9DC1DC-1A73-4453-BF2B-6019E0256D19}" type="pres">
      <dgm:prSet presAssocID="{DCEE642B-A62D-4478-B702-5BF4106699BD}" presName="text4" presStyleLbl="fgAcc4" presStyleIdx="2" presStyleCnt="7" custScaleX="136928" custScaleY="106700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FDD48885-B252-4DDD-A789-438C600D6F52}" type="pres">
      <dgm:prSet presAssocID="{DCEE642B-A62D-4478-B702-5BF4106699BD}" presName="hierChild5" presStyleCnt="0"/>
      <dgm:spPr/>
    </dgm:pt>
    <dgm:pt modelId="{8A811CF0-3738-41FC-A282-740BBF5713A2}" type="pres">
      <dgm:prSet presAssocID="{AB402D09-A8A9-4A6F-B974-4D01528B2980}" presName="Name23" presStyleLbl="parChTrans1D4" presStyleIdx="3" presStyleCnt="7"/>
      <dgm:spPr/>
      <dgm:t>
        <a:bodyPr/>
        <a:lstStyle/>
        <a:p>
          <a:endParaRPr lang="ro-RO"/>
        </a:p>
      </dgm:t>
    </dgm:pt>
    <dgm:pt modelId="{248FBC45-B172-42C1-AF42-F9E516D918AF}" type="pres">
      <dgm:prSet presAssocID="{79FE7DB1-66CC-48C8-A257-ADBACC949B84}" presName="hierRoot4" presStyleCnt="0"/>
      <dgm:spPr/>
    </dgm:pt>
    <dgm:pt modelId="{122EA1E2-FF4E-42AF-8915-CC88BD75AA8C}" type="pres">
      <dgm:prSet presAssocID="{79FE7DB1-66CC-48C8-A257-ADBACC949B84}" presName="composite4" presStyleCnt="0"/>
      <dgm:spPr/>
    </dgm:pt>
    <dgm:pt modelId="{E69D7840-5428-4901-9B27-BF3BA9300B64}" type="pres">
      <dgm:prSet presAssocID="{79FE7DB1-66CC-48C8-A257-ADBACC949B84}" presName="background4" presStyleLbl="node4" presStyleIdx="3" presStyleCnt="7"/>
      <dgm:spPr/>
      <dgm:t>
        <a:bodyPr/>
        <a:lstStyle/>
        <a:p>
          <a:endParaRPr lang="ro-RO"/>
        </a:p>
      </dgm:t>
    </dgm:pt>
    <dgm:pt modelId="{3AD9663D-9E19-4AAD-A43B-87C56B2FD61F}" type="pres">
      <dgm:prSet presAssocID="{79FE7DB1-66CC-48C8-A257-ADBACC949B84}" presName="text4" presStyleLbl="fgAcc4" presStyleIdx="3" presStyleCnt="7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7F45F4E3-0A1A-4487-9D2A-6B75E6C973DE}" type="pres">
      <dgm:prSet presAssocID="{79FE7DB1-66CC-48C8-A257-ADBACC949B84}" presName="hierChild5" presStyleCnt="0"/>
      <dgm:spPr/>
    </dgm:pt>
    <dgm:pt modelId="{9E20E520-0463-4E70-98EC-03E2DB73F4BB}" type="pres">
      <dgm:prSet presAssocID="{3ED14DD9-7C54-49A1-B0A3-0DCF13AE464E}" presName="Name17" presStyleLbl="parChTrans1D3" presStyleIdx="1" presStyleCnt="3"/>
      <dgm:spPr/>
      <dgm:t>
        <a:bodyPr/>
        <a:lstStyle/>
        <a:p>
          <a:endParaRPr lang="ro-RO"/>
        </a:p>
      </dgm:t>
    </dgm:pt>
    <dgm:pt modelId="{C62D7533-D7BD-40A9-B4D9-600621A891EB}" type="pres">
      <dgm:prSet presAssocID="{66C79481-E27C-463E-9FF7-D33E6266DE70}" presName="hierRoot3" presStyleCnt="0"/>
      <dgm:spPr/>
    </dgm:pt>
    <dgm:pt modelId="{6002E2AA-5FB6-479E-8082-76C2D2C25CC7}" type="pres">
      <dgm:prSet presAssocID="{66C79481-E27C-463E-9FF7-D33E6266DE70}" presName="composite3" presStyleCnt="0"/>
      <dgm:spPr/>
    </dgm:pt>
    <dgm:pt modelId="{01227916-DFC0-4716-8693-7D551A01D07E}" type="pres">
      <dgm:prSet presAssocID="{66C79481-E27C-463E-9FF7-D33E6266DE70}" presName="background3" presStyleLbl="node3" presStyleIdx="1" presStyleCnt="3"/>
      <dgm:spPr/>
    </dgm:pt>
    <dgm:pt modelId="{B3D1770D-675B-43EA-A2A2-7271911D1669}" type="pres">
      <dgm:prSet presAssocID="{66C79481-E27C-463E-9FF7-D33E6266DE70}" presName="text3" presStyleLbl="fgAcc3" presStyleIdx="1" presStyleCnt="3" custScaleX="225526" custScaleY="68387" custLinFactNeighborY="5580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ABF3EB52-2092-4014-ADBF-30983F8F5D03}" type="pres">
      <dgm:prSet presAssocID="{66C79481-E27C-463E-9FF7-D33E6266DE70}" presName="hierChild4" presStyleCnt="0"/>
      <dgm:spPr/>
    </dgm:pt>
    <dgm:pt modelId="{20463D03-B231-4C11-A3F0-1140C8CB3FAF}" type="pres">
      <dgm:prSet presAssocID="{644E9921-7D00-4E50-829D-2A2FADE825B4}" presName="Name23" presStyleLbl="parChTrans1D4" presStyleIdx="4" presStyleCnt="7"/>
      <dgm:spPr/>
      <dgm:t>
        <a:bodyPr/>
        <a:lstStyle/>
        <a:p>
          <a:endParaRPr lang="ro-RO"/>
        </a:p>
      </dgm:t>
    </dgm:pt>
    <dgm:pt modelId="{2F097F94-3AF7-4426-BE53-081002BA0B0D}" type="pres">
      <dgm:prSet presAssocID="{9E1D28F3-FA36-4006-B37E-1D1E558B773C}" presName="hierRoot4" presStyleCnt="0"/>
      <dgm:spPr/>
    </dgm:pt>
    <dgm:pt modelId="{32A8CB47-5060-45C0-A677-BB82493CC636}" type="pres">
      <dgm:prSet presAssocID="{9E1D28F3-FA36-4006-B37E-1D1E558B773C}" presName="composite4" presStyleCnt="0"/>
      <dgm:spPr/>
    </dgm:pt>
    <dgm:pt modelId="{790C3C2A-FCD0-424F-A2DB-A3DA4D680309}" type="pres">
      <dgm:prSet presAssocID="{9E1D28F3-FA36-4006-B37E-1D1E558B773C}" presName="background4" presStyleLbl="node4" presStyleIdx="4" presStyleCnt="7"/>
      <dgm:spPr/>
    </dgm:pt>
    <dgm:pt modelId="{8AE8455E-E1A4-49D5-BD2F-2499618D0323}" type="pres">
      <dgm:prSet presAssocID="{9E1D28F3-FA36-4006-B37E-1D1E558B773C}" presName="text4" presStyleLbl="fgAcc4" presStyleIdx="4" presStyleCnt="7" custScaleX="141501" custScaleY="90908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2CAC809E-ABFB-4B31-82CD-756AB3BA860D}" type="pres">
      <dgm:prSet presAssocID="{9E1D28F3-FA36-4006-B37E-1D1E558B773C}" presName="hierChild5" presStyleCnt="0"/>
      <dgm:spPr/>
    </dgm:pt>
    <dgm:pt modelId="{C959D0C7-3BCF-490B-9F41-0D7B091EBF8E}" type="pres">
      <dgm:prSet presAssocID="{3112F798-BAFA-4E5A-A2D9-C0D3C6CC6C7F}" presName="Name23" presStyleLbl="parChTrans1D4" presStyleIdx="5" presStyleCnt="7"/>
      <dgm:spPr/>
      <dgm:t>
        <a:bodyPr/>
        <a:lstStyle/>
        <a:p>
          <a:endParaRPr lang="ro-RO"/>
        </a:p>
      </dgm:t>
    </dgm:pt>
    <dgm:pt modelId="{1F2594C1-B6B9-46B5-915C-B28D41339A0D}" type="pres">
      <dgm:prSet presAssocID="{22547E48-E984-4BCC-ABF4-FEE6B4D77F27}" presName="hierRoot4" presStyleCnt="0"/>
      <dgm:spPr/>
    </dgm:pt>
    <dgm:pt modelId="{D69217C2-D065-4BAE-890F-EC4212845A74}" type="pres">
      <dgm:prSet presAssocID="{22547E48-E984-4BCC-ABF4-FEE6B4D77F27}" presName="composite4" presStyleCnt="0"/>
      <dgm:spPr/>
    </dgm:pt>
    <dgm:pt modelId="{4466AA1F-FA92-455A-A84F-30312007B710}" type="pres">
      <dgm:prSet presAssocID="{22547E48-E984-4BCC-ABF4-FEE6B4D77F27}" presName="background4" presStyleLbl="node4" presStyleIdx="5" presStyleCnt="7"/>
      <dgm:spPr/>
    </dgm:pt>
    <dgm:pt modelId="{CE6D7867-651A-4309-B70D-EFFC672A0F70}" type="pres">
      <dgm:prSet presAssocID="{22547E48-E984-4BCC-ABF4-FEE6B4D77F27}" presName="text4" presStyleLbl="fgAcc4" presStyleIdx="5" presStyleCnt="7" custScaleX="179184" custScaleY="168817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0FE36E33-7262-4BD3-A8E0-491AAA7BA343}" type="pres">
      <dgm:prSet presAssocID="{22547E48-E984-4BCC-ABF4-FEE6B4D77F27}" presName="hierChild5" presStyleCnt="0"/>
      <dgm:spPr/>
    </dgm:pt>
    <dgm:pt modelId="{C9DE24B8-E682-4D3D-909D-AA66371E9CED}" type="pres">
      <dgm:prSet presAssocID="{89DDEAC9-A1CB-405B-924A-7E46978CCE9B}" presName="Name17" presStyleLbl="parChTrans1D3" presStyleIdx="2" presStyleCnt="3"/>
      <dgm:spPr/>
      <dgm:t>
        <a:bodyPr/>
        <a:lstStyle/>
        <a:p>
          <a:endParaRPr lang="ro-RO"/>
        </a:p>
      </dgm:t>
    </dgm:pt>
    <dgm:pt modelId="{8458364A-DB56-4096-91D3-2613BB172323}" type="pres">
      <dgm:prSet presAssocID="{A8DAE23E-601C-4E65-A231-D254F7A80F33}" presName="hierRoot3" presStyleCnt="0"/>
      <dgm:spPr/>
    </dgm:pt>
    <dgm:pt modelId="{BCCF1F1C-D1C3-481B-912C-7512C1A940D4}" type="pres">
      <dgm:prSet presAssocID="{A8DAE23E-601C-4E65-A231-D254F7A80F33}" presName="composite3" presStyleCnt="0"/>
      <dgm:spPr/>
    </dgm:pt>
    <dgm:pt modelId="{9BB10C52-0CFF-464D-8C9B-7F7573CF4F2D}" type="pres">
      <dgm:prSet presAssocID="{A8DAE23E-601C-4E65-A231-D254F7A80F33}" presName="background3" presStyleLbl="node3" presStyleIdx="2" presStyleCnt="3"/>
      <dgm:spPr/>
    </dgm:pt>
    <dgm:pt modelId="{6A26417C-2D95-4D52-BA3E-CCD8E37AC00D}" type="pres">
      <dgm:prSet presAssocID="{A8DAE23E-601C-4E65-A231-D254F7A80F33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0B489C49-F95D-4966-A2B3-0A8F4447C361}" type="pres">
      <dgm:prSet presAssocID="{A8DAE23E-601C-4E65-A231-D254F7A80F33}" presName="hierChild4" presStyleCnt="0"/>
      <dgm:spPr/>
    </dgm:pt>
    <dgm:pt modelId="{F7CE3173-2871-4218-8884-96A331FC33BF}" type="pres">
      <dgm:prSet presAssocID="{7BE12526-F5FD-4D90-86AA-0A26C129E1DF}" presName="Name23" presStyleLbl="parChTrans1D4" presStyleIdx="6" presStyleCnt="7"/>
      <dgm:spPr/>
      <dgm:t>
        <a:bodyPr/>
        <a:lstStyle/>
        <a:p>
          <a:endParaRPr lang="ro-RO"/>
        </a:p>
      </dgm:t>
    </dgm:pt>
    <dgm:pt modelId="{9277225E-5525-4B8D-A6B7-DC96C8F5E22A}" type="pres">
      <dgm:prSet presAssocID="{86E51F54-5273-4BD7-8DB5-8379694B5839}" presName="hierRoot4" presStyleCnt="0"/>
      <dgm:spPr/>
    </dgm:pt>
    <dgm:pt modelId="{8B145AB6-837E-45FF-9503-8EE415075472}" type="pres">
      <dgm:prSet presAssocID="{86E51F54-5273-4BD7-8DB5-8379694B5839}" presName="composite4" presStyleCnt="0"/>
      <dgm:spPr/>
    </dgm:pt>
    <dgm:pt modelId="{72651A40-497D-471B-BE8D-4B965046171B}" type="pres">
      <dgm:prSet presAssocID="{86E51F54-5273-4BD7-8DB5-8379694B5839}" presName="background4" presStyleLbl="node4" presStyleIdx="6" presStyleCnt="7"/>
      <dgm:spPr/>
    </dgm:pt>
    <dgm:pt modelId="{530358DB-9EB6-4B33-A9E5-60C11F2B948C}" type="pres">
      <dgm:prSet presAssocID="{86E51F54-5273-4BD7-8DB5-8379694B5839}" presName="text4" presStyleLbl="fgAcc4" presStyleIdx="6" presStyleCnt="7" custScaleX="271341" custScaleY="208564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C4E788A2-AF43-4D0D-A989-BCC6AF19856B}" type="pres">
      <dgm:prSet presAssocID="{86E51F54-5273-4BD7-8DB5-8379694B5839}" presName="hierChild5" presStyleCnt="0"/>
      <dgm:spPr/>
    </dgm:pt>
  </dgm:ptLst>
  <dgm:cxnLst>
    <dgm:cxn modelId="{A12AF78B-23E4-45FC-8F42-AD0340025EFA}" srcId="{9E1D28F3-FA36-4006-B37E-1D1E558B773C}" destId="{22547E48-E984-4BCC-ABF4-FEE6B4D77F27}" srcOrd="0" destOrd="0" parTransId="{3112F798-BAFA-4E5A-A2D9-C0D3C6CC6C7F}" sibTransId="{41F46210-8EA9-4ABC-8304-B86DABF788F7}"/>
    <dgm:cxn modelId="{22C0F2E6-1CFA-45DC-A6ED-B4F6ED8C893D}" srcId="{B9EBDA22-608B-40D9-B030-616E90691CD6}" destId="{A8DAE23E-601C-4E65-A231-D254F7A80F33}" srcOrd="2" destOrd="0" parTransId="{89DDEAC9-A1CB-405B-924A-7E46978CCE9B}" sibTransId="{8FDDBDCC-BBEC-40AE-8B4B-8B9B26431296}"/>
    <dgm:cxn modelId="{BA390A3C-4051-4412-BF63-7A72DB988453}" type="presOf" srcId="{DCEE642B-A62D-4478-B702-5BF4106699BD}" destId="{1E9DC1DC-1A73-4453-BF2B-6019E0256D19}" srcOrd="0" destOrd="0" presId="urn:microsoft.com/office/officeart/2005/8/layout/hierarchy1"/>
    <dgm:cxn modelId="{6074FFC6-6174-4E20-B418-F58422AE5782}" type="presOf" srcId="{9E1D28F3-FA36-4006-B37E-1D1E558B773C}" destId="{8AE8455E-E1A4-49D5-BD2F-2499618D0323}" srcOrd="0" destOrd="0" presId="urn:microsoft.com/office/officeart/2005/8/layout/hierarchy1"/>
    <dgm:cxn modelId="{A8ED1FDC-A0BE-4C9C-B5ED-C8FE3A60D5A9}" srcId="{DCEE642B-A62D-4478-B702-5BF4106699BD}" destId="{79FE7DB1-66CC-48C8-A257-ADBACC949B84}" srcOrd="0" destOrd="0" parTransId="{AB402D09-A8A9-4A6F-B974-4D01528B2980}" sibTransId="{601B68EC-BDC8-46E7-9B8A-4CC0D92BFE5C}"/>
    <dgm:cxn modelId="{B0C9A8B2-D7A0-44F7-8B03-3B147C01BECC}" type="presOf" srcId="{EE3191F3-59A2-48C7-BE99-75EB73FFF248}" destId="{2A3330AF-D7BE-4459-BD19-A916A9768F92}" srcOrd="0" destOrd="0" presId="urn:microsoft.com/office/officeart/2005/8/layout/hierarchy1"/>
    <dgm:cxn modelId="{E6F849D8-6A06-46FB-8E25-F44836E16BF8}" type="presOf" srcId="{28777828-1870-4CED-83AE-623E1975F7C2}" destId="{75F26AD9-B927-40BD-BA02-8A6C9F5529A4}" srcOrd="0" destOrd="0" presId="urn:microsoft.com/office/officeart/2005/8/layout/hierarchy1"/>
    <dgm:cxn modelId="{EE21B0BF-EB0C-4C02-8CF8-6215903495A6}" type="presOf" srcId="{66C79481-E27C-463E-9FF7-D33E6266DE70}" destId="{B3D1770D-675B-43EA-A2A2-7271911D1669}" srcOrd="0" destOrd="0" presId="urn:microsoft.com/office/officeart/2005/8/layout/hierarchy1"/>
    <dgm:cxn modelId="{DF64EE3A-0CA0-4CE4-9501-0B3099EB6506}" srcId="{B9EBDA22-608B-40D9-B030-616E90691CD6}" destId="{FF874BDB-83CD-4AE3-AC78-A9C682809832}" srcOrd="0" destOrd="0" parTransId="{67182460-3CAE-4818-9D40-BD3FA8723607}" sibTransId="{D9126335-1584-4D0E-9AA4-F539FA5DBF26}"/>
    <dgm:cxn modelId="{1A7E281F-066A-4E0B-8FAF-B2329C126701}" type="presOf" srcId="{79FE7DB1-66CC-48C8-A257-ADBACC949B84}" destId="{3AD9663D-9E19-4AAD-A43B-87C56B2FD61F}" srcOrd="0" destOrd="0" presId="urn:microsoft.com/office/officeart/2005/8/layout/hierarchy1"/>
    <dgm:cxn modelId="{E953CCB9-B1D7-444F-9E97-0950972DB9B3}" srcId="{A8DAE23E-601C-4E65-A231-D254F7A80F33}" destId="{86E51F54-5273-4BD7-8DB5-8379694B5839}" srcOrd="0" destOrd="0" parTransId="{7BE12526-F5FD-4D90-86AA-0A26C129E1DF}" sibTransId="{49585FB3-F69B-42DB-92F9-8368855030D6}"/>
    <dgm:cxn modelId="{C53C672B-8A3A-4FF4-B9DA-F0EBC476F5B6}" type="presOf" srcId="{67182460-3CAE-4818-9D40-BD3FA8723607}" destId="{FCB91636-BC30-467C-A836-E03A47651BCC}" srcOrd="0" destOrd="0" presId="urn:microsoft.com/office/officeart/2005/8/layout/hierarchy1"/>
    <dgm:cxn modelId="{E544F6C1-6CB3-4638-AEFF-7691F21D8650}" type="presOf" srcId="{EB151A3D-A03D-44CF-BB6A-E773FE2A88E6}" destId="{45D4E731-41C3-49BD-9356-D0FB395BAED4}" srcOrd="0" destOrd="0" presId="urn:microsoft.com/office/officeart/2005/8/layout/hierarchy1"/>
    <dgm:cxn modelId="{8DCC882C-2357-4502-BD0A-CAB94B849098}" type="presOf" srcId="{644E9921-7D00-4E50-829D-2A2FADE825B4}" destId="{20463D03-B231-4C11-A3F0-1140C8CB3FAF}" srcOrd="0" destOrd="0" presId="urn:microsoft.com/office/officeart/2005/8/layout/hierarchy1"/>
    <dgm:cxn modelId="{09786466-0573-4646-AEC9-21242CC727FB}" srcId="{FF874BDB-83CD-4AE3-AC78-A9C682809832}" destId="{DCEE642B-A62D-4478-B702-5BF4106699BD}" srcOrd="1" destOrd="0" parTransId="{D6E7984A-CD40-4BDE-8943-C3D4700A3888}" sibTransId="{5EAE0878-AA96-47FB-809E-373BB1EAECBA}"/>
    <dgm:cxn modelId="{B82681A4-1F71-4EB0-94E7-225CDE841870}" srcId="{86520B4A-3AF2-4592-8AA3-F3F1D2A180F2}" destId="{B9EBDA22-608B-40D9-B030-616E90691CD6}" srcOrd="0" destOrd="0" parTransId="{28777828-1870-4CED-83AE-623E1975F7C2}" sibTransId="{CDF10E4C-5E75-4DA9-86C8-C49E52FBDBD1}"/>
    <dgm:cxn modelId="{9CF066F4-1A96-4529-8056-0972F239BE92}" type="presOf" srcId="{FF874BDB-83CD-4AE3-AC78-A9C682809832}" destId="{14086DDA-2345-44C2-A881-935681313574}" srcOrd="0" destOrd="0" presId="urn:microsoft.com/office/officeart/2005/8/layout/hierarchy1"/>
    <dgm:cxn modelId="{387282EA-F328-4B17-AA04-B0176EA2DB29}" type="presOf" srcId="{F9D9A504-43D1-4846-A0F7-EFC4779D1B41}" destId="{136598FF-0448-4B9A-834A-0B4F5DB6AD58}" srcOrd="0" destOrd="0" presId="urn:microsoft.com/office/officeart/2005/8/layout/hierarchy1"/>
    <dgm:cxn modelId="{759ABEE4-E669-4F6B-8CB8-4F8CBA7FF7FA}" type="presOf" srcId="{86E51F54-5273-4BD7-8DB5-8379694B5839}" destId="{530358DB-9EB6-4B33-A9E5-60C11F2B948C}" srcOrd="0" destOrd="0" presId="urn:microsoft.com/office/officeart/2005/8/layout/hierarchy1"/>
    <dgm:cxn modelId="{52D020CE-A468-4F14-916D-2629FDFFB669}" type="presOf" srcId="{D6E7984A-CD40-4BDE-8943-C3D4700A3888}" destId="{21E6D669-2054-4601-A282-E35AA2D57398}" srcOrd="0" destOrd="0" presId="urn:microsoft.com/office/officeart/2005/8/layout/hierarchy1"/>
    <dgm:cxn modelId="{8EB6E1BF-C126-4DA7-A618-828E38FDC6EF}" type="presOf" srcId="{3112F798-BAFA-4E5A-A2D9-C0D3C6CC6C7F}" destId="{C959D0C7-3BCF-490B-9F41-0D7B091EBF8E}" srcOrd="0" destOrd="0" presId="urn:microsoft.com/office/officeart/2005/8/layout/hierarchy1"/>
    <dgm:cxn modelId="{053CAE62-9EB8-402F-B156-585E8E836D55}" type="presOf" srcId="{B9EBDA22-608B-40D9-B030-616E90691CD6}" destId="{F18C79A8-42C4-4B81-AF13-8A9783099468}" srcOrd="0" destOrd="0" presId="urn:microsoft.com/office/officeart/2005/8/layout/hierarchy1"/>
    <dgm:cxn modelId="{968D1DFC-7C15-4FA2-9286-1AA2F7017EA2}" type="presOf" srcId="{89DDEAC9-A1CB-405B-924A-7E46978CCE9B}" destId="{C9DE24B8-E682-4D3D-909D-AA66371E9CED}" srcOrd="0" destOrd="0" presId="urn:microsoft.com/office/officeart/2005/8/layout/hierarchy1"/>
    <dgm:cxn modelId="{23662D90-13FE-41D7-88E7-DCDED2E6C726}" type="presOf" srcId="{0FBADABD-1605-4437-9492-FF23EA0608FF}" destId="{B93EB465-E78E-4B82-99F2-55598A304F8E}" srcOrd="0" destOrd="0" presId="urn:microsoft.com/office/officeart/2005/8/layout/hierarchy1"/>
    <dgm:cxn modelId="{A19DAE7C-FFEC-4FEB-A062-F70C7C36E970}" type="presOf" srcId="{3ED14DD9-7C54-49A1-B0A3-0DCF13AE464E}" destId="{9E20E520-0463-4E70-98EC-03E2DB73F4BB}" srcOrd="0" destOrd="0" presId="urn:microsoft.com/office/officeart/2005/8/layout/hierarchy1"/>
    <dgm:cxn modelId="{92FB99B6-06BF-404F-9215-8A4A0807EC5F}" srcId="{EE3191F3-59A2-48C7-BE99-75EB73FFF248}" destId="{EB151A3D-A03D-44CF-BB6A-E773FE2A88E6}" srcOrd="0" destOrd="0" parTransId="{363ABF74-78EE-4068-915F-70B40392783D}" sibTransId="{02DEC81A-6A40-49B1-B88B-A9FAD4231038}"/>
    <dgm:cxn modelId="{E72257FF-552F-4EAC-B62D-6070AD284D5B}" type="presOf" srcId="{363ABF74-78EE-4068-915F-70B40392783D}" destId="{D3B1722C-4C91-468A-920A-F883FF486CAA}" srcOrd="0" destOrd="0" presId="urn:microsoft.com/office/officeart/2005/8/layout/hierarchy1"/>
    <dgm:cxn modelId="{8B2A7111-AE27-4B28-BAB7-0BF1142FA1FF}" type="presOf" srcId="{A8DAE23E-601C-4E65-A231-D254F7A80F33}" destId="{6A26417C-2D95-4D52-BA3E-CCD8E37AC00D}" srcOrd="0" destOrd="0" presId="urn:microsoft.com/office/officeart/2005/8/layout/hierarchy1"/>
    <dgm:cxn modelId="{DBCE5824-8F7D-4725-A0B6-86282444D769}" srcId="{FF874BDB-83CD-4AE3-AC78-A9C682809832}" destId="{EE3191F3-59A2-48C7-BE99-75EB73FFF248}" srcOrd="0" destOrd="0" parTransId="{F9D9A504-43D1-4846-A0F7-EFC4779D1B41}" sibTransId="{4B8EE8FA-3D40-4D10-9474-B3D4E1625483}"/>
    <dgm:cxn modelId="{5351C3C8-E6CC-441B-AB4B-7371EA1478EE}" srcId="{B9EBDA22-608B-40D9-B030-616E90691CD6}" destId="{66C79481-E27C-463E-9FF7-D33E6266DE70}" srcOrd="1" destOrd="0" parTransId="{3ED14DD9-7C54-49A1-B0A3-0DCF13AE464E}" sibTransId="{4BDA4DCA-5B31-4EB3-BC37-22D91913CDCE}"/>
    <dgm:cxn modelId="{38983A11-0C76-43BC-8EB9-6C48EED5C3CC}" srcId="{66C79481-E27C-463E-9FF7-D33E6266DE70}" destId="{9E1D28F3-FA36-4006-B37E-1D1E558B773C}" srcOrd="0" destOrd="0" parTransId="{644E9921-7D00-4E50-829D-2A2FADE825B4}" sibTransId="{231E0D91-C148-4C56-A29E-C0EA76A630D6}"/>
    <dgm:cxn modelId="{756E7BC9-5F64-4EE9-9B35-F4BA1147B36B}" type="presOf" srcId="{86520B4A-3AF2-4592-8AA3-F3F1D2A180F2}" destId="{6D06FD6A-66C1-4F2E-99BC-E1440105ED4B}" srcOrd="0" destOrd="0" presId="urn:microsoft.com/office/officeart/2005/8/layout/hierarchy1"/>
    <dgm:cxn modelId="{C4B8C5DD-44B0-4CD1-8AB7-2A6C5A8ED280}" type="presOf" srcId="{AB402D09-A8A9-4A6F-B974-4D01528B2980}" destId="{8A811CF0-3738-41FC-A282-740BBF5713A2}" srcOrd="0" destOrd="0" presId="urn:microsoft.com/office/officeart/2005/8/layout/hierarchy1"/>
    <dgm:cxn modelId="{9D0C44AC-155B-4FBC-8A08-F51749794B4F}" srcId="{0FBADABD-1605-4437-9492-FF23EA0608FF}" destId="{86520B4A-3AF2-4592-8AA3-F3F1D2A180F2}" srcOrd="0" destOrd="0" parTransId="{C0F120BD-0112-482F-914C-E87CAC49855B}" sibTransId="{2B583431-DACB-4CE8-90C3-42F7E885B82E}"/>
    <dgm:cxn modelId="{9673EAEA-FEF5-4C53-990C-78438DF3913B}" type="presOf" srcId="{22547E48-E984-4BCC-ABF4-FEE6B4D77F27}" destId="{CE6D7867-651A-4309-B70D-EFFC672A0F70}" srcOrd="0" destOrd="0" presId="urn:microsoft.com/office/officeart/2005/8/layout/hierarchy1"/>
    <dgm:cxn modelId="{19B9E6E7-AEC8-445E-9243-55A964CCD1DD}" type="presOf" srcId="{7BE12526-F5FD-4D90-86AA-0A26C129E1DF}" destId="{F7CE3173-2871-4218-8884-96A331FC33BF}" srcOrd="0" destOrd="0" presId="urn:microsoft.com/office/officeart/2005/8/layout/hierarchy1"/>
    <dgm:cxn modelId="{6E72FE38-4C00-44AA-92A9-26EE188E4A35}" type="presParOf" srcId="{B93EB465-E78E-4B82-99F2-55598A304F8E}" destId="{3849DD35-B8A5-45B1-B3EE-1153B62F1A93}" srcOrd="0" destOrd="0" presId="urn:microsoft.com/office/officeart/2005/8/layout/hierarchy1"/>
    <dgm:cxn modelId="{192FC26A-6918-497D-9932-4229FDA7BE1E}" type="presParOf" srcId="{3849DD35-B8A5-45B1-B3EE-1153B62F1A93}" destId="{8E6B931E-3A81-4062-9C1C-C1C049EC94E4}" srcOrd="0" destOrd="0" presId="urn:microsoft.com/office/officeart/2005/8/layout/hierarchy1"/>
    <dgm:cxn modelId="{8A97F831-B76A-454A-8C8F-A37666753472}" type="presParOf" srcId="{8E6B931E-3A81-4062-9C1C-C1C049EC94E4}" destId="{CDDBF5BE-0DA1-4B6D-A630-5D79C831D3AD}" srcOrd="0" destOrd="0" presId="urn:microsoft.com/office/officeart/2005/8/layout/hierarchy1"/>
    <dgm:cxn modelId="{4F5D4CDE-134D-4330-A262-B08E6FBA20AA}" type="presParOf" srcId="{8E6B931E-3A81-4062-9C1C-C1C049EC94E4}" destId="{6D06FD6A-66C1-4F2E-99BC-E1440105ED4B}" srcOrd="1" destOrd="0" presId="urn:microsoft.com/office/officeart/2005/8/layout/hierarchy1"/>
    <dgm:cxn modelId="{F72F16E4-A742-4696-852A-A47BBC6F6F3E}" type="presParOf" srcId="{3849DD35-B8A5-45B1-B3EE-1153B62F1A93}" destId="{56549805-84CE-45EB-94CE-4D6AAC8F9A63}" srcOrd="1" destOrd="0" presId="urn:microsoft.com/office/officeart/2005/8/layout/hierarchy1"/>
    <dgm:cxn modelId="{08C36522-2807-4B7B-8A36-BC68FE8B54A0}" type="presParOf" srcId="{56549805-84CE-45EB-94CE-4D6AAC8F9A63}" destId="{75F26AD9-B927-40BD-BA02-8A6C9F5529A4}" srcOrd="0" destOrd="0" presId="urn:microsoft.com/office/officeart/2005/8/layout/hierarchy1"/>
    <dgm:cxn modelId="{F28CAB62-7CD3-4E77-9A3B-6D1F4D54C6E5}" type="presParOf" srcId="{56549805-84CE-45EB-94CE-4D6AAC8F9A63}" destId="{BA779408-DE0E-4E5D-B9AF-3F48F1EB37B8}" srcOrd="1" destOrd="0" presId="urn:microsoft.com/office/officeart/2005/8/layout/hierarchy1"/>
    <dgm:cxn modelId="{56C754E7-9A34-4B3D-BBD4-A0812D9DF2F9}" type="presParOf" srcId="{BA779408-DE0E-4E5D-B9AF-3F48F1EB37B8}" destId="{80A47D96-8CFC-42FF-A609-BD718A1D869B}" srcOrd="0" destOrd="0" presId="urn:microsoft.com/office/officeart/2005/8/layout/hierarchy1"/>
    <dgm:cxn modelId="{64A54CDD-F445-4026-9A16-3F296D7F07A4}" type="presParOf" srcId="{80A47D96-8CFC-42FF-A609-BD718A1D869B}" destId="{5FE514D1-1336-4FF6-9AA6-BC76F9BB4169}" srcOrd="0" destOrd="0" presId="urn:microsoft.com/office/officeart/2005/8/layout/hierarchy1"/>
    <dgm:cxn modelId="{38137B63-3678-4DC8-9937-197202A30578}" type="presParOf" srcId="{80A47D96-8CFC-42FF-A609-BD718A1D869B}" destId="{F18C79A8-42C4-4B81-AF13-8A9783099468}" srcOrd="1" destOrd="0" presId="urn:microsoft.com/office/officeart/2005/8/layout/hierarchy1"/>
    <dgm:cxn modelId="{64572CA3-2F0B-4619-9AD3-372B81A4E389}" type="presParOf" srcId="{BA779408-DE0E-4E5D-B9AF-3F48F1EB37B8}" destId="{64F53FE7-0D98-435C-9BAF-DBA3319C3552}" srcOrd="1" destOrd="0" presId="urn:microsoft.com/office/officeart/2005/8/layout/hierarchy1"/>
    <dgm:cxn modelId="{8C80D777-5C1B-49F5-9E31-B69B96283C96}" type="presParOf" srcId="{64F53FE7-0D98-435C-9BAF-DBA3319C3552}" destId="{FCB91636-BC30-467C-A836-E03A47651BCC}" srcOrd="0" destOrd="0" presId="urn:microsoft.com/office/officeart/2005/8/layout/hierarchy1"/>
    <dgm:cxn modelId="{E47526E9-52BD-43ED-8988-D711B46C3F98}" type="presParOf" srcId="{64F53FE7-0D98-435C-9BAF-DBA3319C3552}" destId="{3F7A14CB-CA60-42EB-B7AD-9B35804A86AE}" srcOrd="1" destOrd="0" presId="urn:microsoft.com/office/officeart/2005/8/layout/hierarchy1"/>
    <dgm:cxn modelId="{A947DD69-77DA-4416-B1BA-FF4FC9046639}" type="presParOf" srcId="{3F7A14CB-CA60-42EB-B7AD-9B35804A86AE}" destId="{8906CC4C-284D-4293-A7CF-6CB910F82E8C}" srcOrd="0" destOrd="0" presId="urn:microsoft.com/office/officeart/2005/8/layout/hierarchy1"/>
    <dgm:cxn modelId="{076C8169-2CF0-4D55-A94D-900F8F3D7471}" type="presParOf" srcId="{8906CC4C-284D-4293-A7CF-6CB910F82E8C}" destId="{3639678E-4528-4DC6-A6FF-4ABC8207A211}" srcOrd="0" destOrd="0" presId="urn:microsoft.com/office/officeart/2005/8/layout/hierarchy1"/>
    <dgm:cxn modelId="{251B743B-0E35-4D6F-B29E-6003BC76CB22}" type="presParOf" srcId="{8906CC4C-284D-4293-A7CF-6CB910F82E8C}" destId="{14086DDA-2345-44C2-A881-935681313574}" srcOrd="1" destOrd="0" presId="urn:microsoft.com/office/officeart/2005/8/layout/hierarchy1"/>
    <dgm:cxn modelId="{C54CEAA2-6AC7-4B41-B09C-B604FA4E21A2}" type="presParOf" srcId="{3F7A14CB-CA60-42EB-B7AD-9B35804A86AE}" destId="{8AA1B63D-B9B5-4AAA-9265-F831022D15DF}" srcOrd="1" destOrd="0" presId="urn:microsoft.com/office/officeart/2005/8/layout/hierarchy1"/>
    <dgm:cxn modelId="{4142C873-DF23-4FAA-9C46-168DC3F5924A}" type="presParOf" srcId="{8AA1B63D-B9B5-4AAA-9265-F831022D15DF}" destId="{136598FF-0448-4B9A-834A-0B4F5DB6AD58}" srcOrd="0" destOrd="0" presId="urn:microsoft.com/office/officeart/2005/8/layout/hierarchy1"/>
    <dgm:cxn modelId="{9023EBDE-9E4B-4946-A8FB-9532C9FA4CE7}" type="presParOf" srcId="{8AA1B63D-B9B5-4AAA-9265-F831022D15DF}" destId="{CD9A9456-6C18-4DF9-9C3D-D78FAD7E5A32}" srcOrd="1" destOrd="0" presId="urn:microsoft.com/office/officeart/2005/8/layout/hierarchy1"/>
    <dgm:cxn modelId="{1D0B7A20-C880-4B33-B68A-AEF72A09B825}" type="presParOf" srcId="{CD9A9456-6C18-4DF9-9C3D-D78FAD7E5A32}" destId="{64441B44-200A-4BB6-BA04-5A964DEC9E56}" srcOrd="0" destOrd="0" presId="urn:microsoft.com/office/officeart/2005/8/layout/hierarchy1"/>
    <dgm:cxn modelId="{1682FBAA-A472-468E-BBA4-8535C2CBF463}" type="presParOf" srcId="{64441B44-200A-4BB6-BA04-5A964DEC9E56}" destId="{6D7E40FC-8929-4F5E-BE27-9964B9E4CF75}" srcOrd="0" destOrd="0" presId="urn:microsoft.com/office/officeart/2005/8/layout/hierarchy1"/>
    <dgm:cxn modelId="{B98F7DC8-563D-450B-965A-2E50FE73B9BC}" type="presParOf" srcId="{64441B44-200A-4BB6-BA04-5A964DEC9E56}" destId="{2A3330AF-D7BE-4459-BD19-A916A9768F92}" srcOrd="1" destOrd="0" presId="urn:microsoft.com/office/officeart/2005/8/layout/hierarchy1"/>
    <dgm:cxn modelId="{AB918E0E-8CD5-49B1-8566-90ABE5889DB2}" type="presParOf" srcId="{CD9A9456-6C18-4DF9-9C3D-D78FAD7E5A32}" destId="{24F93B28-B4BC-4CB6-B564-5B3798E25C74}" srcOrd="1" destOrd="0" presId="urn:microsoft.com/office/officeart/2005/8/layout/hierarchy1"/>
    <dgm:cxn modelId="{30606DAA-63C0-458C-95D7-EF5FDCDB2C31}" type="presParOf" srcId="{24F93B28-B4BC-4CB6-B564-5B3798E25C74}" destId="{D3B1722C-4C91-468A-920A-F883FF486CAA}" srcOrd="0" destOrd="0" presId="urn:microsoft.com/office/officeart/2005/8/layout/hierarchy1"/>
    <dgm:cxn modelId="{6966CD5D-CB51-44B8-A426-82D028B3D9C5}" type="presParOf" srcId="{24F93B28-B4BC-4CB6-B564-5B3798E25C74}" destId="{7C7DC5F5-6B9C-4579-A5DD-B384A1CB0910}" srcOrd="1" destOrd="0" presId="urn:microsoft.com/office/officeart/2005/8/layout/hierarchy1"/>
    <dgm:cxn modelId="{C91FA01F-ACE5-43AE-A2CA-D17B41797812}" type="presParOf" srcId="{7C7DC5F5-6B9C-4579-A5DD-B384A1CB0910}" destId="{3C3B5E6B-0D39-4472-9B79-03971F95CED1}" srcOrd="0" destOrd="0" presId="urn:microsoft.com/office/officeart/2005/8/layout/hierarchy1"/>
    <dgm:cxn modelId="{F3197CDF-1014-4F46-85B5-101336F1F620}" type="presParOf" srcId="{3C3B5E6B-0D39-4472-9B79-03971F95CED1}" destId="{FE06DEBE-1097-4533-A2C8-CA40E8A73983}" srcOrd="0" destOrd="0" presId="urn:microsoft.com/office/officeart/2005/8/layout/hierarchy1"/>
    <dgm:cxn modelId="{AE7B8032-537D-42B9-A260-9B54B5B6ACA0}" type="presParOf" srcId="{3C3B5E6B-0D39-4472-9B79-03971F95CED1}" destId="{45D4E731-41C3-49BD-9356-D0FB395BAED4}" srcOrd="1" destOrd="0" presId="urn:microsoft.com/office/officeart/2005/8/layout/hierarchy1"/>
    <dgm:cxn modelId="{7DDD52FA-F1E2-466C-A1B7-AE82EA5594B6}" type="presParOf" srcId="{7C7DC5F5-6B9C-4579-A5DD-B384A1CB0910}" destId="{52C7BA7E-2CBE-4F4A-BAE9-BE5081CC8AD8}" srcOrd="1" destOrd="0" presId="urn:microsoft.com/office/officeart/2005/8/layout/hierarchy1"/>
    <dgm:cxn modelId="{23011AE6-766F-46AD-846D-B93109A4D138}" type="presParOf" srcId="{8AA1B63D-B9B5-4AAA-9265-F831022D15DF}" destId="{21E6D669-2054-4601-A282-E35AA2D57398}" srcOrd="2" destOrd="0" presId="urn:microsoft.com/office/officeart/2005/8/layout/hierarchy1"/>
    <dgm:cxn modelId="{C34CF9C1-80BB-4935-A64A-F416049E486F}" type="presParOf" srcId="{8AA1B63D-B9B5-4AAA-9265-F831022D15DF}" destId="{F5D95AF6-A4D0-4F29-84F4-D2EDAF515A00}" srcOrd="3" destOrd="0" presId="urn:microsoft.com/office/officeart/2005/8/layout/hierarchy1"/>
    <dgm:cxn modelId="{7C96FB0C-9DBB-44B2-99EB-DFC4C7C04020}" type="presParOf" srcId="{F5D95AF6-A4D0-4F29-84F4-D2EDAF515A00}" destId="{51F08309-E963-4DB6-BD45-66A085BE50FC}" srcOrd="0" destOrd="0" presId="urn:microsoft.com/office/officeart/2005/8/layout/hierarchy1"/>
    <dgm:cxn modelId="{0ADC1FDC-9199-4170-8BD9-A0ED979E0C52}" type="presParOf" srcId="{51F08309-E963-4DB6-BD45-66A085BE50FC}" destId="{642B3302-1E76-4DD3-B68D-4D034E433178}" srcOrd="0" destOrd="0" presId="urn:microsoft.com/office/officeart/2005/8/layout/hierarchy1"/>
    <dgm:cxn modelId="{DC31CA23-6678-44D8-ADC2-BA25B2CE46CD}" type="presParOf" srcId="{51F08309-E963-4DB6-BD45-66A085BE50FC}" destId="{1E9DC1DC-1A73-4453-BF2B-6019E0256D19}" srcOrd="1" destOrd="0" presId="urn:microsoft.com/office/officeart/2005/8/layout/hierarchy1"/>
    <dgm:cxn modelId="{DE8FEB9B-F0A9-4108-9F2A-A1989C8AB28F}" type="presParOf" srcId="{F5D95AF6-A4D0-4F29-84F4-D2EDAF515A00}" destId="{FDD48885-B252-4DDD-A789-438C600D6F52}" srcOrd="1" destOrd="0" presId="urn:microsoft.com/office/officeart/2005/8/layout/hierarchy1"/>
    <dgm:cxn modelId="{7462DF2F-601C-4108-942C-3AEC563B3BB6}" type="presParOf" srcId="{FDD48885-B252-4DDD-A789-438C600D6F52}" destId="{8A811CF0-3738-41FC-A282-740BBF5713A2}" srcOrd="0" destOrd="0" presId="urn:microsoft.com/office/officeart/2005/8/layout/hierarchy1"/>
    <dgm:cxn modelId="{E4D5DDA2-42D3-48EF-B3EF-4C8A02364FF0}" type="presParOf" srcId="{FDD48885-B252-4DDD-A789-438C600D6F52}" destId="{248FBC45-B172-42C1-AF42-F9E516D918AF}" srcOrd="1" destOrd="0" presId="urn:microsoft.com/office/officeart/2005/8/layout/hierarchy1"/>
    <dgm:cxn modelId="{DC29A701-5004-4704-9250-B0FB7C7C4316}" type="presParOf" srcId="{248FBC45-B172-42C1-AF42-F9E516D918AF}" destId="{122EA1E2-FF4E-42AF-8915-CC88BD75AA8C}" srcOrd="0" destOrd="0" presId="urn:microsoft.com/office/officeart/2005/8/layout/hierarchy1"/>
    <dgm:cxn modelId="{6BE27E33-7CEB-4EB1-A18B-B91645BB818D}" type="presParOf" srcId="{122EA1E2-FF4E-42AF-8915-CC88BD75AA8C}" destId="{E69D7840-5428-4901-9B27-BF3BA9300B64}" srcOrd="0" destOrd="0" presId="urn:microsoft.com/office/officeart/2005/8/layout/hierarchy1"/>
    <dgm:cxn modelId="{4B1C030F-2B72-4B44-8710-ABEAAD2ACA00}" type="presParOf" srcId="{122EA1E2-FF4E-42AF-8915-CC88BD75AA8C}" destId="{3AD9663D-9E19-4AAD-A43B-87C56B2FD61F}" srcOrd="1" destOrd="0" presId="urn:microsoft.com/office/officeart/2005/8/layout/hierarchy1"/>
    <dgm:cxn modelId="{45F6A1B9-C56B-46FB-9DC4-21811B35ACAC}" type="presParOf" srcId="{248FBC45-B172-42C1-AF42-F9E516D918AF}" destId="{7F45F4E3-0A1A-4487-9D2A-6B75E6C973DE}" srcOrd="1" destOrd="0" presId="urn:microsoft.com/office/officeart/2005/8/layout/hierarchy1"/>
    <dgm:cxn modelId="{84A9CE04-CDCC-4073-82D0-BCBBABC8804A}" type="presParOf" srcId="{64F53FE7-0D98-435C-9BAF-DBA3319C3552}" destId="{9E20E520-0463-4E70-98EC-03E2DB73F4BB}" srcOrd="2" destOrd="0" presId="urn:microsoft.com/office/officeart/2005/8/layout/hierarchy1"/>
    <dgm:cxn modelId="{4F777BAE-446F-4A75-B369-19BE6E364D95}" type="presParOf" srcId="{64F53FE7-0D98-435C-9BAF-DBA3319C3552}" destId="{C62D7533-D7BD-40A9-B4D9-600621A891EB}" srcOrd="3" destOrd="0" presId="urn:microsoft.com/office/officeart/2005/8/layout/hierarchy1"/>
    <dgm:cxn modelId="{F323DCD7-ACBB-4798-A5EF-7AD9464D6287}" type="presParOf" srcId="{C62D7533-D7BD-40A9-B4D9-600621A891EB}" destId="{6002E2AA-5FB6-479E-8082-76C2D2C25CC7}" srcOrd="0" destOrd="0" presId="urn:microsoft.com/office/officeart/2005/8/layout/hierarchy1"/>
    <dgm:cxn modelId="{A4849198-245E-4B5A-BE2D-5838CE143D07}" type="presParOf" srcId="{6002E2AA-5FB6-479E-8082-76C2D2C25CC7}" destId="{01227916-DFC0-4716-8693-7D551A01D07E}" srcOrd="0" destOrd="0" presId="urn:microsoft.com/office/officeart/2005/8/layout/hierarchy1"/>
    <dgm:cxn modelId="{52D53B0D-B0B0-4B43-8055-E37115982DC7}" type="presParOf" srcId="{6002E2AA-5FB6-479E-8082-76C2D2C25CC7}" destId="{B3D1770D-675B-43EA-A2A2-7271911D1669}" srcOrd="1" destOrd="0" presId="urn:microsoft.com/office/officeart/2005/8/layout/hierarchy1"/>
    <dgm:cxn modelId="{A22A285F-8086-4388-8CF4-B9B01B00EFDB}" type="presParOf" srcId="{C62D7533-D7BD-40A9-B4D9-600621A891EB}" destId="{ABF3EB52-2092-4014-ADBF-30983F8F5D03}" srcOrd="1" destOrd="0" presId="urn:microsoft.com/office/officeart/2005/8/layout/hierarchy1"/>
    <dgm:cxn modelId="{6B44D688-20A8-4C5D-98A5-F97EFC6F2D18}" type="presParOf" srcId="{ABF3EB52-2092-4014-ADBF-30983F8F5D03}" destId="{20463D03-B231-4C11-A3F0-1140C8CB3FAF}" srcOrd="0" destOrd="0" presId="urn:microsoft.com/office/officeart/2005/8/layout/hierarchy1"/>
    <dgm:cxn modelId="{B1DD1132-8232-49AC-B16E-D8F9B2ACDA64}" type="presParOf" srcId="{ABF3EB52-2092-4014-ADBF-30983F8F5D03}" destId="{2F097F94-3AF7-4426-BE53-081002BA0B0D}" srcOrd="1" destOrd="0" presId="urn:microsoft.com/office/officeart/2005/8/layout/hierarchy1"/>
    <dgm:cxn modelId="{48B64203-2D5A-4BA3-A765-2C288F9B0470}" type="presParOf" srcId="{2F097F94-3AF7-4426-BE53-081002BA0B0D}" destId="{32A8CB47-5060-45C0-A677-BB82493CC636}" srcOrd="0" destOrd="0" presId="urn:microsoft.com/office/officeart/2005/8/layout/hierarchy1"/>
    <dgm:cxn modelId="{773CAD8B-BCF2-49C2-9487-10C83B5B3D7F}" type="presParOf" srcId="{32A8CB47-5060-45C0-A677-BB82493CC636}" destId="{790C3C2A-FCD0-424F-A2DB-A3DA4D680309}" srcOrd="0" destOrd="0" presId="urn:microsoft.com/office/officeart/2005/8/layout/hierarchy1"/>
    <dgm:cxn modelId="{6D8BAFCB-7386-4A98-82DE-BEE602D67906}" type="presParOf" srcId="{32A8CB47-5060-45C0-A677-BB82493CC636}" destId="{8AE8455E-E1A4-49D5-BD2F-2499618D0323}" srcOrd="1" destOrd="0" presId="urn:microsoft.com/office/officeart/2005/8/layout/hierarchy1"/>
    <dgm:cxn modelId="{8D231A5F-A2F6-4860-A19D-98A117A953DB}" type="presParOf" srcId="{2F097F94-3AF7-4426-BE53-081002BA0B0D}" destId="{2CAC809E-ABFB-4B31-82CD-756AB3BA860D}" srcOrd="1" destOrd="0" presId="urn:microsoft.com/office/officeart/2005/8/layout/hierarchy1"/>
    <dgm:cxn modelId="{69F8297B-348B-4918-9949-00AFFECA8FAE}" type="presParOf" srcId="{2CAC809E-ABFB-4B31-82CD-756AB3BA860D}" destId="{C959D0C7-3BCF-490B-9F41-0D7B091EBF8E}" srcOrd="0" destOrd="0" presId="urn:microsoft.com/office/officeart/2005/8/layout/hierarchy1"/>
    <dgm:cxn modelId="{1BE576CF-54BE-4E16-9FC0-3BA9793D19DF}" type="presParOf" srcId="{2CAC809E-ABFB-4B31-82CD-756AB3BA860D}" destId="{1F2594C1-B6B9-46B5-915C-B28D41339A0D}" srcOrd="1" destOrd="0" presId="urn:microsoft.com/office/officeart/2005/8/layout/hierarchy1"/>
    <dgm:cxn modelId="{736BAF62-A0D6-4F43-8D78-100CAD2A6971}" type="presParOf" srcId="{1F2594C1-B6B9-46B5-915C-B28D41339A0D}" destId="{D69217C2-D065-4BAE-890F-EC4212845A74}" srcOrd="0" destOrd="0" presId="urn:microsoft.com/office/officeart/2005/8/layout/hierarchy1"/>
    <dgm:cxn modelId="{34CA721C-B8D3-458B-A1A6-B44B62B457B1}" type="presParOf" srcId="{D69217C2-D065-4BAE-890F-EC4212845A74}" destId="{4466AA1F-FA92-455A-A84F-30312007B710}" srcOrd="0" destOrd="0" presId="urn:microsoft.com/office/officeart/2005/8/layout/hierarchy1"/>
    <dgm:cxn modelId="{7C308FAA-3581-43CB-8CDC-A9A4B4B32D29}" type="presParOf" srcId="{D69217C2-D065-4BAE-890F-EC4212845A74}" destId="{CE6D7867-651A-4309-B70D-EFFC672A0F70}" srcOrd="1" destOrd="0" presId="urn:microsoft.com/office/officeart/2005/8/layout/hierarchy1"/>
    <dgm:cxn modelId="{73810E1A-7CD9-4405-9A4D-47B2364EAF78}" type="presParOf" srcId="{1F2594C1-B6B9-46B5-915C-B28D41339A0D}" destId="{0FE36E33-7262-4BD3-A8E0-491AAA7BA343}" srcOrd="1" destOrd="0" presId="urn:microsoft.com/office/officeart/2005/8/layout/hierarchy1"/>
    <dgm:cxn modelId="{B11612C0-CEFA-4807-A048-26814B458D04}" type="presParOf" srcId="{64F53FE7-0D98-435C-9BAF-DBA3319C3552}" destId="{C9DE24B8-E682-4D3D-909D-AA66371E9CED}" srcOrd="4" destOrd="0" presId="urn:microsoft.com/office/officeart/2005/8/layout/hierarchy1"/>
    <dgm:cxn modelId="{DFC347D7-CF47-4FBD-A623-992109AC0F01}" type="presParOf" srcId="{64F53FE7-0D98-435C-9BAF-DBA3319C3552}" destId="{8458364A-DB56-4096-91D3-2613BB172323}" srcOrd="5" destOrd="0" presId="urn:microsoft.com/office/officeart/2005/8/layout/hierarchy1"/>
    <dgm:cxn modelId="{00AA472F-70BE-4AAA-9376-3904C65043E1}" type="presParOf" srcId="{8458364A-DB56-4096-91D3-2613BB172323}" destId="{BCCF1F1C-D1C3-481B-912C-7512C1A940D4}" srcOrd="0" destOrd="0" presId="urn:microsoft.com/office/officeart/2005/8/layout/hierarchy1"/>
    <dgm:cxn modelId="{E30879E2-4B40-4E09-8C34-5E8AB3568B50}" type="presParOf" srcId="{BCCF1F1C-D1C3-481B-912C-7512C1A940D4}" destId="{9BB10C52-0CFF-464D-8C9B-7F7573CF4F2D}" srcOrd="0" destOrd="0" presId="urn:microsoft.com/office/officeart/2005/8/layout/hierarchy1"/>
    <dgm:cxn modelId="{97A8C677-1322-4511-B138-85B7F3222189}" type="presParOf" srcId="{BCCF1F1C-D1C3-481B-912C-7512C1A940D4}" destId="{6A26417C-2D95-4D52-BA3E-CCD8E37AC00D}" srcOrd="1" destOrd="0" presId="urn:microsoft.com/office/officeart/2005/8/layout/hierarchy1"/>
    <dgm:cxn modelId="{2B413AB8-26EB-4F6E-9D6E-90834E7DA783}" type="presParOf" srcId="{8458364A-DB56-4096-91D3-2613BB172323}" destId="{0B489C49-F95D-4966-A2B3-0A8F4447C361}" srcOrd="1" destOrd="0" presId="urn:microsoft.com/office/officeart/2005/8/layout/hierarchy1"/>
    <dgm:cxn modelId="{1F67626C-6122-4C7E-A537-FF05A1778FE4}" type="presParOf" srcId="{0B489C49-F95D-4966-A2B3-0A8F4447C361}" destId="{F7CE3173-2871-4218-8884-96A331FC33BF}" srcOrd="0" destOrd="0" presId="urn:microsoft.com/office/officeart/2005/8/layout/hierarchy1"/>
    <dgm:cxn modelId="{FC620CE3-3A0D-4CEE-9F4D-D0DECC163F17}" type="presParOf" srcId="{0B489C49-F95D-4966-A2B3-0A8F4447C361}" destId="{9277225E-5525-4B8D-A6B7-DC96C8F5E22A}" srcOrd="1" destOrd="0" presId="urn:microsoft.com/office/officeart/2005/8/layout/hierarchy1"/>
    <dgm:cxn modelId="{1D577BC3-5C32-4F42-BB5E-4BDE02FBEBF1}" type="presParOf" srcId="{9277225E-5525-4B8D-A6B7-DC96C8F5E22A}" destId="{8B145AB6-837E-45FF-9503-8EE415075472}" srcOrd="0" destOrd="0" presId="urn:microsoft.com/office/officeart/2005/8/layout/hierarchy1"/>
    <dgm:cxn modelId="{7B659551-3EE3-4C13-B74D-508033D368FC}" type="presParOf" srcId="{8B145AB6-837E-45FF-9503-8EE415075472}" destId="{72651A40-497D-471B-BE8D-4B965046171B}" srcOrd="0" destOrd="0" presId="urn:microsoft.com/office/officeart/2005/8/layout/hierarchy1"/>
    <dgm:cxn modelId="{CBA2C447-300C-4F52-B775-574948677595}" type="presParOf" srcId="{8B145AB6-837E-45FF-9503-8EE415075472}" destId="{530358DB-9EB6-4B33-A9E5-60C11F2B948C}" srcOrd="1" destOrd="0" presId="urn:microsoft.com/office/officeart/2005/8/layout/hierarchy1"/>
    <dgm:cxn modelId="{6068A173-19C0-4A27-8AA0-83F044CCAA08}" type="presParOf" srcId="{9277225E-5525-4B8D-A6B7-DC96C8F5E22A}" destId="{C4E788A2-AF43-4D0D-A989-BCC6AF1985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FD18D15-805F-444B-A3A4-9C7D15BF0C0A}">
      <dsp:nvSpPr>
        <dsp:cNvPr id="0" name=""/>
        <dsp:cNvSpPr/>
      </dsp:nvSpPr>
      <dsp:spPr>
        <a:xfrm>
          <a:off x="0" y="3238629"/>
          <a:ext cx="8229600" cy="1386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Output: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Real wind heading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Real wind speed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Plot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Plotting data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o-RO" sz="1900" kern="1200"/>
        </a:p>
      </dsp:txBody>
      <dsp:txXfrm>
        <a:off x="0" y="3238629"/>
        <a:ext cx="2468880" cy="1386762"/>
      </dsp:txXfrm>
    </dsp:sp>
    <dsp:sp modelId="{4327CA0C-1A8D-4B3B-B807-769EA8D90E88}">
      <dsp:nvSpPr>
        <dsp:cNvPr id="0" name=""/>
        <dsp:cNvSpPr/>
      </dsp:nvSpPr>
      <dsp:spPr>
        <a:xfrm>
          <a:off x="0" y="1585533"/>
          <a:ext cx="8229600" cy="1386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Input from the  code: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Ship's heading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Ship's speed</a:t>
          </a:r>
          <a:endParaRPr lang="ro-RO" sz="1000" kern="1200"/>
        </a:p>
      </dsp:txBody>
      <dsp:txXfrm>
        <a:off x="0" y="1585533"/>
        <a:ext cx="2468880" cy="1386762"/>
      </dsp:txXfrm>
    </dsp:sp>
    <dsp:sp modelId="{3AB623A7-E086-4426-9B64-81333ED04139}">
      <dsp:nvSpPr>
        <dsp:cNvPr id="0" name=""/>
        <dsp:cNvSpPr/>
      </dsp:nvSpPr>
      <dsp:spPr>
        <a:xfrm>
          <a:off x="0" y="582"/>
          <a:ext cx="8229600" cy="1386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Input form the wheater station in real time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Wind's apparent speed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Wind's apparent heading</a:t>
          </a:r>
          <a:endParaRPr lang="ro-RO" sz="1000" kern="1200"/>
        </a:p>
      </dsp:txBody>
      <dsp:txXfrm>
        <a:off x="0" y="582"/>
        <a:ext cx="2468880" cy="1386762"/>
      </dsp:txXfrm>
    </dsp:sp>
    <dsp:sp modelId="{5E0F970D-DA4D-481F-8CB1-C3DE73F25636}">
      <dsp:nvSpPr>
        <dsp:cNvPr id="0" name=""/>
        <dsp:cNvSpPr/>
      </dsp:nvSpPr>
      <dsp:spPr>
        <a:xfrm>
          <a:off x="4395964" y="116713"/>
          <a:ext cx="1741958" cy="1161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kern="1200" dirty="0" smtClean="0">
              <a:latin typeface="Calibri"/>
              <a:ea typeface="+mn-ea"/>
              <a:cs typeface="+mn-cs"/>
            </a:rPr>
            <a:t>VAISALA</a:t>
          </a:r>
          <a:r>
            <a:rPr lang="ro-RO" sz="1400" b="0" i="0" kern="1200" dirty="0" smtClean="0">
              <a:latin typeface="Calibri"/>
              <a:ea typeface="+mn-ea"/>
              <a:cs typeface="+mn-cs"/>
            </a:rPr>
            <a:t> naval </a:t>
          </a:r>
          <a:r>
            <a:rPr lang="en-GB" sz="1400" b="0" i="0" kern="1200" dirty="0" smtClean="0">
              <a:latin typeface="Calibri"/>
              <a:ea typeface="+mn-ea"/>
              <a:cs typeface="+mn-cs"/>
            </a:rPr>
            <a:t>Weather</a:t>
          </a:r>
          <a:r>
            <a:rPr lang="ro-RO" sz="1400" b="0" i="0" kern="1200" dirty="0" smtClean="0">
              <a:latin typeface="Calibri"/>
              <a:ea typeface="+mn-ea"/>
              <a:cs typeface="+mn-cs"/>
            </a:rPr>
            <a:t> Transmitter WXT530 Series</a:t>
          </a:r>
          <a:r>
            <a:rPr lang="en-GB" sz="1400" b="0" i="0" kern="1200" dirty="0" smtClean="0">
              <a:latin typeface="Calibri"/>
              <a:ea typeface="+mn-ea"/>
              <a:cs typeface="+mn-cs"/>
            </a:rPr>
            <a:t>  for </a:t>
          </a:r>
          <a:r>
            <a:rPr lang="ro-RO" sz="1400" b="0" i="0" kern="1200" dirty="0" smtClean="0">
              <a:latin typeface="Calibri"/>
              <a:ea typeface="+mn-ea"/>
              <a:cs typeface="+mn-cs"/>
            </a:rPr>
            <a:t>s</a:t>
          </a:r>
          <a:r>
            <a:rPr lang="en-GB" sz="1400" b="0" i="0" kern="1200" dirty="0" smtClean="0">
              <a:latin typeface="Calibri"/>
              <a:ea typeface="+mn-ea"/>
              <a:cs typeface="+mn-cs"/>
            </a:rPr>
            <a:t>peed ​​and </a:t>
          </a:r>
          <a:r>
            <a:rPr lang="ro-RO" sz="1400" b="0" i="0" kern="1200" dirty="0" smtClean="0">
              <a:latin typeface="Calibri"/>
              <a:ea typeface="+mn-ea"/>
              <a:cs typeface="+mn-cs"/>
            </a:rPr>
            <a:t>w</a:t>
          </a:r>
          <a:r>
            <a:rPr lang="en-GB" sz="1400" b="0" i="0" kern="1200" dirty="0" err="1" smtClean="0">
              <a:latin typeface="Calibri"/>
              <a:ea typeface="+mn-ea"/>
              <a:cs typeface="+mn-cs"/>
            </a:rPr>
            <a:t>ind</a:t>
          </a:r>
          <a:endParaRPr lang="ro-RO" sz="1400" kern="1200"/>
        </a:p>
      </dsp:txBody>
      <dsp:txXfrm>
        <a:off x="4395964" y="116713"/>
        <a:ext cx="1741958" cy="1161305"/>
      </dsp:txXfrm>
    </dsp:sp>
    <dsp:sp modelId="{90C74A22-1DBA-48F3-A984-ACFEB43B48BC}">
      <dsp:nvSpPr>
        <dsp:cNvPr id="0" name=""/>
        <dsp:cNvSpPr/>
      </dsp:nvSpPr>
      <dsp:spPr>
        <a:xfrm>
          <a:off x="5221224" y="1278019"/>
          <a:ext cx="91440" cy="4645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4522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0CB4FD-4B84-4BB1-A379-C5FB85EC0111}">
      <dsp:nvSpPr>
        <dsp:cNvPr id="0" name=""/>
        <dsp:cNvSpPr/>
      </dsp:nvSpPr>
      <dsp:spPr>
        <a:xfrm>
          <a:off x="3728750" y="1742541"/>
          <a:ext cx="3076386" cy="1161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400" kern="1200"/>
            <a:t>ShipRealWindCalculator 3.0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400" kern="1200"/>
            <a:t>(Python based sofware)</a:t>
          </a:r>
        </a:p>
      </dsp:txBody>
      <dsp:txXfrm>
        <a:off x="3728750" y="1742541"/>
        <a:ext cx="3076386" cy="1161305"/>
      </dsp:txXfrm>
    </dsp:sp>
    <dsp:sp modelId="{0536D347-E915-4D9F-8F39-BE0872B537AC}">
      <dsp:nvSpPr>
        <dsp:cNvPr id="0" name=""/>
        <dsp:cNvSpPr/>
      </dsp:nvSpPr>
      <dsp:spPr>
        <a:xfrm>
          <a:off x="4134670" y="2903847"/>
          <a:ext cx="1132273" cy="464522"/>
        </a:xfrm>
        <a:custGeom>
          <a:avLst/>
          <a:gdLst/>
          <a:ahLst/>
          <a:cxnLst/>
          <a:rect l="0" t="0" r="0" b="0"/>
          <a:pathLst>
            <a:path>
              <a:moveTo>
                <a:pt x="1132273" y="0"/>
              </a:moveTo>
              <a:lnTo>
                <a:pt x="1132273" y="232261"/>
              </a:lnTo>
              <a:lnTo>
                <a:pt x="0" y="232261"/>
              </a:lnTo>
              <a:lnTo>
                <a:pt x="0" y="464522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1D446-FBFB-4823-B622-BC6B8A9A4EF6}">
      <dsp:nvSpPr>
        <dsp:cNvPr id="0" name=""/>
        <dsp:cNvSpPr/>
      </dsp:nvSpPr>
      <dsp:spPr>
        <a:xfrm>
          <a:off x="3263691" y="3368369"/>
          <a:ext cx="1741958" cy="1161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400" kern="1200"/>
            <a:t>Windows</a:t>
          </a:r>
        </a:p>
      </dsp:txBody>
      <dsp:txXfrm>
        <a:off x="3263691" y="3368369"/>
        <a:ext cx="1741958" cy="1161305"/>
      </dsp:txXfrm>
    </dsp:sp>
    <dsp:sp modelId="{A12C7AFA-81F2-48BE-BF3F-D609288F91F0}">
      <dsp:nvSpPr>
        <dsp:cNvPr id="0" name=""/>
        <dsp:cNvSpPr/>
      </dsp:nvSpPr>
      <dsp:spPr>
        <a:xfrm>
          <a:off x="5266944" y="2903847"/>
          <a:ext cx="1132273" cy="464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261"/>
              </a:lnTo>
              <a:lnTo>
                <a:pt x="1132273" y="232261"/>
              </a:lnTo>
              <a:lnTo>
                <a:pt x="1132273" y="464522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B6284-955D-42B0-80B9-DA21795BCCA8}">
      <dsp:nvSpPr>
        <dsp:cNvPr id="0" name=""/>
        <dsp:cNvSpPr/>
      </dsp:nvSpPr>
      <dsp:spPr>
        <a:xfrm>
          <a:off x="5528237" y="3368369"/>
          <a:ext cx="1741958" cy="1161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Raspberry Pi 3 model B + </a:t>
          </a:r>
          <a:r>
            <a:rPr lang="en-US" sz="1400" kern="1200" dirty="0" err="1" smtClean="0"/>
            <a:t>MicroSD</a:t>
          </a:r>
          <a:r>
            <a:rPr lang="en-US" sz="1400" kern="1200" dirty="0" smtClean="0"/>
            <a:t> Card </a:t>
          </a:r>
          <a:r>
            <a:rPr lang="en-US" sz="1400" kern="1200" dirty="0" err="1" smtClean="0"/>
            <a:t>Noobs</a:t>
          </a:r>
          <a:r>
            <a:rPr lang="en-US" sz="1400" kern="1200" dirty="0" smtClean="0"/>
            <a:t> Raspberry Pi V3 16 GB</a:t>
          </a:r>
          <a:endParaRPr lang="ro-RO" sz="1400" kern="1200"/>
        </a:p>
      </dsp:txBody>
      <dsp:txXfrm>
        <a:off x="5528237" y="3368369"/>
        <a:ext cx="1741958" cy="116130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7CE3173-2871-4218-8884-96A331FC33BF}">
      <dsp:nvSpPr>
        <dsp:cNvPr id="0" name=""/>
        <dsp:cNvSpPr/>
      </dsp:nvSpPr>
      <dsp:spPr>
        <a:xfrm>
          <a:off x="6571560" y="2372171"/>
          <a:ext cx="91440" cy="2939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97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DE24B8-E682-4D3D-909D-AA66371E9CED}">
      <dsp:nvSpPr>
        <dsp:cNvPr id="0" name=""/>
        <dsp:cNvSpPr/>
      </dsp:nvSpPr>
      <dsp:spPr>
        <a:xfrm>
          <a:off x="3875349" y="1436322"/>
          <a:ext cx="2741930" cy="293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38"/>
              </a:lnTo>
              <a:lnTo>
                <a:pt x="2741930" y="200338"/>
              </a:lnTo>
              <a:lnTo>
                <a:pt x="2741930" y="29397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9D0C7-3BCF-490B-9F41-0D7B091EBF8E}">
      <dsp:nvSpPr>
        <dsp:cNvPr id="0" name=""/>
        <dsp:cNvSpPr/>
      </dsp:nvSpPr>
      <dsp:spPr>
        <a:xfrm>
          <a:off x="4069939" y="3046747"/>
          <a:ext cx="91440" cy="2939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97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63D03-B231-4C11-A3F0-1140C8CB3FAF}">
      <dsp:nvSpPr>
        <dsp:cNvPr id="0" name=""/>
        <dsp:cNvSpPr/>
      </dsp:nvSpPr>
      <dsp:spPr>
        <a:xfrm>
          <a:off x="4069939" y="2205073"/>
          <a:ext cx="91440" cy="2581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16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0E520-0463-4E70-98EC-03E2DB73F4BB}">
      <dsp:nvSpPr>
        <dsp:cNvPr id="0" name=""/>
        <dsp:cNvSpPr/>
      </dsp:nvSpPr>
      <dsp:spPr>
        <a:xfrm>
          <a:off x="3875349" y="1436322"/>
          <a:ext cx="240309" cy="329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154"/>
              </a:lnTo>
              <a:lnTo>
                <a:pt x="240309" y="236154"/>
              </a:lnTo>
              <a:lnTo>
                <a:pt x="240309" y="329795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11CF0-3738-41FC-A282-740BBF5713A2}">
      <dsp:nvSpPr>
        <dsp:cNvPr id="0" name=""/>
        <dsp:cNvSpPr/>
      </dsp:nvSpPr>
      <dsp:spPr>
        <a:xfrm>
          <a:off x="2434291" y="3159472"/>
          <a:ext cx="91440" cy="2939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97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6D669-2054-4601-A282-E35AA2D57398}">
      <dsp:nvSpPr>
        <dsp:cNvPr id="0" name=""/>
        <dsp:cNvSpPr/>
      </dsp:nvSpPr>
      <dsp:spPr>
        <a:xfrm>
          <a:off x="1650341" y="2180618"/>
          <a:ext cx="829670" cy="293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38"/>
              </a:lnTo>
              <a:lnTo>
                <a:pt x="829670" y="200338"/>
              </a:lnTo>
              <a:lnTo>
                <a:pt x="829670" y="29397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B1722C-4C91-468A-920A-F883FF486CAA}">
      <dsp:nvSpPr>
        <dsp:cNvPr id="0" name=""/>
        <dsp:cNvSpPr/>
      </dsp:nvSpPr>
      <dsp:spPr>
        <a:xfrm>
          <a:off x="800261" y="3227055"/>
          <a:ext cx="91440" cy="2939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97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598FF-0448-4B9A-834A-0B4F5DB6AD58}">
      <dsp:nvSpPr>
        <dsp:cNvPr id="0" name=""/>
        <dsp:cNvSpPr/>
      </dsp:nvSpPr>
      <dsp:spPr>
        <a:xfrm>
          <a:off x="845981" y="2180618"/>
          <a:ext cx="804359" cy="293979"/>
        </a:xfrm>
        <a:custGeom>
          <a:avLst/>
          <a:gdLst/>
          <a:ahLst/>
          <a:cxnLst/>
          <a:rect l="0" t="0" r="0" b="0"/>
          <a:pathLst>
            <a:path>
              <a:moveTo>
                <a:pt x="804359" y="0"/>
              </a:moveTo>
              <a:lnTo>
                <a:pt x="804359" y="200338"/>
              </a:lnTo>
              <a:lnTo>
                <a:pt x="0" y="200338"/>
              </a:lnTo>
              <a:lnTo>
                <a:pt x="0" y="29397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91636-BC30-467C-A836-E03A47651BCC}">
      <dsp:nvSpPr>
        <dsp:cNvPr id="0" name=""/>
        <dsp:cNvSpPr/>
      </dsp:nvSpPr>
      <dsp:spPr>
        <a:xfrm>
          <a:off x="1650341" y="1436322"/>
          <a:ext cx="2225008" cy="293979"/>
        </a:xfrm>
        <a:custGeom>
          <a:avLst/>
          <a:gdLst/>
          <a:ahLst/>
          <a:cxnLst/>
          <a:rect l="0" t="0" r="0" b="0"/>
          <a:pathLst>
            <a:path>
              <a:moveTo>
                <a:pt x="2225008" y="0"/>
              </a:moveTo>
              <a:lnTo>
                <a:pt x="2225008" y="200338"/>
              </a:lnTo>
              <a:lnTo>
                <a:pt x="0" y="200338"/>
              </a:lnTo>
              <a:lnTo>
                <a:pt x="0" y="29397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26AD9-B927-40BD-BA02-8A6C9F5529A4}">
      <dsp:nvSpPr>
        <dsp:cNvPr id="0" name=""/>
        <dsp:cNvSpPr/>
      </dsp:nvSpPr>
      <dsp:spPr>
        <a:xfrm>
          <a:off x="3829629" y="500472"/>
          <a:ext cx="91440" cy="2939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97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BF5BE-0DA1-4B6D-A630-5D79C831D3AD}">
      <dsp:nvSpPr>
        <dsp:cNvPr id="0" name=""/>
        <dsp:cNvSpPr/>
      </dsp:nvSpPr>
      <dsp:spPr>
        <a:xfrm>
          <a:off x="1215876" y="3274"/>
          <a:ext cx="5318946" cy="4971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6FD6A-66C1-4F2E-99BC-E1440105ED4B}">
      <dsp:nvSpPr>
        <dsp:cNvPr id="0" name=""/>
        <dsp:cNvSpPr/>
      </dsp:nvSpPr>
      <dsp:spPr>
        <a:xfrm>
          <a:off x="1328189" y="109971"/>
          <a:ext cx="5318946" cy="497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ShipRealWind Calculator Testing </a:t>
          </a:r>
          <a:r>
            <a:rPr lang="ro-RO" sz="1000" kern="1200"/>
            <a:t>and Level of Testing</a:t>
          </a:r>
          <a:r>
            <a:rPr lang="en-US" sz="1000" kern="1200"/>
            <a:t> types</a:t>
          </a:r>
          <a:endParaRPr lang="ro-RO" sz="1000" kern="1200"/>
        </a:p>
      </dsp:txBody>
      <dsp:txXfrm>
        <a:off x="1328189" y="109971"/>
        <a:ext cx="5318946" cy="497198"/>
      </dsp:txXfrm>
    </dsp:sp>
    <dsp:sp modelId="{5FE514D1-1336-4FF6-9AA6-BC76F9BB4169}">
      <dsp:nvSpPr>
        <dsp:cNvPr id="0" name=""/>
        <dsp:cNvSpPr/>
      </dsp:nvSpPr>
      <dsp:spPr>
        <a:xfrm>
          <a:off x="3369940" y="794452"/>
          <a:ext cx="1010818" cy="6418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C79A8-42C4-4B81-AF13-8A9783099468}">
      <dsp:nvSpPr>
        <dsp:cNvPr id="0" name=""/>
        <dsp:cNvSpPr/>
      </dsp:nvSpPr>
      <dsp:spPr>
        <a:xfrm>
          <a:off x="3482253" y="901149"/>
          <a:ext cx="1010818" cy="641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Manual </a:t>
          </a:r>
          <a:endParaRPr lang="ro-RO" sz="1000" kern="1200"/>
        </a:p>
      </dsp:txBody>
      <dsp:txXfrm>
        <a:off x="3482253" y="901149"/>
        <a:ext cx="1010818" cy="641869"/>
      </dsp:txXfrm>
    </dsp:sp>
    <dsp:sp modelId="{3639678E-4528-4DC6-A6FF-4ABC8207A211}">
      <dsp:nvSpPr>
        <dsp:cNvPr id="0" name=""/>
        <dsp:cNvSpPr/>
      </dsp:nvSpPr>
      <dsp:spPr>
        <a:xfrm>
          <a:off x="628009" y="1730301"/>
          <a:ext cx="2044663" cy="450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86DDA-2345-44C2-A881-935681313574}">
      <dsp:nvSpPr>
        <dsp:cNvPr id="0" name=""/>
        <dsp:cNvSpPr/>
      </dsp:nvSpPr>
      <dsp:spPr>
        <a:xfrm>
          <a:off x="740322" y="1836999"/>
          <a:ext cx="2044663" cy="4503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Functional</a:t>
          </a:r>
          <a:endParaRPr lang="ro-RO" sz="1000" kern="1200"/>
        </a:p>
      </dsp:txBody>
      <dsp:txXfrm>
        <a:off x="740322" y="1836999"/>
        <a:ext cx="2044663" cy="450316"/>
      </dsp:txXfrm>
    </dsp:sp>
    <dsp:sp modelId="{6D7E40FC-8929-4F5E-BE27-9964B9E4CF75}">
      <dsp:nvSpPr>
        <dsp:cNvPr id="0" name=""/>
        <dsp:cNvSpPr/>
      </dsp:nvSpPr>
      <dsp:spPr>
        <a:xfrm>
          <a:off x="128623" y="2474597"/>
          <a:ext cx="1434715" cy="7524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330AF-D7BE-4459-BD19-A916A9768F92}">
      <dsp:nvSpPr>
        <dsp:cNvPr id="0" name=""/>
        <dsp:cNvSpPr/>
      </dsp:nvSpPr>
      <dsp:spPr>
        <a:xfrm>
          <a:off x="240937" y="2581295"/>
          <a:ext cx="1434715" cy="7524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System testing</a:t>
          </a:r>
          <a:endParaRPr lang="ro-RO" sz="1000" kern="1200"/>
        </a:p>
      </dsp:txBody>
      <dsp:txXfrm>
        <a:off x="240937" y="2581295"/>
        <a:ext cx="1434715" cy="752457"/>
      </dsp:txXfrm>
    </dsp:sp>
    <dsp:sp modelId="{FE06DEBE-1097-4533-A2C8-CA40E8A73983}">
      <dsp:nvSpPr>
        <dsp:cNvPr id="0" name=""/>
        <dsp:cNvSpPr/>
      </dsp:nvSpPr>
      <dsp:spPr>
        <a:xfrm>
          <a:off x="256158" y="3521034"/>
          <a:ext cx="1179645" cy="994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4E731-41C3-49BD-9356-D0FB395BAED4}">
      <dsp:nvSpPr>
        <dsp:cNvPr id="0" name=""/>
        <dsp:cNvSpPr/>
      </dsp:nvSpPr>
      <dsp:spPr>
        <a:xfrm>
          <a:off x="368472" y="3627732"/>
          <a:ext cx="1179645" cy="994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o-RO" sz="1000" kern="1200" dirty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-Black-Box </a:t>
          </a:r>
          <a:r>
            <a:rPr lang="en-US" sz="1000" kern="1200" dirty="0" smtClean="0"/>
            <a:t>testing</a:t>
          </a:r>
          <a:endParaRPr lang="en-US" sz="1000" kern="1200" dirty="0"/>
        </a:p>
      </dsp:txBody>
      <dsp:txXfrm>
        <a:off x="368472" y="3627732"/>
        <a:ext cx="1179645" cy="994968"/>
      </dsp:txXfrm>
    </dsp:sp>
    <dsp:sp modelId="{642B3302-1E76-4DD3-B68D-4D034E433178}">
      <dsp:nvSpPr>
        <dsp:cNvPr id="0" name=""/>
        <dsp:cNvSpPr/>
      </dsp:nvSpPr>
      <dsp:spPr>
        <a:xfrm>
          <a:off x="1787965" y="2474597"/>
          <a:ext cx="1384093" cy="684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DC1DC-1A73-4453-BF2B-6019E0256D19}">
      <dsp:nvSpPr>
        <dsp:cNvPr id="0" name=""/>
        <dsp:cNvSpPr/>
      </dsp:nvSpPr>
      <dsp:spPr>
        <a:xfrm>
          <a:off x="1900278" y="2581295"/>
          <a:ext cx="1384093" cy="684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Acceptance testing</a:t>
          </a:r>
          <a:endParaRPr lang="ro-RO" sz="1000" kern="1200"/>
        </a:p>
      </dsp:txBody>
      <dsp:txXfrm>
        <a:off x="1900278" y="2581295"/>
        <a:ext cx="1384093" cy="684874"/>
      </dsp:txXfrm>
    </dsp:sp>
    <dsp:sp modelId="{E69D7840-5428-4901-9B27-BF3BA9300B64}">
      <dsp:nvSpPr>
        <dsp:cNvPr id="0" name=""/>
        <dsp:cNvSpPr/>
      </dsp:nvSpPr>
      <dsp:spPr>
        <a:xfrm>
          <a:off x="1974602" y="3453452"/>
          <a:ext cx="1010818" cy="6418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9663D-9E19-4AAD-A43B-87C56B2FD61F}">
      <dsp:nvSpPr>
        <dsp:cNvPr id="0" name=""/>
        <dsp:cNvSpPr/>
      </dsp:nvSpPr>
      <dsp:spPr>
        <a:xfrm>
          <a:off x="2086915" y="3560149"/>
          <a:ext cx="1010818" cy="641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-Alpha testing</a:t>
          </a:r>
          <a:endParaRPr lang="ro-RO" sz="1000" kern="1200"/>
        </a:p>
      </dsp:txBody>
      <dsp:txXfrm>
        <a:off x="2086915" y="3560149"/>
        <a:ext cx="1010818" cy="641869"/>
      </dsp:txXfrm>
    </dsp:sp>
    <dsp:sp modelId="{01227916-DFC0-4716-8693-7D551A01D07E}">
      <dsp:nvSpPr>
        <dsp:cNvPr id="0" name=""/>
        <dsp:cNvSpPr/>
      </dsp:nvSpPr>
      <dsp:spPr>
        <a:xfrm>
          <a:off x="2975830" y="1766118"/>
          <a:ext cx="2279658" cy="4389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1770D-675B-43EA-A2A2-7271911D1669}">
      <dsp:nvSpPr>
        <dsp:cNvPr id="0" name=""/>
        <dsp:cNvSpPr/>
      </dsp:nvSpPr>
      <dsp:spPr>
        <a:xfrm>
          <a:off x="3088143" y="1872815"/>
          <a:ext cx="2279658" cy="4389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Non-Functional</a:t>
          </a:r>
          <a:endParaRPr lang="ro-RO" sz="1000" kern="1200"/>
        </a:p>
      </dsp:txBody>
      <dsp:txXfrm>
        <a:off x="3088143" y="1872815"/>
        <a:ext cx="2279658" cy="438955"/>
      </dsp:txXfrm>
    </dsp:sp>
    <dsp:sp modelId="{790C3C2A-FCD0-424F-A2DB-A3DA4D680309}">
      <dsp:nvSpPr>
        <dsp:cNvPr id="0" name=""/>
        <dsp:cNvSpPr/>
      </dsp:nvSpPr>
      <dsp:spPr>
        <a:xfrm>
          <a:off x="3400500" y="2463236"/>
          <a:ext cx="1430318" cy="583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8455E-E1A4-49D5-BD2F-2499618D0323}">
      <dsp:nvSpPr>
        <dsp:cNvPr id="0" name=""/>
        <dsp:cNvSpPr/>
      </dsp:nvSpPr>
      <dsp:spPr>
        <a:xfrm>
          <a:off x="3512813" y="2569934"/>
          <a:ext cx="1430318" cy="5835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-Usability testing</a:t>
          </a:r>
          <a:endParaRPr lang="ro-RO" sz="1000" kern="1200"/>
        </a:p>
      </dsp:txBody>
      <dsp:txXfrm>
        <a:off x="3512813" y="2569934"/>
        <a:ext cx="1430318" cy="583510"/>
      </dsp:txXfrm>
    </dsp:sp>
    <dsp:sp modelId="{4466AA1F-FA92-455A-A84F-30312007B710}">
      <dsp:nvSpPr>
        <dsp:cNvPr id="0" name=""/>
        <dsp:cNvSpPr/>
      </dsp:nvSpPr>
      <dsp:spPr>
        <a:xfrm>
          <a:off x="3210047" y="3340727"/>
          <a:ext cx="1811224" cy="10835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D7867-651A-4309-B70D-EFFC672A0F70}">
      <dsp:nvSpPr>
        <dsp:cNvPr id="0" name=""/>
        <dsp:cNvSpPr/>
      </dsp:nvSpPr>
      <dsp:spPr>
        <a:xfrm>
          <a:off x="3322360" y="3447424"/>
          <a:ext cx="1811224" cy="10835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-Exploratory testing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-Compatibility testing</a:t>
          </a:r>
          <a:endParaRPr lang="ro-RO" sz="1000" kern="1200"/>
        </a:p>
      </dsp:txBody>
      <dsp:txXfrm>
        <a:off x="3322360" y="3447424"/>
        <a:ext cx="1811224" cy="1083585"/>
      </dsp:txXfrm>
    </dsp:sp>
    <dsp:sp modelId="{9BB10C52-0CFF-464D-8C9B-7F7573CF4F2D}">
      <dsp:nvSpPr>
        <dsp:cNvPr id="0" name=""/>
        <dsp:cNvSpPr/>
      </dsp:nvSpPr>
      <dsp:spPr>
        <a:xfrm>
          <a:off x="6111871" y="1730301"/>
          <a:ext cx="1010818" cy="6418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6417C-2D95-4D52-BA3E-CCD8E37AC00D}">
      <dsp:nvSpPr>
        <dsp:cNvPr id="0" name=""/>
        <dsp:cNvSpPr/>
      </dsp:nvSpPr>
      <dsp:spPr>
        <a:xfrm>
          <a:off x="6224184" y="1836999"/>
          <a:ext cx="1010818" cy="641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Others</a:t>
          </a:r>
          <a:endParaRPr lang="ro-RO" sz="1000" kern="1200"/>
        </a:p>
      </dsp:txBody>
      <dsp:txXfrm>
        <a:off x="6224184" y="1836999"/>
        <a:ext cx="1010818" cy="641869"/>
      </dsp:txXfrm>
    </dsp:sp>
    <dsp:sp modelId="{72651A40-497D-471B-BE8D-4B965046171B}">
      <dsp:nvSpPr>
        <dsp:cNvPr id="0" name=""/>
        <dsp:cNvSpPr/>
      </dsp:nvSpPr>
      <dsp:spPr>
        <a:xfrm>
          <a:off x="5245898" y="2666150"/>
          <a:ext cx="2742764" cy="1338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358DB-9EB6-4B33-A9E5-60C11F2B948C}">
      <dsp:nvSpPr>
        <dsp:cNvPr id="0" name=""/>
        <dsp:cNvSpPr/>
      </dsp:nvSpPr>
      <dsp:spPr>
        <a:xfrm>
          <a:off x="5358211" y="2772848"/>
          <a:ext cx="2742764" cy="13387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-Installation testing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-Configuration testing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-User interface testing</a:t>
          </a:r>
          <a:endParaRPr lang="ro-RO" sz="1000" kern="1200"/>
        </a:p>
      </dsp:txBody>
      <dsp:txXfrm>
        <a:off x="5358211" y="2772848"/>
        <a:ext cx="2742764" cy="1338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5ABF-309B-4B73-81F1-9C10DFD547D5}" type="datetimeFigureOut">
              <a:rPr lang="ro-RO" smtClean="0"/>
              <a:pPr/>
              <a:t>09.05.2023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9065-646E-483C-8983-732EA96C06E2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5ABF-309B-4B73-81F1-9C10DFD547D5}" type="datetimeFigureOut">
              <a:rPr lang="ro-RO" smtClean="0"/>
              <a:pPr/>
              <a:t>09.05.2023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9065-646E-483C-8983-732EA96C06E2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5ABF-309B-4B73-81F1-9C10DFD547D5}" type="datetimeFigureOut">
              <a:rPr lang="ro-RO" smtClean="0"/>
              <a:pPr/>
              <a:t>09.05.2023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9065-646E-483C-8983-732EA96C06E2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5ABF-309B-4B73-81F1-9C10DFD547D5}" type="datetimeFigureOut">
              <a:rPr lang="ro-RO" smtClean="0"/>
              <a:pPr/>
              <a:t>09.05.2023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9065-646E-483C-8983-732EA96C06E2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5ABF-309B-4B73-81F1-9C10DFD547D5}" type="datetimeFigureOut">
              <a:rPr lang="ro-RO" smtClean="0"/>
              <a:pPr/>
              <a:t>09.05.2023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9065-646E-483C-8983-732EA96C06E2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5ABF-309B-4B73-81F1-9C10DFD547D5}" type="datetimeFigureOut">
              <a:rPr lang="ro-RO" smtClean="0"/>
              <a:pPr/>
              <a:t>09.05.2023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9065-646E-483C-8983-732EA96C06E2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5ABF-309B-4B73-81F1-9C10DFD547D5}" type="datetimeFigureOut">
              <a:rPr lang="ro-RO" smtClean="0"/>
              <a:pPr/>
              <a:t>09.05.2023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9065-646E-483C-8983-732EA96C06E2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5ABF-309B-4B73-81F1-9C10DFD547D5}" type="datetimeFigureOut">
              <a:rPr lang="ro-RO" smtClean="0"/>
              <a:pPr/>
              <a:t>09.05.2023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9065-646E-483C-8983-732EA96C06E2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5ABF-309B-4B73-81F1-9C10DFD547D5}" type="datetimeFigureOut">
              <a:rPr lang="ro-RO" smtClean="0"/>
              <a:pPr/>
              <a:t>09.05.2023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9065-646E-483C-8983-732EA96C06E2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5ABF-309B-4B73-81F1-9C10DFD547D5}" type="datetimeFigureOut">
              <a:rPr lang="ro-RO" smtClean="0"/>
              <a:pPr/>
              <a:t>09.05.2023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9065-646E-483C-8983-732EA96C06E2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0F25ABF-309B-4B73-81F1-9C10DFD547D5}" type="datetimeFigureOut">
              <a:rPr lang="ro-RO" smtClean="0"/>
              <a:pPr/>
              <a:t>09.05.2023</a:t>
            </a:fld>
            <a:endParaRPr lang="ro-RO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BA59065-646E-483C-8983-732EA96C06E2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0F25ABF-309B-4B73-81F1-9C10DFD547D5}" type="datetimeFigureOut">
              <a:rPr lang="ro-RO" smtClean="0"/>
              <a:pPr/>
              <a:t>09.05.2023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BA59065-646E-483C-8983-732EA96C06E2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071678"/>
            <a:ext cx="8077200" cy="1673352"/>
          </a:xfrm>
        </p:spPr>
        <p:txBody>
          <a:bodyPr/>
          <a:lstStyle/>
          <a:p>
            <a:r>
              <a:rPr lang="ro-RO" dirty="0" smtClean="0"/>
              <a:t>ShipRealWind Calculator 3.0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286124"/>
            <a:ext cx="8077200" cy="1499616"/>
          </a:xfrm>
        </p:spPr>
        <p:txBody>
          <a:bodyPr/>
          <a:lstStyle/>
          <a:p>
            <a:r>
              <a:rPr lang="en-US" dirty="0" smtClean="0"/>
              <a:t>Elena-</a:t>
            </a:r>
            <a:r>
              <a:rPr lang="en-US" dirty="0" err="1" smtClean="0"/>
              <a:t>Gra</a:t>
            </a:r>
            <a:r>
              <a:rPr lang="ro-RO" dirty="0" smtClean="0"/>
              <a:t>țiela ROBE-VOINEA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Test Case-</a:t>
            </a:r>
            <a:r>
              <a:rPr lang="en-US" dirty="0" smtClean="0"/>
              <a:t>Test Runs</a:t>
            </a:r>
            <a:r>
              <a:rPr lang="ro-RO" dirty="0" smtClean="0"/>
              <a:t> - TestCaseLab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115328" cy="1939561"/>
          </a:xfrm>
        </p:spPr>
        <p:txBody>
          <a:bodyPr/>
          <a:lstStyle/>
          <a:p>
            <a:r>
              <a:rPr lang="ro-RO" dirty="0" smtClean="0"/>
              <a:t>Pentru fiecare AC s-a realizat un TC</a:t>
            </a:r>
          </a:p>
          <a:p>
            <a:r>
              <a:rPr lang="ro-RO" dirty="0" smtClean="0"/>
              <a:t>Fiecare TC a avut un Test Run= 19 TC-</a:t>
            </a:r>
            <a:r>
              <a:rPr lang="en-US" dirty="0" smtClean="0"/>
              <a:t>&gt;19</a:t>
            </a:r>
            <a:r>
              <a:rPr lang="ro-RO" dirty="0" smtClean="0"/>
              <a:t>TR</a:t>
            </a:r>
            <a:endParaRPr lang="en-US" dirty="0" smtClean="0"/>
          </a:p>
          <a:p>
            <a:r>
              <a:rPr lang="en-US" dirty="0" err="1" smtClean="0"/>
              <a:t>Remarca</a:t>
            </a:r>
            <a:r>
              <a:rPr lang="en-US" dirty="0" smtClean="0"/>
              <a:t> : </a:t>
            </a:r>
            <a:r>
              <a:rPr lang="en-US" dirty="0" err="1" smtClean="0"/>
              <a:t>Pentru</a:t>
            </a:r>
            <a:r>
              <a:rPr lang="en-US" dirty="0" smtClean="0"/>
              <a:t> US_4 = 4 TC-&gt;4 TR</a:t>
            </a:r>
          </a:p>
          <a:p>
            <a:pPr>
              <a:buNone/>
            </a:pPr>
            <a:endParaRPr lang="ro-RO" dirty="0" smtClean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 </a:t>
            </a:r>
            <a:r>
              <a:rPr lang="en-US" dirty="0" err="1" smtClean="0"/>
              <a:t>vs</a:t>
            </a:r>
            <a:r>
              <a:rPr lang="en-US" dirty="0" smtClean="0"/>
              <a:t> TR</a:t>
            </a:r>
            <a:endParaRPr lang="ro-RO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28736"/>
            <a:ext cx="5098350" cy="271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0029" y="4214818"/>
            <a:ext cx="5523971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7554" y="1643050"/>
            <a:ext cx="565354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Bug/Defect report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58204" cy="65367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o-RO" dirty="0" smtClean="0"/>
              <a:t>Au fost identificate in urma executiei TC urilor 3 bug-uri</a:t>
            </a:r>
          </a:p>
          <a:p>
            <a:pPr>
              <a:buNone/>
            </a:pPr>
            <a:r>
              <a:rPr lang="ro-RO" dirty="0" smtClean="0"/>
              <a:t>		</a:t>
            </a:r>
            <a:endParaRPr lang="ro-RO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3643314"/>
            <a:ext cx="5800007" cy="287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Concluzii- Matrix</a:t>
            </a:r>
            <a:endParaRPr lang="ro-RO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785926"/>
            <a:ext cx="8229600" cy="354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5357826"/>
            <a:ext cx="76581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 VĂ MULȚUMESC !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Arhitectura</a:t>
            </a:r>
          </a:p>
          <a:p>
            <a:r>
              <a:rPr lang="ro-RO" dirty="0" smtClean="0"/>
              <a:t>Tipuri de testare</a:t>
            </a:r>
          </a:p>
          <a:p>
            <a:r>
              <a:rPr lang="ro-RO" dirty="0" smtClean="0"/>
              <a:t>User story (US)</a:t>
            </a:r>
          </a:p>
          <a:p>
            <a:r>
              <a:rPr lang="ro-RO" dirty="0" smtClean="0"/>
              <a:t>Test case (TC) și Test Run (TR)</a:t>
            </a:r>
          </a:p>
          <a:p>
            <a:r>
              <a:rPr lang="ro-RO" dirty="0" smtClean="0"/>
              <a:t>Bug/Defect</a:t>
            </a:r>
          </a:p>
          <a:p>
            <a:r>
              <a:rPr lang="ro-RO" dirty="0" smtClean="0"/>
              <a:t>Concluzii- Matrix</a:t>
            </a:r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</a:t>
            </a:r>
            <a:endParaRPr lang="ro-R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main\dektop\pscd\PSCD ROBE\poze\statie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00174"/>
            <a:ext cx="2500330" cy="5199997"/>
          </a:xfrm>
          <a:prstGeom prst="rect">
            <a:avLst/>
          </a:prstGeom>
          <a:noFill/>
        </p:spPr>
      </p:pic>
      <p:pic>
        <p:nvPicPr>
          <p:cNvPr id="2053" name="Picture 5" descr="D:\main\dektop\pscd\PSCD ROBE\poze\rasp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1857364"/>
            <a:ext cx="5569343" cy="3673480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ro-RO" dirty="0" smtClean="0"/>
              <a:t>Arhitectura 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643050"/>
            <a:ext cx="6143668" cy="4453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ro-RO" dirty="0" smtClean="0"/>
              <a:t>Arhitectura 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ShipRealWind Calculator 3.0</a:t>
            </a:r>
            <a:br>
              <a:rPr lang="ro-RO" dirty="0" smtClean="0"/>
            </a:br>
            <a:r>
              <a:rPr lang="ro-RO" dirty="0" smtClean="0"/>
              <a:t>Main window-before execution</a:t>
            </a:r>
            <a:endParaRPr lang="ro-RO" dirty="0"/>
          </a:p>
        </p:txBody>
      </p:sp>
      <p:pic>
        <p:nvPicPr>
          <p:cNvPr id="4" name="Content Placeholder 3" descr="C:\Users\ADMIN\Desktop\s2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961" y="1774825"/>
            <a:ext cx="6294078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ShipRealWind Calculator 3.0</a:t>
            </a:r>
            <a:br>
              <a:rPr lang="ro-RO" dirty="0" smtClean="0"/>
            </a:br>
            <a:r>
              <a:rPr lang="ro-RO" dirty="0" smtClean="0"/>
              <a:t>Main window-after execution</a:t>
            </a:r>
            <a:endParaRPr lang="ro-RO" dirty="0"/>
          </a:p>
        </p:txBody>
      </p:sp>
      <p:pic>
        <p:nvPicPr>
          <p:cNvPr id="4" name="Content Placeholder 3" descr="C:\Users\ADMIN\Desktop\s1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906" y="1774825"/>
            <a:ext cx="6282188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Tipuri de testare aplicate</a:t>
            </a:r>
            <a:endParaRPr lang="ro-R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Jira Agile Board </a:t>
            </a:r>
            <a:endParaRPr lang="ro-RO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000372"/>
            <a:ext cx="7174828" cy="281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71604" y="1643050"/>
            <a:ext cx="6000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o-RO" dirty="0" smtClean="0"/>
              <a:t> 2 sprint-uri- 3US/sprint</a:t>
            </a:r>
          </a:p>
          <a:p>
            <a:pPr lvl="1">
              <a:buFont typeface="Wingdings" pitchFamily="2" charset="2"/>
              <a:buChar char="ü"/>
            </a:pPr>
            <a:r>
              <a:rPr lang="ro-RO" dirty="0" smtClean="0"/>
              <a:t>SHP-Sprint 1: US_1; US_2; US_3.</a:t>
            </a:r>
          </a:p>
          <a:p>
            <a:pPr lvl="1">
              <a:buFont typeface="Wingdings" pitchFamily="2" charset="2"/>
              <a:buChar char="ü"/>
            </a:pPr>
            <a:r>
              <a:rPr lang="ro-RO" dirty="0" smtClean="0"/>
              <a:t>SHP-Sprint2: </a:t>
            </a:r>
            <a:r>
              <a:rPr lang="ro-RO" dirty="0" smtClean="0"/>
              <a:t>US_4; US_5; US_6</a:t>
            </a:r>
            <a:endParaRPr lang="ro-RO" dirty="0" smtClean="0"/>
          </a:p>
          <a:p>
            <a:pPr>
              <a:buFont typeface="Arial" pitchFamily="34" charset="0"/>
              <a:buChar char="•"/>
            </a:pPr>
            <a:r>
              <a:rPr lang="ro-RO" dirty="0" smtClean="0"/>
              <a:t> fiecare US contine 3 criterii de acceptanță</a:t>
            </a:r>
          </a:p>
          <a:p>
            <a:endParaRPr lang="ro-RO" dirty="0"/>
          </a:p>
        </p:txBody>
      </p:sp>
      <p:sp>
        <p:nvSpPr>
          <p:cNvPr id="6" name="TextBox 5"/>
          <p:cNvSpPr txBox="1"/>
          <p:nvPr/>
        </p:nvSpPr>
        <p:spPr>
          <a:xfrm>
            <a:off x="3071802" y="592933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Fig. 1 –exemplu US Jira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410</TotalTime>
  <Words>248</Words>
  <Application>Microsoft Office PowerPoint</Application>
  <PresentationFormat>On-screen Show (4:3)</PresentationFormat>
  <Paragraphs>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Module</vt:lpstr>
      <vt:lpstr>ShipRealWind Calculator 3.0</vt:lpstr>
      <vt:lpstr>Cuprins</vt:lpstr>
      <vt:lpstr>Arhitectura </vt:lpstr>
      <vt:lpstr>Arhitectura </vt:lpstr>
      <vt:lpstr>Arhitectura </vt:lpstr>
      <vt:lpstr>ShipRealWind Calculator 3.0 Main window-before execution</vt:lpstr>
      <vt:lpstr>ShipRealWind Calculator 3.0 Main window-after execution</vt:lpstr>
      <vt:lpstr>Tipuri de testare aplicate</vt:lpstr>
      <vt:lpstr>Jira Agile Board </vt:lpstr>
      <vt:lpstr>Test Case-Test Runs - TestCaseLab</vt:lpstr>
      <vt:lpstr>TC vs TR</vt:lpstr>
      <vt:lpstr>Bug/Defect report</vt:lpstr>
      <vt:lpstr>Concluzii- Matrix</vt:lpstr>
      <vt:lpstr> VĂ MULȚUMESC 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ShipRealWind Calculator 3.0</dc:title>
  <dc:creator>ADMIN</dc:creator>
  <cp:lastModifiedBy>ADMIN</cp:lastModifiedBy>
  <cp:revision>12</cp:revision>
  <dcterms:created xsi:type="dcterms:W3CDTF">2023-05-02T14:31:12Z</dcterms:created>
  <dcterms:modified xsi:type="dcterms:W3CDTF">2023-05-09T17:46:34Z</dcterms:modified>
</cp:coreProperties>
</file>