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109C4-8D99-4961-8B68-840B8F2F08FE}" type="datetimeFigureOut">
              <a:rPr lang="it-IT" smtClean="0"/>
              <a:t>01/09/2022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C5DF-A374-4865-B73E-7F17C4FB4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7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6D9E-7A6C-00E5-B982-DFC643F1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91AA81-0847-635B-0B36-48A87E353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169A1-F5CD-C761-41CD-3BE64EA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20A7-A953-411A-81A9-3B18B08F30A0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09497-3485-D4D6-15FE-188BAB2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E521E-817D-467D-5EB7-B8EDDF9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E1048-DAE5-529E-98CD-FF2687E3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1DF8F6-DCB5-E2FC-D99A-B0077ED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16287-ADEB-A30B-282B-94CB9B7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548A-0296-444F-BF4E-72BB016FDD38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6F111-5597-36F5-3696-8BF2BBC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00D8D-2683-9DD5-0F5D-E496E33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38302A-3DE0-A434-6567-0DB7F9184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EE8740-CECA-A11B-3FDE-01F84980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ED886-FF83-AEDF-7D6E-240E2EA8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58E4-5177-4A76-9242-714DBE233A87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510C29-486A-7BD0-139C-8C2ED9B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586BD-C180-A156-DE6A-60CCE80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2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6DF65-C89B-1EDC-62BA-521DEDB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01D205-4901-B26E-003A-6C6DEB0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1D04A-E1A2-B13D-3A41-8282F5B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6833-9FFE-4571-82EE-9B191B6F5058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EDCF4-B59F-FCB7-A714-6EB342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3FF42-D5FE-6FE0-D59C-4175CA9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018C-D087-4202-DFBB-092D5CA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23953-EE84-A63F-29EB-76ED8083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8109-4EB9-6AFE-C91B-310C347D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25D-C4E0-40E4-B45F-7AC39B855427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79E42-F915-6AA5-626B-9146071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2FE7-8A97-B40B-C5A9-D2004B8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3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A944B-63B7-1984-991D-9791288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1BA696-0A75-6D4D-3675-E6845043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B1F40C-D076-4D22-1A73-3F7075D2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1A39D-0B51-178F-DA44-87EDC41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90A-852D-4A01-9148-2B3B19A7DEF5}" type="datetime1">
              <a:rPr lang="it-IT" smtClean="0"/>
              <a:t>01/09/2022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56B74F-0835-1B2F-E12A-55FB1D7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B770C-BB55-2E04-E57C-5EECC8C4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451C9-AA5C-3CF4-3CFA-79F12BA4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87727-3976-9C2B-07DB-0551FEAD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9077B-B880-C7A6-E81A-D5DE9A13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2D69B-9A95-1E7B-4F98-7F4C76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4D4865-45FE-81E1-2F70-8D226A7D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6CEA48-181D-D2F3-324F-F50834B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FE2-3FED-47A9-8797-4B83D67025DD}" type="datetime1">
              <a:rPr lang="it-IT" smtClean="0"/>
              <a:t>01/09/2022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4A8888-A377-4A7A-FB9C-37B8B01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13B99-FE64-03B9-35F2-415D729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59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DB67C-7F82-F587-0FA9-0F72B2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5A45E1-A4B7-1FE2-3A91-D377640F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EB97-FF3E-4633-B243-D3C27ED4FDBD}" type="datetime1">
              <a:rPr lang="it-IT" smtClean="0"/>
              <a:t>01/09/2022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C3BF84-3C25-3395-CE41-676F1D4F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2ACBA-7D4E-F5EB-6135-93C4364B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1E38DD-597F-C143-BA7B-A783C78B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AA84-D53D-42ED-A252-CD018E458E18}" type="datetime1">
              <a:rPr lang="it-IT" smtClean="0"/>
              <a:t>01/09/2022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456E09-BF3F-9D9B-C23B-8CD34B3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A8562-67AA-9FF8-E728-39A0D4B8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9E3F3-49A1-239A-431B-4DC871F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D8DFB5-D123-96E2-9654-69E970C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E41BC3-3D69-9876-78B5-6B76D5AD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047A23-4FDB-EEA1-4D92-B4D93D0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BB9-104D-4731-8F28-3479B720A43F}" type="datetime1">
              <a:rPr lang="it-IT" smtClean="0"/>
              <a:t>01/09/2022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AD73D-B70F-290F-7449-744BEDC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6AC996-882F-4EFB-F9FA-4AAF192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F7DC3-4CC4-D71E-E504-F3CCBD32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FD4DF6-2446-5514-4CE8-719AFA6E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8A12-EE34-7069-86EE-D0EC92BE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338C5-E4C7-F07B-CCE5-7F60470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4855-C136-414A-994F-04E8194BC493}" type="datetime1">
              <a:rPr lang="it-IT" smtClean="0"/>
              <a:t>01/09/2022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E4D37-5CA5-C2E1-E543-486F3D5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3CB0A-55F5-1183-4FC6-82AA57D5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358D81-C764-8DB7-C87E-6C8319E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2C852A-BBC7-636F-1CBA-AE94288E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ED173-092E-9DD2-069B-BB15C46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617C-2028-4D97-83E6-6EE3B4CA7740}" type="datetime1">
              <a:rPr lang="it-IT" smtClean="0"/>
              <a:t>01/09/2022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2DB4BF-6003-F6D1-7422-290B0E97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70BF0-C93E-D379-F2A7-494AF7CD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73B-7013-4295-95A2-19EBB0879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9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1D2CA-7728-D93C-CB64-482A8F34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r="23629"/>
          <a:stretch/>
        </p:blipFill>
        <p:spPr>
          <a:xfrm>
            <a:off x="3523487" y="0"/>
            <a:ext cx="8668525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5C87C5-C6BE-512A-14A3-81C6E4B9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u="none" strike="noStrike" baseline="0">
                <a:latin typeface="CMR17"/>
              </a:rPr>
              <a:t>Design and Development of a RAM-based PUF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E5CB38-1322-36BC-11F4-7032FA9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u="none" strike="noStrike" baseline="0">
                <a:latin typeface="CMR12"/>
              </a:rPr>
              <a:t>Zissis Tabouras (s284685)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Elena Roncolino (s304719)</a:t>
            </a:r>
          </a:p>
          <a:p>
            <a:pPr algn="l"/>
            <a:r>
              <a:rPr lang="it-IT" sz="2000" b="0" i="0" u="none" strike="noStrike" baseline="0">
                <a:latin typeface="CMR12"/>
              </a:rPr>
              <a:t>Stefano Palmieri (s281677)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F8CCB9-825D-8737-94EE-A139C9E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 and future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1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PUF?	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2D8878-AFE9-2CD8-A6DB-B7A9478C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2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954AC8E-A9F0-1294-7C09-7647B16F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1" y="2351221"/>
            <a:ext cx="5002289" cy="3344596"/>
          </a:xfrm>
        </p:spPr>
      </p:pic>
    </p:spTree>
    <p:extLst>
      <p:ext uri="{BB962C8B-B14F-4D97-AF65-F5344CB8AC3E}">
        <p14:creationId xmlns:p14="http://schemas.microsoft.com/office/powerpoint/2010/main" val="1193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PUF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FC89C-C928-4055-DA20-7FA67FF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3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079D9F18-55BD-7A62-08F0-2C3A8F8B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43" y="1871931"/>
            <a:ext cx="7503943" cy="3562147"/>
          </a:xfrm>
        </p:spPr>
      </p:pic>
    </p:spTree>
    <p:extLst>
      <p:ext uri="{BB962C8B-B14F-4D97-AF65-F5344CB8AC3E}">
        <p14:creationId xmlns:p14="http://schemas.microsoft.com/office/powerpoint/2010/main" val="12275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27D6A-2FBB-7E96-663D-AC063B3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PUF works?	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944DE5-17E3-F5DB-56D3-C2BA613A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4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DFD2040F-2A94-34A4-4955-9056D7B8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17" y="1690688"/>
            <a:ext cx="6373483" cy="3329208"/>
          </a:xfrm>
        </p:spPr>
      </p:pic>
    </p:spTree>
    <p:extLst>
      <p:ext uri="{BB962C8B-B14F-4D97-AF65-F5344CB8AC3E}">
        <p14:creationId xmlns:p14="http://schemas.microsoft.com/office/powerpoint/2010/main" val="26425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PUF </a:t>
            </a:r>
            <a:r>
              <a:rPr lang="it-IT" dirty="0" err="1"/>
              <a:t>implemented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5</a:t>
            </a:fld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72EA1D7B-76EB-16B3-3ABB-088229C8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3429000"/>
            <a:ext cx="4981582" cy="2666870"/>
          </a:xfrm>
        </p:spPr>
      </p:pic>
    </p:spTree>
    <p:extLst>
      <p:ext uri="{BB962C8B-B14F-4D97-AF65-F5344CB8AC3E}">
        <p14:creationId xmlns:p14="http://schemas.microsoft.com/office/powerpoint/2010/main" val="23697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C7829FA-7E12-9CB1-3CE1-DDD1880BE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74" y="1827226"/>
            <a:ext cx="2718835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6B95C8-DB74-3DC2-A730-FE4E29B6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29" y="1976552"/>
            <a:ext cx="2899871" cy="42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4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3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B64CC-A491-568F-3D9A-114C1B1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on the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FC782-BA9E-476B-BFA8-7EEBEC0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48AB9E-7090-C348-0E90-57EC1BD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73B-7013-4295-95A2-19EBB087991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18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CMR12</vt:lpstr>
      <vt:lpstr>CMR17</vt:lpstr>
      <vt:lpstr>Tema di Office</vt:lpstr>
      <vt:lpstr>Design and Development of a RAM-based PUF</vt:lpstr>
      <vt:lpstr>What is a PUF? </vt:lpstr>
      <vt:lpstr>Why PUF is important?</vt:lpstr>
      <vt:lpstr>How PUF works?  </vt:lpstr>
      <vt:lpstr>Which PUF implemented?</vt:lpstr>
      <vt:lpstr>Implementation</vt:lpstr>
      <vt:lpstr>Implementation</vt:lpstr>
      <vt:lpstr>Implementation</vt:lpstr>
      <vt:lpstr>Example on the board</vt:lpstr>
      <vt:lpstr>Conclusion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creator>Stefano</dc:creator>
  <cp:lastModifiedBy>Stefano</cp:lastModifiedBy>
  <cp:revision>3</cp:revision>
  <dcterms:created xsi:type="dcterms:W3CDTF">2022-08-27T13:57:29Z</dcterms:created>
  <dcterms:modified xsi:type="dcterms:W3CDTF">2022-09-01T15:45:03Z</dcterms:modified>
</cp:coreProperties>
</file>