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73" r:id="rId19"/>
    <p:sldId id="274" r:id="rId20"/>
    <p:sldId id="275" r:id="rId21"/>
    <p:sldId id="276" r:id="rId22"/>
    <p:sldId id="277" r:id="rId23"/>
    <p:sldId id="278" r:id="rId24"/>
    <p:sldId id="262" r:id="rId25"/>
    <p:sldId id="263" r:id="rId26"/>
  </p:sldIdLst>
  <p:sldSz cx="10160000" cy="7620000"/>
  <p:notesSz cx="10160000" cy="7620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171"/>
    <a:srgbClr val="7A69F9"/>
    <a:srgbClr val="AD3E61"/>
    <a:srgbClr val="B23141"/>
    <a:srgbClr val="FFFF00"/>
    <a:srgbClr val="FFFF66"/>
    <a:srgbClr val="D0D8E8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/>
    <p:restoredTop sz="94674"/>
  </p:normalViewPr>
  <p:slideViewPr>
    <p:cSldViewPr>
      <p:cViewPr varScale="1">
        <p:scale>
          <a:sx n="74" d="100"/>
          <a:sy n="74" d="100"/>
        </p:scale>
        <p:origin x="165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Vandaele" userId="dec541bd0b6b3922" providerId="LiveId" clId="{9A61782D-B3E1-4346-A82B-93200D5F58B8}"/>
    <pc:docChg chg="undo custSel addSld delSld modSld sldOrd">
      <pc:chgData name="Thijs Vandaele" userId="dec541bd0b6b3922" providerId="LiveId" clId="{9A61782D-B3E1-4346-A82B-93200D5F58B8}" dt="2019-10-02T14:53:01.028" v="2318" actId="20577"/>
      <pc:docMkLst>
        <pc:docMk/>
      </pc:docMkLst>
      <pc:sldChg chg="modSp">
        <pc:chgData name="Thijs Vandaele" userId="dec541bd0b6b3922" providerId="LiveId" clId="{9A61782D-B3E1-4346-A82B-93200D5F58B8}" dt="2019-09-30T19:42:14.188" v="1279" actId="20577"/>
        <pc:sldMkLst>
          <pc:docMk/>
          <pc:sldMk cId="3376656531" sldId="257"/>
        </pc:sldMkLst>
        <pc:spChg chg="mod">
          <ac:chgData name="Thijs Vandaele" userId="dec541bd0b6b3922" providerId="LiveId" clId="{9A61782D-B3E1-4346-A82B-93200D5F58B8}" dt="2019-09-30T19:42:14.188" v="1279" actId="20577"/>
          <ac:spMkLst>
            <pc:docMk/>
            <pc:sldMk cId="3376656531" sldId="257"/>
            <ac:spMk id="3" creationId="{5ECA9B67-9A21-46A2-A604-5B4C2FF59EBB}"/>
          </ac:spMkLst>
        </pc:spChg>
      </pc:sldChg>
      <pc:sldChg chg="add del">
        <pc:chgData name="Thijs Vandaele" userId="dec541bd0b6b3922" providerId="LiveId" clId="{9A61782D-B3E1-4346-A82B-93200D5F58B8}" dt="2019-09-30T19:34:07.490" v="1083" actId="2696"/>
        <pc:sldMkLst>
          <pc:docMk/>
          <pc:sldMk cId="71375726" sldId="258"/>
        </pc:sldMkLst>
      </pc:sldChg>
      <pc:sldChg chg="del">
        <pc:chgData name="Thijs Vandaele" userId="dec541bd0b6b3922" providerId="LiveId" clId="{9A61782D-B3E1-4346-A82B-93200D5F58B8}" dt="2019-09-30T18:14:40.815" v="31" actId="2696"/>
        <pc:sldMkLst>
          <pc:docMk/>
          <pc:sldMk cId="3494359250" sldId="258"/>
        </pc:sldMkLst>
      </pc:sldChg>
      <pc:sldChg chg="del">
        <pc:chgData name="Thijs Vandaele" userId="dec541bd0b6b3922" providerId="LiveId" clId="{9A61782D-B3E1-4346-A82B-93200D5F58B8}" dt="2019-09-30T18:14:41.230" v="55" actId="2696"/>
        <pc:sldMkLst>
          <pc:docMk/>
          <pc:sldMk cId="462352415" sldId="259"/>
        </pc:sldMkLst>
      </pc:sldChg>
      <pc:sldChg chg="modSp add ord">
        <pc:chgData name="Thijs Vandaele" userId="dec541bd0b6b3922" providerId="LiveId" clId="{9A61782D-B3E1-4346-A82B-93200D5F58B8}" dt="2019-09-30T18:24:15.564" v="269" actId="20577"/>
        <pc:sldMkLst>
          <pc:docMk/>
          <pc:sldMk cId="4112178122" sldId="259"/>
        </pc:sldMkLst>
        <pc:spChg chg="mod">
          <ac:chgData name="Thijs Vandaele" userId="dec541bd0b6b3922" providerId="LiveId" clId="{9A61782D-B3E1-4346-A82B-93200D5F58B8}" dt="2019-09-30T18:24:15.564" v="269" actId="20577"/>
          <ac:spMkLst>
            <pc:docMk/>
            <pc:sldMk cId="4112178122" sldId="259"/>
            <ac:spMk id="3" creationId="{5659E72B-3D88-47CA-90CD-48376E864039}"/>
          </ac:spMkLst>
        </pc:spChg>
      </pc:sldChg>
      <pc:sldChg chg="modSp add ord">
        <pc:chgData name="Thijs Vandaele" userId="dec541bd0b6b3922" providerId="LiveId" clId="{9A61782D-B3E1-4346-A82B-93200D5F58B8}" dt="2019-09-30T19:19:08.754" v="994"/>
        <pc:sldMkLst>
          <pc:docMk/>
          <pc:sldMk cId="522204833" sldId="260"/>
        </pc:sldMkLst>
        <pc:spChg chg="mod">
          <ac:chgData name="Thijs Vandaele" userId="dec541bd0b6b3922" providerId="LiveId" clId="{9A61782D-B3E1-4346-A82B-93200D5F58B8}" dt="2019-09-30T18:24:30.914" v="291" actId="6549"/>
          <ac:spMkLst>
            <pc:docMk/>
            <pc:sldMk cId="522204833" sldId="260"/>
            <ac:spMk id="3" creationId="{5659E72B-3D88-47CA-90CD-48376E864039}"/>
          </ac:spMkLst>
        </pc:spChg>
      </pc:sldChg>
      <pc:sldChg chg="del">
        <pc:chgData name="Thijs Vandaele" userId="dec541bd0b6b3922" providerId="LiveId" clId="{9A61782D-B3E1-4346-A82B-93200D5F58B8}" dt="2019-09-30T18:14:40.367" v="1" actId="2696"/>
        <pc:sldMkLst>
          <pc:docMk/>
          <pc:sldMk cId="2377622639" sldId="260"/>
        </pc:sldMkLst>
      </pc:sldChg>
      <pc:sldChg chg="addSp modSp add">
        <pc:chgData name="Thijs Vandaele" userId="dec541bd0b6b3922" providerId="LiveId" clId="{9A61782D-B3E1-4346-A82B-93200D5F58B8}" dt="2019-10-02T13:54:53.027" v="1949" actId="14100"/>
        <pc:sldMkLst>
          <pc:docMk/>
          <pc:sldMk cId="772783231" sldId="261"/>
        </pc:sldMkLst>
        <pc:spChg chg="add mod">
          <ac:chgData name="Thijs Vandaele" userId="dec541bd0b6b3922" providerId="LiveId" clId="{9A61782D-B3E1-4346-A82B-93200D5F58B8}" dt="2019-10-02T13:54:53.027" v="1949" actId="14100"/>
          <ac:spMkLst>
            <pc:docMk/>
            <pc:sldMk cId="772783231" sldId="261"/>
            <ac:spMk id="2" creationId="{81329C34-FD2E-4EE4-8693-47F9BDFBDB04}"/>
          </ac:spMkLst>
        </pc:spChg>
        <pc:spChg chg="mod">
          <ac:chgData name="Thijs Vandaele" userId="dec541bd0b6b3922" providerId="LiveId" clId="{9A61782D-B3E1-4346-A82B-93200D5F58B8}" dt="2019-10-02T13:54:37.033" v="1946" actId="1076"/>
          <ac:spMkLst>
            <pc:docMk/>
            <pc:sldMk cId="772783231" sldId="261"/>
            <ac:spMk id="3" creationId="{5659E72B-3D88-47CA-90CD-48376E864039}"/>
          </ac:spMkLst>
        </pc:spChg>
      </pc:sldChg>
      <pc:sldChg chg="del">
        <pc:chgData name="Thijs Vandaele" userId="dec541bd0b6b3922" providerId="LiveId" clId="{9A61782D-B3E1-4346-A82B-93200D5F58B8}" dt="2019-09-30T18:14:40.378" v="2" actId="2696"/>
        <pc:sldMkLst>
          <pc:docMk/>
          <pc:sldMk cId="3166470798" sldId="261"/>
        </pc:sldMkLst>
      </pc:sldChg>
      <pc:sldChg chg="modSp add">
        <pc:chgData name="Thijs Vandaele" userId="dec541bd0b6b3922" providerId="LiveId" clId="{9A61782D-B3E1-4346-A82B-93200D5F58B8}" dt="2019-09-30T18:24:50.142" v="310" actId="20577"/>
        <pc:sldMkLst>
          <pc:docMk/>
          <pc:sldMk cId="1415140499" sldId="262"/>
        </pc:sldMkLst>
        <pc:spChg chg="mod">
          <ac:chgData name="Thijs Vandaele" userId="dec541bd0b6b3922" providerId="LiveId" clId="{9A61782D-B3E1-4346-A82B-93200D5F58B8}" dt="2019-09-30T18:24:50.142" v="310" actId="20577"/>
          <ac:spMkLst>
            <pc:docMk/>
            <pc:sldMk cId="1415140499" sldId="262"/>
            <ac:spMk id="3" creationId="{5659E72B-3D88-47CA-90CD-48376E864039}"/>
          </ac:spMkLst>
        </pc:spChg>
      </pc:sldChg>
      <pc:sldChg chg="del">
        <pc:chgData name="Thijs Vandaele" userId="dec541bd0b6b3922" providerId="LiveId" clId="{9A61782D-B3E1-4346-A82B-93200D5F58B8}" dt="2019-09-30T18:14:40.413" v="4" actId="2696"/>
        <pc:sldMkLst>
          <pc:docMk/>
          <pc:sldMk cId="1882793471" sldId="262"/>
        </pc:sldMkLst>
      </pc:sldChg>
      <pc:sldChg chg="del">
        <pc:chgData name="Thijs Vandaele" userId="dec541bd0b6b3922" providerId="LiveId" clId="{9A61782D-B3E1-4346-A82B-93200D5F58B8}" dt="2019-09-30T18:14:40.446" v="6" actId="2696"/>
        <pc:sldMkLst>
          <pc:docMk/>
          <pc:sldMk cId="534801676" sldId="263"/>
        </pc:sldMkLst>
      </pc:sldChg>
      <pc:sldChg chg="modSp add">
        <pc:chgData name="Thijs Vandaele" userId="dec541bd0b6b3922" providerId="LiveId" clId="{9A61782D-B3E1-4346-A82B-93200D5F58B8}" dt="2019-09-30T18:25:04.291" v="333" actId="20577"/>
        <pc:sldMkLst>
          <pc:docMk/>
          <pc:sldMk cId="654221745" sldId="263"/>
        </pc:sldMkLst>
        <pc:spChg chg="mod">
          <ac:chgData name="Thijs Vandaele" userId="dec541bd0b6b3922" providerId="LiveId" clId="{9A61782D-B3E1-4346-A82B-93200D5F58B8}" dt="2019-09-30T18:25:04.291" v="333" actId="20577"/>
          <ac:spMkLst>
            <pc:docMk/>
            <pc:sldMk cId="654221745" sldId="263"/>
            <ac:spMk id="3" creationId="{5659E72B-3D88-47CA-90CD-48376E864039}"/>
          </ac:spMkLst>
        </pc:spChg>
      </pc:sldChg>
      <pc:sldChg chg="addSp delSp modSp add modAnim">
        <pc:chgData name="Thijs Vandaele" userId="dec541bd0b6b3922" providerId="LiveId" clId="{9A61782D-B3E1-4346-A82B-93200D5F58B8}" dt="2019-09-30T18:48:52.901" v="368"/>
        <pc:sldMkLst>
          <pc:docMk/>
          <pc:sldMk cId="449626131" sldId="264"/>
        </pc:sldMkLst>
        <pc:spChg chg="del mod">
          <ac:chgData name="Thijs Vandaele" userId="dec541bd0b6b3922" providerId="LiveId" clId="{9A61782D-B3E1-4346-A82B-93200D5F58B8}" dt="2019-09-30T18:48:46.617" v="362" actId="478"/>
          <ac:spMkLst>
            <pc:docMk/>
            <pc:sldMk cId="449626131" sldId="264"/>
            <ac:spMk id="2" creationId="{D8046E85-106C-45A4-A411-D8F798D6E731}"/>
          </ac:spMkLst>
        </pc:spChg>
        <pc:spChg chg="del">
          <ac:chgData name="Thijs Vandaele" userId="dec541bd0b6b3922" providerId="LiveId" clId="{9A61782D-B3E1-4346-A82B-93200D5F58B8}" dt="2019-09-30T18:46:14.580" v="361" actId="478"/>
          <ac:spMkLst>
            <pc:docMk/>
            <pc:sldMk cId="449626131" sldId="264"/>
            <ac:spMk id="3" creationId="{D760D723-7CEA-4445-A0F0-9BEB09AC0F23}"/>
          </ac:spMkLst>
        </pc:spChg>
        <pc:spChg chg="add del mod">
          <ac:chgData name="Thijs Vandaele" userId="dec541bd0b6b3922" providerId="LiveId" clId="{9A61782D-B3E1-4346-A82B-93200D5F58B8}" dt="2019-09-30T18:48:52.497" v="367" actId="478"/>
          <ac:spMkLst>
            <pc:docMk/>
            <pc:sldMk cId="449626131" sldId="264"/>
            <ac:spMk id="5" creationId="{25999197-C18B-4E84-B29D-F09EB4E1AEDA}"/>
          </ac:spMkLst>
        </pc:spChg>
        <pc:spChg chg="add del mod">
          <ac:chgData name="Thijs Vandaele" userId="dec541bd0b6b3922" providerId="LiveId" clId="{9A61782D-B3E1-4346-A82B-93200D5F58B8}" dt="2019-09-30T18:48:51.085" v="366"/>
          <ac:spMkLst>
            <pc:docMk/>
            <pc:sldMk cId="449626131" sldId="264"/>
            <ac:spMk id="6" creationId="{8F03A1AD-E81D-46DE-B771-3E31E0F9A57B}"/>
          </ac:spMkLst>
        </pc:spChg>
        <pc:spChg chg="add">
          <ac:chgData name="Thijs Vandaele" userId="dec541bd0b6b3922" providerId="LiveId" clId="{9A61782D-B3E1-4346-A82B-93200D5F58B8}" dt="2019-09-30T18:48:52.901" v="368"/>
          <ac:spMkLst>
            <pc:docMk/>
            <pc:sldMk cId="449626131" sldId="264"/>
            <ac:spMk id="18" creationId="{51047640-BFF2-44BC-9ADA-06C7711DD211}"/>
          </ac:spMkLst>
        </pc:spChg>
        <pc:grpChg chg="add del mod">
          <ac:chgData name="Thijs Vandaele" userId="dec541bd0b6b3922" providerId="LiveId" clId="{9A61782D-B3E1-4346-A82B-93200D5F58B8}" dt="2019-09-30T18:48:51.085" v="366"/>
          <ac:grpSpMkLst>
            <pc:docMk/>
            <pc:sldMk cId="449626131" sldId="264"/>
            <ac:grpSpMk id="9" creationId="{619BA572-0C43-466A-BDCE-3A1FF3A07177}"/>
          </ac:grpSpMkLst>
        </pc:grpChg>
        <pc:grpChg chg="mod">
          <ac:chgData name="Thijs Vandaele" userId="dec541bd0b6b3922" providerId="LiveId" clId="{9A61782D-B3E1-4346-A82B-93200D5F58B8}" dt="2019-09-30T18:48:50.361" v="365" actId="1076"/>
          <ac:grpSpMkLst>
            <pc:docMk/>
            <pc:sldMk cId="449626131" sldId="264"/>
            <ac:grpSpMk id="10" creationId="{018C04D4-50CC-4745-823C-BBCF0403CAEC}"/>
          </ac:grpSpMkLst>
        </pc:grpChg>
        <pc:grpChg chg="add">
          <ac:chgData name="Thijs Vandaele" userId="dec541bd0b6b3922" providerId="LiveId" clId="{9A61782D-B3E1-4346-A82B-93200D5F58B8}" dt="2019-09-30T18:48:52.901" v="368"/>
          <ac:grpSpMkLst>
            <pc:docMk/>
            <pc:sldMk cId="449626131" sldId="264"/>
            <ac:grpSpMk id="21" creationId="{8A4C6B75-04A1-4C1E-9642-2AA938091A1B}"/>
          </ac:grpSpMkLst>
        </pc:grpChg>
        <pc:graphicFrameChg chg="add del mod">
          <ac:chgData name="Thijs Vandaele" userId="dec541bd0b6b3922" providerId="LiveId" clId="{9A61782D-B3E1-4346-A82B-93200D5F58B8}" dt="2019-09-30T18:48:51.085" v="366"/>
          <ac:graphicFrameMkLst>
            <pc:docMk/>
            <pc:sldMk cId="449626131" sldId="264"/>
            <ac:graphicFrameMk id="7" creationId="{D79D80D2-9075-4361-A692-8007555C83AE}"/>
          </ac:graphicFrameMkLst>
        </pc:graphicFrameChg>
        <pc:graphicFrameChg chg="add del mod">
          <ac:chgData name="Thijs Vandaele" userId="dec541bd0b6b3922" providerId="LiveId" clId="{9A61782D-B3E1-4346-A82B-93200D5F58B8}" dt="2019-09-30T18:48:51.085" v="366"/>
          <ac:graphicFrameMkLst>
            <pc:docMk/>
            <pc:sldMk cId="449626131" sldId="264"/>
            <ac:graphicFrameMk id="8" creationId="{9A14FC98-3060-4BF1-9F05-CB17BCDD92E0}"/>
          </ac:graphicFrameMkLst>
        </pc:graphicFrameChg>
        <pc:graphicFrameChg chg="add">
          <ac:chgData name="Thijs Vandaele" userId="dec541bd0b6b3922" providerId="LiveId" clId="{9A61782D-B3E1-4346-A82B-93200D5F58B8}" dt="2019-09-30T18:48:52.901" v="368"/>
          <ac:graphicFrameMkLst>
            <pc:docMk/>
            <pc:sldMk cId="449626131" sldId="264"/>
            <ac:graphicFrameMk id="19" creationId="{D061402E-681D-4168-9FB3-E4D30D8A1E00}"/>
          </ac:graphicFrameMkLst>
        </pc:graphicFrameChg>
        <pc:graphicFrameChg chg="add">
          <ac:chgData name="Thijs Vandaele" userId="dec541bd0b6b3922" providerId="LiveId" clId="{9A61782D-B3E1-4346-A82B-93200D5F58B8}" dt="2019-09-30T18:48:52.901" v="368"/>
          <ac:graphicFrameMkLst>
            <pc:docMk/>
            <pc:sldMk cId="449626131" sldId="264"/>
            <ac:graphicFrameMk id="20" creationId="{75B1C2C2-5149-4882-B645-674B12527CE8}"/>
          </ac:graphicFrameMkLst>
        </pc:graphicFrameChg>
      </pc:sldChg>
      <pc:sldChg chg="del">
        <pc:chgData name="Thijs Vandaele" userId="dec541bd0b6b3922" providerId="LiveId" clId="{9A61782D-B3E1-4346-A82B-93200D5F58B8}" dt="2019-09-30T18:14:40.432" v="5" actId="2696"/>
        <pc:sldMkLst>
          <pc:docMk/>
          <pc:sldMk cId="4127206019" sldId="264"/>
        </pc:sldMkLst>
      </pc:sldChg>
      <pc:sldChg chg="del">
        <pc:chgData name="Thijs Vandaele" userId="dec541bd0b6b3922" providerId="LiveId" clId="{9A61782D-B3E1-4346-A82B-93200D5F58B8}" dt="2019-09-30T18:14:40.461" v="7" actId="2696"/>
        <pc:sldMkLst>
          <pc:docMk/>
          <pc:sldMk cId="1585289099" sldId="265"/>
        </pc:sldMkLst>
      </pc:sldChg>
      <pc:sldChg chg="addSp delSp modSp add">
        <pc:chgData name="Thijs Vandaele" userId="dec541bd0b6b3922" providerId="LiveId" clId="{9A61782D-B3E1-4346-A82B-93200D5F58B8}" dt="2019-09-30T19:39:48.842" v="1105" actId="14100"/>
        <pc:sldMkLst>
          <pc:docMk/>
          <pc:sldMk cId="1658356244" sldId="265"/>
        </pc:sldMkLst>
        <pc:spChg chg="mod">
          <ac:chgData name="Thijs Vandaele" userId="dec541bd0b6b3922" providerId="LiveId" clId="{9A61782D-B3E1-4346-A82B-93200D5F58B8}" dt="2019-09-30T18:58:56.085" v="691" actId="1076"/>
          <ac:spMkLst>
            <pc:docMk/>
            <pc:sldMk cId="1658356244" sldId="265"/>
            <ac:spMk id="2" creationId="{E9B32DC7-F42E-4192-9EE1-B50F8093B2AC}"/>
          </ac:spMkLst>
        </pc:spChg>
        <pc:spChg chg="del">
          <ac:chgData name="Thijs Vandaele" userId="dec541bd0b6b3922" providerId="LiveId" clId="{9A61782D-B3E1-4346-A82B-93200D5F58B8}" dt="2019-09-30T18:49:38.237" v="399" actId="478"/>
          <ac:spMkLst>
            <pc:docMk/>
            <pc:sldMk cId="1658356244" sldId="265"/>
            <ac:spMk id="3" creationId="{815CE91C-5AA5-44AA-BD25-A3BADAC06DFB}"/>
          </ac:spMkLst>
        </pc:spChg>
        <pc:spChg chg="add mod">
          <ac:chgData name="Thijs Vandaele" userId="dec541bd0b6b3922" providerId="LiveId" clId="{9A61782D-B3E1-4346-A82B-93200D5F58B8}" dt="2019-09-30T19:39:48.842" v="1105" actId="14100"/>
          <ac:spMkLst>
            <pc:docMk/>
            <pc:sldMk cId="1658356244" sldId="265"/>
            <ac:spMk id="6" creationId="{1264D0EB-79E5-4118-9FFA-2D662C0336EF}"/>
          </ac:spMkLst>
        </pc:spChg>
        <pc:spChg chg="add mod">
          <ac:chgData name="Thijs Vandaele" userId="dec541bd0b6b3922" providerId="LiveId" clId="{9A61782D-B3E1-4346-A82B-93200D5F58B8}" dt="2019-09-30T18:53:13.206" v="578" actId="14100"/>
          <ac:spMkLst>
            <pc:docMk/>
            <pc:sldMk cId="1658356244" sldId="265"/>
            <ac:spMk id="8" creationId="{9F95DAFF-580F-4CF4-90CB-B0A6700387BB}"/>
          </ac:spMkLst>
        </pc:spChg>
        <pc:spChg chg="add mod">
          <ac:chgData name="Thijs Vandaele" userId="dec541bd0b6b3922" providerId="LiveId" clId="{9A61782D-B3E1-4346-A82B-93200D5F58B8}" dt="2019-09-30T18:53:16.969" v="580" actId="14100"/>
          <ac:spMkLst>
            <pc:docMk/>
            <pc:sldMk cId="1658356244" sldId="265"/>
            <ac:spMk id="9" creationId="{86598AAD-BDC2-4778-8F94-01771695F977}"/>
          </ac:spMkLst>
        </pc:spChg>
        <pc:spChg chg="add mod">
          <ac:chgData name="Thijs Vandaele" userId="dec541bd0b6b3922" providerId="LiveId" clId="{9A61782D-B3E1-4346-A82B-93200D5F58B8}" dt="2019-09-30T18:54:07.067" v="585" actId="14100"/>
          <ac:spMkLst>
            <pc:docMk/>
            <pc:sldMk cId="1658356244" sldId="265"/>
            <ac:spMk id="10" creationId="{594A0E6E-FB51-47D6-A068-FDA9DC815545}"/>
          </ac:spMkLst>
        </pc:spChg>
        <pc:spChg chg="add mod">
          <ac:chgData name="Thijs Vandaele" userId="dec541bd0b6b3922" providerId="LiveId" clId="{9A61782D-B3E1-4346-A82B-93200D5F58B8}" dt="2019-09-30T18:54:39.339" v="620" actId="20577"/>
          <ac:spMkLst>
            <pc:docMk/>
            <pc:sldMk cId="1658356244" sldId="265"/>
            <ac:spMk id="11" creationId="{F62AF957-C784-4729-AFA7-CF2EB87B1BEF}"/>
          </ac:spMkLst>
        </pc:spChg>
        <pc:spChg chg="add mod">
          <ac:chgData name="Thijs Vandaele" userId="dec541bd0b6b3922" providerId="LiveId" clId="{9A61782D-B3E1-4346-A82B-93200D5F58B8}" dt="2019-09-30T18:53:57.290" v="583" actId="14100"/>
          <ac:spMkLst>
            <pc:docMk/>
            <pc:sldMk cId="1658356244" sldId="265"/>
            <ac:spMk id="12" creationId="{8145FFB1-7F65-4330-BD86-BAC669C93B68}"/>
          </ac:spMkLst>
        </pc:spChg>
        <pc:spChg chg="add mod">
          <ac:chgData name="Thijs Vandaele" userId="dec541bd0b6b3922" providerId="LiveId" clId="{9A61782D-B3E1-4346-A82B-93200D5F58B8}" dt="2019-09-30T18:54:16.378" v="589" actId="14100"/>
          <ac:spMkLst>
            <pc:docMk/>
            <pc:sldMk cId="1658356244" sldId="265"/>
            <ac:spMk id="13" creationId="{9F2F399A-BA70-460B-95FD-FF1FC3E397E2}"/>
          </ac:spMkLst>
        </pc:spChg>
        <pc:spChg chg="add mod">
          <ac:chgData name="Thijs Vandaele" userId="dec541bd0b6b3922" providerId="LiveId" clId="{9A61782D-B3E1-4346-A82B-93200D5F58B8}" dt="2019-09-30T18:54:31.412" v="594" actId="14100"/>
          <ac:spMkLst>
            <pc:docMk/>
            <pc:sldMk cId="1658356244" sldId="265"/>
            <ac:spMk id="14" creationId="{62D44FBB-5141-4CFC-A808-AA4ED4EE9444}"/>
          </ac:spMkLst>
        </pc:spChg>
        <pc:picChg chg="add del mod">
          <ac:chgData name="Thijs Vandaele" userId="dec541bd0b6b3922" providerId="LiveId" clId="{9A61782D-B3E1-4346-A82B-93200D5F58B8}" dt="2019-09-30T18:50:50.369" v="405" actId="478"/>
          <ac:picMkLst>
            <pc:docMk/>
            <pc:sldMk cId="1658356244" sldId="265"/>
            <ac:picMk id="4" creationId="{7756AFBF-32A1-4AC9-9A91-4E62328D0176}"/>
          </ac:picMkLst>
        </pc:picChg>
        <pc:picChg chg="add mod">
          <ac:chgData name="Thijs Vandaele" userId="dec541bd0b6b3922" providerId="LiveId" clId="{9A61782D-B3E1-4346-A82B-93200D5F58B8}" dt="2019-09-30T18:58:55.790" v="690" actId="1076"/>
          <ac:picMkLst>
            <pc:docMk/>
            <pc:sldMk cId="1658356244" sldId="265"/>
            <ac:picMk id="5" creationId="{8FD67B96-C89F-472C-95D7-AAD631FDFCFE}"/>
          </ac:picMkLst>
        </pc:picChg>
        <pc:picChg chg="add mod">
          <ac:chgData name="Thijs Vandaele" userId="dec541bd0b6b3922" providerId="LiveId" clId="{9A61782D-B3E1-4346-A82B-93200D5F58B8}" dt="2019-09-30T18:52:07.289" v="465" actId="1076"/>
          <ac:picMkLst>
            <pc:docMk/>
            <pc:sldMk cId="1658356244" sldId="265"/>
            <ac:picMk id="7" creationId="{A376585A-B8E7-40EB-ACD8-B05E5B3198B9}"/>
          </ac:picMkLst>
        </pc:picChg>
      </pc:sldChg>
      <pc:sldChg chg="addSp delSp modSp add delAnim modAnim">
        <pc:chgData name="Thijs Vandaele" userId="dec541bd0b6b3922" providerId="LiveId" clId="{9A61782D-B3E1-4346-A82B-93200D5F58B8}" dt="2019-09-30T19:40:53.894" v="1138" actId="122"/>
        <pc:sldMkLst>
          <pc:docMk/>
          <pc:sldMk cId="936869006" sldId="266"/>
        </pc:sldMkLst>
        <pc:spChg chg="del">
          <ac:chgData name="Thijs Vandaele" userId="dec541bd0b6b3922" providerId="LiveId" clId="{9A61782D-B3E1-4346-A82B-93200D5F58B8}" dt="2019-09-30T18:55:03.086" v="622"/>
          <ac:spMkLst>
            <pc:docMk/>
            <pc:sldMk cId="936869006" sldId="266"/>
            <ac:spMk id="2" creationId="{29297D7F-981D-4C19-8606-0E97E9D62747}"/>
          </ac:spMkLst>
        </pc:spChg>
        <pc:spChg chg="del">
          <ac:chgData name="Thijs Vandaele" userId="dec541bd0b6b3922" providerId="LiveId" clId="{9A61782D-B3E1-4346-A82B-93200D5F58B8}" dt="2019-09-30T18:55:06.608" v="623" actId="478"/>
          <ac:spMkLst>
            <pc:docMk/>
            <pc:sldMk cId="936869006" sldId="266"/>
            <ac:spMk id="3" creationId="{5FBA9429-94D9-4F90-B8B7-3EE5FE2DD00F}"/>
          </ac:spMkLst>
        </pc:spChg>
        <pc:spChg chg="add">
          <ac:chgData name="Thijs Vandaele" userId="dec541bd0b6b3922" providerId="LiveId" clId="{9A61782D-B3E1-4346-A82B-93200D5F58B8}" dt="2019-09-30T18:55:03.086" v="622"/>
          <ac:spMkLst>
            <pc:docMk/>
            <pc:sldMk cId="936869006" sldId="266"/>
            <ac:spMk id="4" creationId="{38A7929F-0006-4BD3-B68F-DB0DEB75C214}"/>
          </ac:spMkLst>
        </pc:spChg>
        <pc:spChg chg="mod">
          <ac:chgData name="Thijs Vandaele" userId="dec541bd0b6b3922" providerId="LiveId" clId="{9A61782D-B3E1-4346-A82B-93200D5F58B8}" dt="2019-09-30T19:40:53.894" v="1138" actId="122"/>
          <ac:spMkLst>
            <pc:docMk/>
            <pc:sldMk cId="936869006" sldId="266"/>
            <ac:spMk id="12" creationId="{4B096F8C-58B0-480C-8CCB-71A6014A2D1F}"/>
          </ac:spMkLst>
        </pc:spChg>
        <pc:spChg chg="add mod">
          <ac:chgData name="Thijs Vandaele" userId="dec541bd0b6b3922" providerId="LiveId" clId="{9A61782D-B3E1-4346-A82B-93200D5F58B8}" dt="2019-09-30T19:02:01.475" v="744" actId="1076"/>
          <ac:spMkLst>
            <pc:docMk/>
            <pc:sldMk cId="936869006" sldId="266"/>
            <ac:spMk id="16" creationId="{3C1311BA-640A-473B-AE93-0FF17B5C1923}"/>
          </ac:spMkLst>
        </pc:spChg>
        <pc:spChg chg="add mod">
          <ac:chgData name="Thijs Vandaele" userId="dec541bd0b6b3922" providerId="LiveId" clId="{9A61782D-B3E1-4346-A82B-93200D5F58B8}" dt="2019-09-30T19:02:09.161" v="748" actId="14100"/>
          <ac:spMkLst>
            <pc:docMk/>
            <pc:sldMk cId="936869006" sldId="266"/>
            <ac:spMk id="17" creationId="{3EBAB484-44DC-4565-A1C7-97B53C526D20}"/>
          </ac:spMkLst>
        </pc:spChg>
        <pc:grpChg chg="add mod">
          <ac:chgData name="Thijs Vandaele" userId="dec541bd0b6b3922" providerId="LiveId" clId="{9A61782D-B3E1-4346-A82B-93200D5F58B8}" dt="2019-09-30T18:55:17.065" v="626" actId="1076"/>
          <ac:grpSpMkLst>
            <pc:docMk/>
            <pc:sldMk cId="936869006" sldId="266"/>
            <ac:grpSpMk id="6" creationId="{88D1A707-ADE3-4574-A22B-F4DEC425D5DF}"/>
          </ac:grpSpMkLst>
        </pc:grpChg>
        <pc:grpChg chg="mod">
          <ac:chgData name="Thijs Vandaele" userId="dec541bd0b6b3922" providerId="LiveId" clId="{9A61782D-B3E1-4346-A82B-93200D5F58B8}" dt="2019-09-30T18:55:17.065" v="626" actId="1076"/>
          <ac:grpSpMkLst>
            <pc:docMk/>
            <pc:sldMk cId="936869006" sldId="266"/>
            <ac:grpSpMk id="7" creationId="{F041C7E9-91F1-4892-9A28-2BCF10003B77}"/>
          </ac:grpSpMkLst>
        </pc:grpChg>
        <pc:graphicFrameChg chg="add del">
          <ac:chgData name="Thijs Vandaele" userId="dec541bd0b6b3922" providerId="LiveId" clId="{9A61782D-B3E1-4346-A82B-93200D5F58B8}" dt="2019-09-30T18:55:15.477" v="625" actId="478"/>
          <ac:graphicFrameMkLst>
            <pc:docMk/>
            <pc:sldMk cId="936869006" sldId="266"/>
            <ac:graphicFrameMk id="5" creationId="{0071DE6B-2157-4D81-9DDA-5D406997E841}"/>
          </ac:graphicFrameMkLst>
        </pc:graphicFrameChg>
        <pc:picChg chg="add del mod">
          <ac:chgData name="Thijs Vandaele" userId="dec541bd0b6b3922" providerId="LiveId" clId="{9A61782D-B3E1-4346-A82B-93200D5F58B8}" dt="2019-09-30T19:39:54.016" v="1106" actId="478"/>
          <ac:picMkLst>
            <pc:docMk/>
            <pc:sldMk cId="936869006" sldId="266"/>
            <ac:picMk id="15" creationId="{43DC4585-F35D-4538-81D3-6EC840BEA0C7}"/>
          </ac:picMkLst>
        </pc:picChg>
        <pc:picChg chg="add mod">
          <ac:chgData name="Thijs Vandaele" userId="dec541bd0b6b3922" providerId="LiveId" clId="{9A61782D-B3E1-4346-A82B-93200D5F58B8}" dt="2019-09-30T19:39:57.665" v="1109" actId="14100"/>
          <ac:picMkLst>
            <pc:docMk/>
            <pc:sldMk cId="936869006" sldId="266"/>
            <ac:picMk id="18" creationId="{68170C2D-ED58-4A2D-9FB8-276F3BE80ED6}"/>
          </ac:picMkLst>
        </pc:picChg>
      </pc:sldChg>
      <pc:sldChg chg="addSp delSp modSp add">
        <pc:chgData name="Thijs Vandaele" userId="dec541bd0b6b3922" providerId="LiveId" clId="{9A61782D-B3E1-4346-A82B-93200D5F58B8}" dt="2019-09-30T19:40:48.335" v="1137" actId="122"/>
        <pc:sldMkLst>
          <pc:docMk/>
          <pc:sldMk cId="943512310" sldId="267"/>
        </pc:sldMkLst>
        <pc:spChg chg="del">
          <ac:chgData name="Thijs Vandaele" userId="dec541bd0b6b3922" providerId="LiveId" clId="{9A61782D-B3E1-4346-A82B-93200D5F58B8}" dt="2019-09-30T18:57:06.208" v="665"/>
          <ac:spMkLst>
            <pc:docMk/>
            <pc:sldMk cId="943512310" sldId="267"/>
            <ac:spMk id="2" creationId="{ADB81BA2-2EF8-4C21-A635-C2FF8BEF338A}"/>
          </ac:spMkLst>
        </pc:spChg>
        <pc:spChg chg="del">
          <ac:chgData name="Thijs Vandaele" userId="dec541bd0b6b3922" providerId="LiveId" clId="{9A61782D-B3E1-4346-A82B-93200D5F58B8}" dt="2019-09-30T18:58:04.655" v="682" actId="478"/>
          <ac:spMkLst>
            <pc:docMk/>
            <pc:sldMk cId="943512310" sldId="267"/>
            <ac:spMk id="3" creationId="{40AB3232-7433-47EA-8264-15426311439F}"/>
          </ac:spMkLst>
        </pc:spChg>
        <pc:spChg chg="add mod">
          <ac:chgData name="Thijs Vandaele" userId="dec541bd0b6b3922" providerId="LiveId" clId="{9A61782D-B3E1-4346-A82B-93200D5F58B8}" dt="2019-09-30T19:02:28.867" v="752" actId="20577"/>
          <ac:spMkLst>
            <pc:docMk/>
            <pc:sldMk cId="943512310" sldId="267"/>
            <ac:spMk id="4" creationId="{F0746503-D60B-4281-B12E-C1B864BF1A38}"/>
          </ac:spMkLst>
        </pc:spChg>
        <pc:spChg chg="mod">
          <ac:chgData name="Thijs Vandaele" userId="dec541bd0b6b3922" providerId="LiveId" clId="{9A61782D-B3E1-4346-A82B-93200D5F58B8}" dt="2019-09-30T19:40:48.335" v="1137" actId="122"/>
          <ac:spMkLst>
            <pc:docMk/>
            <pc:sldMk cId="943512310" sldId="267"/>
            <ac:spMk id="12" creationId="{8A39D215-A6BC-4EFF-A396-832A51ECF509}"/>
          </ac:spMkLst>
        </pc:spChg>
        <pc:spChg chg="add del mod">
          <ac:chgData name="Thijs Vandaele" userId="dec541bd0b6b3922" providerId="LiveId" clId="{9A61782D-B3E1-4346-A82B-93200D5F58B8}" dt="2019-09-30T19:01:00.064" v="700" actId="478"/>
          <ac:spMkLst>
            <pc:docMk/>
            <pc:sldMk cId="943512310" sldId="267"/>
            <ac:spMk id="15" creationId="{2F1832FD-AB76-4D8C-92DA-86207F4D2384}"/>
          </ac:spMkLst>
        </pc:spChg>
        <pc:spChg chg="add mod">
          <ac:chgData name="Thijs Vandaele" userId="dec541bd0b6b3922" providerId="LiveId" clId="{9A61782D-B3E1-4346-A82B-93200D5F58B8}" dt="2019-09-30T19:01:53.345" v="739" actId="1076"/>
          <ac:spMkLst>
            <pc:docMk/>
            <pc:sldMk cId="943512310" sldId="267"/>
            <ac:spMk id="16" creationId="{DA959800-F788-441C-A43E-0725EC35C757}"/>
          </ac:spMkLst>
        </pc:spChg>
        <pc:spChg chg="add mod">
          <ac:chgData name="Thijs Vandaele" userId="dec541bd0b6b3922" providerId="LiveId" clId="{9A61782D-B3E1-4346-A82B-93200D5F58B8}" dt="2019-09-30T19:01:22.851" v="730" actId="1076"/>
          <ac:spMkLst>
            <pc:docMk/>
            <pc:sldMk cId="943512310" sldId="267"/>
            <ac:spMk id="17" creationId="{F4C34045-C760-44C4-A784-385DA163F6F6}"/>
          </ac:spMkLst>
        </pc:spChg>
        <pc:grpChg chg="add mod">
          <ac:chgData name="Thijs Vandaele" userId="dec541bd0b6b3922" providerId="LiveId" clId="{9A61782D-B3E1-4346-A82B-93200D5F58B8}" dt="2019-09-30T19:00:57.148" v="699" actId="1076"/>
          <ac:grpSpMkLst>
            <pc:docMk/>
            <pc:sldMk cId="943512310" sldId="267"/>
            <ac:grpSpMk id="6" creationId="{22485250-8061-481E-A789-A539EA338267}"/>
          </ac:grpSpMkLst>
        </pc:grpChg>
        <pc:grpChg chg="mod">
          <ac:chgData name="Thijs Vandaele" userId="dec541bd0b6b3922" providerId="LiveId" clId="{9A61782D-B3E1-4346-A82B-93200D5F58B8}" dt="2019-09-30T19:00:57.148" v="699" actId="1076"/>
          <ac:grpSpMkLst>
            <pc:docMk/>
            <pc:sldMk cId="943512310" sldId="267"/>
            <ac:grpSpMk id="7" creationId="{94625490-2E40-4550-AF7D-2410164B23C1}"/>
          </ac:grpSpMkLst>
        </pc:grpChg>
        <pc:picChg chg="add mod">
          <ac:chgData name="Thijs Vandaele" userId="dec541bd0b6b3922" providerId="LiveId" clId="{9A61782D-B3E1-4346-A82B-93200D5F58B8}" dt="2019-09-30T19:00:39.779" v="697" actId="14100"/>
          <ac:picMkLst>
            <pc:docMk/>
            <pc:sldMk cId="943512310" sldId="267"/>
            <ac:picMk id="5" creationId="{22148DA5-91AC-4FA5-B0C3-62AB024696AA}"/>
          </ac:picMkLst>
        </pc:picChg>
      </pc:sldChg>
      <pc:sldChg chg="del">
        <pc:chgData name="Thijs Vandaele" userId="dec541bd0b6b3922" providerId="LiveId" clId="{9A61782D-B3E1-4346-A82B-93200D5F58B8}" dt="2019-09-30T18:14:40.490" v="8" actId="2696"/>
        <pc:sldMkLst>
          <pc:docMk/>
          <pc:sldMk cId="2439585349" sldId="267"/>
        </pc:sldMkLst>
      </pc:sldChg>
      <pc:sldChg chg="del">
        <pc:chgData name="Thijs Vandaele" userId="dec541bd0b6b3922" providerId="LiveId" clId="{9A61782D-B3E1-4346-A82B-93200D5F58B8}" dt="2019-09-30T18:14:40.505" v="9" actId="2696"/>
        <pc:sldMkLst>
          <pc:docMk/>
          <pc:sldMk cId="3943469360" sldId="268"/>
        </pc:sldMkLst>
      </pc:sldChg>
      <pc:sldChg chg="delSp modSp add del">
        <pc:chgData name="Thijs Vandaele" userId="dec541bd0b6b3922" providerId="LiveId" clId="{9A61782D-B3E1-4346-A82B-93200D5F58B8}" dt="2019-09-30T19:00:20.260" v="696" actId="2696"/>
        <pc:sldMkLst>
          <pc:docMk/>
          <pc:sldMk cId="4217927557" sldId="268"/>
        </pc:sldMkLst>
        <pc:spChg chg="mod">
          <ac:chgData name="Thijs Vandaele" userId="dec541bd0b6b3922" providerId="LiveId" clId="{9A61782D-B3E1-4346-A82B-93200D5F58B8}" dt="2019-09-30T18:59:08.366" v="694"/>
          <ac:spMkLst>
            <pc:docMk/>
            <pc:sldMk cId="4217927557" sldId="268"/>
            <ac:spMk id="2" creationId="{E24F1D68-E9DA-404C-A758-5FF9114F5987}"/>
          </ac:spMkLst>
        </pc:spChg>
        <pc:spChg chg="del">
          <ac:chgData name="Thijs Vandaele" userId="dec541bd0b6b3922" providerId="LiveId" clId="{9A61782D-B3E1-4346-A82B-93200D5F58B8}" dt="2019-09-30T18:59:09.965" v="695" actId="478"/>
          <ac:spMkLst>
            <pc:docMk/>
            <pc:sldMk cId="4217927557" sldId="268"/>
            <ac:spMk id="3" creationId="{0F8BCB73-0EFF-413C-A00A-CA10480229F6}"/>
          </ac:spMkLst>
        </pc:spChg>
      </pc:sldChg>
      <pc:sldChg chg="addSp delSp modSp add">
        <pc:chgData name="Thijs Vandaele" userId="dec541bd0b6b3922" providerId="LiveId" clId="{9A61782D-B3E1-4346-A82B-93200D5F58B8}" dt="2019-09-30T19:41:11.501" v="1153" actId="207"/>
        <pc:sldMkLst>
          <pc:docMk/>
          <pc:sldMk cId="4230467088" sldId="268"/>
        </pc:sldMkLst>
        <pc:spChg chg="mod">
          <ac:chgData name="Thijs Vandaele" userId="dec541bd0b6b3922" providerId="LiveId" clId="{9A61782D-B3E1-4346-A82B-93200D5F58B8}" dt="2019-09-30T19:02:37.991" v="762" actId="20577"/>
          <ac:spMkLst>
            <pc:docMk/>
            <pc:sldMk cId="4230467088" sldId="268"/>
            <ac:spMk id="4" creationId="{F0746503-D60B-4281-B12E-C1B864BF1A38}"/>
          </ac:spMkLst>
        </pc:spChg>
        <pc:spChg chg="mod">
          <ac:chgData name="Thijs Vandaele" userId="dec541bd0b6b3922" providerId="LiveId" clId="{9A61782D-B3E1-4346-A82B-93200D5F58B8}" dt="2019-09-30T19:41:11.501" v="1153" actId="207"/>
          <ac:spMkLst>
            <pc:docMk/>
            <pc:sldMk cId="4230467088" sldId="268"/>
            <ac:spMk id="12" creationId="{8A39D215-A6BC-4EFF-A396-832A51ECF509}"/>
          </ac:spMkLst>
        </pc:spChg>
        <pc:spChg chg="add mod">
          <ac:chgData name="Thijs Vandaele" userId="dec541bd0b6b3922" providerId="LiveId" clId="{9A61782D-B3E1-4346-A82B-93200D5F58B8}" dt="2019-09-30T19:06:08.929" v="815" actId="1076"/>
          <ac:spMkLst>
            <pc:docMk/>
            <pc:sldMk cId="4230467088" sldId="268"/>
            <ac:spMk id="15" creationId="{BC7622E0-4D95-410B-94F1-A5DEEF58CE2F}"/>
          </ac:spMkLst>
        </pc:spChg>
        <pc:spChg chg="mod">
          <ac:chgData name="Thijs Vandaele" userId="dec541bd0b6b3922" providerId="LiveId" clId="{9A61782D-B3E1-4346-A82B-93200D5F58B8}" dt="2019-09-30T19:05:03.282" v="799" actId="1076"/>
          <ac:spMkLst>
            <pc:docMk/>
            <pc:sldMk cId="4230467088" sldId="268"/>
            <ac:spMk id="16" creationId="{DA959800-F788-441C-A43E-0725EC35C757}"/>
          </ac:spMkLst>
        </pc:spChg>
        <pc:spChg chg="del mod">
          <ac:chgData name="Thijs Vandaele" userId="dec541bd0b6b3922" providerId="LiveId" clId="{9A61782D-B3E1-4346-A82B-93200D5F58B8}" dt="2019-09-30T19:04:45.212" v="772" actId="478"/>
          <ac:spMkLst>
            <pc:docMk/>
            <pc:sldMk cId="4230467088" sldId="268"/>
            <ac:spMk id="17" creationId="{F4C34045-C760-44C4-A784-385DA163F6F6}"/>
          </ac:spMkLst>
        </pc:spChg>
        <pc:spChg chg="add mod">
          <ac:chgData name="Thijs Vandaele" userId="dec541bd0b6b3922" providerId="LiveId" clId="{9A61782D-B3E1-4346-A82B-93200D5F58B8}" dt="2019-09-30T19:04:54.916" v="795" actId="20577"/>
          <ac:spMkLst>
            <pc:docMk/>
            <pc:sldMk cId="4230467088" sldId="268"/>
            <ac:spMk id="18" creationId="{6FE36F61-EA41-498F-8A16-9DBE8164B6BA}"/>
          </ac:spMkLst>
        </pc:spChg>
        <pc:picChg chg="add mod">
          <ac:chgData name="Thijs Vandaele" userId="dec541bd0b6b3922" providerId="LiveId" clId="{9A61782D-B3E1-4346-A82B-93200D5F58B8}" dt="2019-09-30T19:04:02.329" v="767" actId="1076"/>
          <ac:picMkLst>
            <pc:docMk/>
            <pc:sldMk cId="4230467088" sldId="268"/>
            <ac:picMk id="2" creationId="{433146E8-1594-4D4C-AC26-E55BB799FC88}"/>
          </ac:picMkLst>
        </pc:picChg>
        <pc:picChg chg="add del mod">
          <ac:chgData name="Thijs Vandaele" userId="dec541bd0b6b3922" providerId="LiveId" clId="{9A61782D-B3E1-4346-A82B-93200D5F58B8}" dt="2019-09-30T19:05:20.779" v="804" actId="478"/>
          <ac:picMkLst>
            <pc:docMk/>
            <pc:sldMk cId="4230467088" sldId="268"/>
            <ac:picMk id="3" creationId="{AA7B5422-5869-40BE-975F-FD25CA951C79}"/>
          </ac:picMkLst>
        </pc:picChg>
        <pc:picChg chg="del">
          <ac:chgData name="Thijs Vandaele" userId="dec541bd0b6b3922" providerId="LiveId" clId="{9A61782D-B3E1-4346-A82B-93200D5F58B8}" dt="2019-09-30T19:02:48.242" v="763" actId="478"/>
          <ac:picMkLst>
            <pc:docMk/>
            <pc:sldMk cId="4230467088" sldId="268"/>
            <ac:picMk id="5" creationId="{22148DA5-91AC-4FA5-B0C3-62AB024696AA}"/>
          </ac:picMkLst>
        </pc:picChg>
      </pc:sldChg>
      <pc:sldChg chg="del">
        <pc:chgData name="Thijs Vandaele" userId="dec541bd0b6b3922" providerId="LiveId" clId="{9A61782D-B3E1-4346-A82B-93200D5F58B8}" dt="2019-09-30T18:14:40.520" v="10" actId="2696"/>
        <pc:sldMkLst>
          <pc:docMk/>
          <pc:sldMk cId="1834425214" sldId="269"/>
        </pc:sldMkLst>
      </pc:sldChg>
      <pc:sldChg chg="addSp delSp modSp add modAnim">
        <pc:chgData name="Thijs Vandaele" userId="dec541bd0b6b3922" providerId="LiveId" clId="{9A61782D-B3E1-4346-A82B-93200D5F58B8}" dt="2019-09-30T19:10:55.151" v="896"/>
        <pc:sldMkLst>
          <pc:docMk/>
          <pc:sldMk cId="2704245905" sldId="269"/>
        </pc:sldMkLst>
        <pc:spChg chg="mod">
          <ac:chgData name="Thijs Vandaele" userId="dec541bd0b6b3922" providerId="LiveId" clId="{9A61782D-B3E1-4346-A82B-93200D5F58B8}" dt="2019-09-30T19:09:42.833" v="879" actId="1076"/>
          <ac:spMkLst>
            <pc:docMk/>
            <pc:sldMk cId="2704245905" sldId="269"/>
            <ac:spMk id="2" creationId="{22AE2C98-A101-4B40-B2D5-36FA4CAA8EF6}"/>
          </ac:spMkLst>
        </pc:spChg>
        <pc:spChg chg="del">
          <ac:chgData name="Thijs Vandaele" userId="dec541bd0b6b3922" providerId="LiveId" clId="{9A61782D-B3E1-4346-A82B-93200D5F58B8}" dt="2019-09-30T19:07:14.109" v="855" actId="478"/>
          <ac:spMkLst>
            <pc:docMk/>
            <pc:sldMk cId="2704245905" sldId="269"/>
            <ac:spMk id="3" creationId="{C733F56A-308E-4674-9F92-EF56DF129707}"/>
          </ac:spMkLst>
        </pc:spChg>
        <pc:picChg chg="add del mod">
          <ac:chgData name="Thijs Vandaele" userId="dec541bd0b6b3922" providerId="LiveId" clId="{9A61782D-B3E1-4346-A82B-93200D5F58B8}" dt="2019-09-30T19:07:30.218" v="859" actId="478"/>
          <ac:picMkLst>
            <pc:docMk/>
            <pc:sldMk cId="2704245905" sldId="269"/>
            <ac:picMk id="4" creationId="{13AC4EE1-18F5-4E92-9D97-E53BF0B37659}"/>
          </ac:picMkLst>
        </pc:picChg>
        <pc:picChg chg="add mod">
          <ac:chgData name="Thijs Vandaele" userId="dec541bd0b6b3922" providerId="LiveId" clId="{9A61782D-B3E1-4346-A82B-93200D5F58B8}" dt="2019-09-30T19:09:44.786" v="880" actId="1076"/>
          <ac:picMkLst>
            <pc:docMk/>
            <pc:sldMk cId="2704245905" sldId="269"/>
            <ac:picMk id="5" creationId="{49037113-861F-40BC-90C4-477FE1734635}"/>
          </ac:picMkLst>
        </pc:picChg>
        <pc:picChg chg="add mod">
          <ac:chgData name="Thijs Vandaele" userId="dec541bd0b6b3922" providerId="LiveId" clId="{9A61782D-B3E1-4346-A82B-93200D5F58B8}" dt="2019-09-30T19:10:41.218" v="892" actId="1076"/>
          <ac:picMkLst>
            <pc:docMk/>
            <pc:sldMk cId="2704245905" sldId="269"/>
            <ac:picMk id="6" creationId="{3C1E87EE-4B9C-4CBD-9314-3642F7AD823A}"/>
          </ac:picMkLst>
        </pc:picChg>
        <pc:picChg chg="add mod">
          <ac:chgData name="Thijs Vandaele" userId="dec541bd0b6b3922" providerId="LiveId" clId="{9A61782D-B3E1-4346-A82B-93200D5F58B8}" dt="2019-09-30T19:09:49.417" v="882" actId="1076"/>
          <ac:picMkLst>
            <pc:docMk/>
            <pc:sldMk cId="2704245905" sldId="269"/>
            <ac:picMk id="7" creationId="{4F8748C2-0836-4305-B30C-D447F357134F}"/>
          </ac:picMkLst>
        </pc:picChg>
        <pc:picChg chg="add mod">
          <ac:chgData name="Thijs Vandaele" userId="dec541bd0b6b3922" providerId="LiveId" clId="{9A61782D-B3E1-4346-A82B-93200D5F58B8}" dt="2019-09-30T19:10:02.116" v="887" actId="1076"/>
          <ac:picMkLst>
            <pc:docMk/>
            <pc:sldMk cId="2704245905" sldId="269"/>
            <ac:picMk id="8" creationId="{ECDDAAF7-F32A-4504-96ED-04C051549D28}"/>
          </ac:picMkLst>
        </pc:picChg>
        <pc:picChg chg="add mod">
          <ac:chgData name="Thijs Vandaele" userId="dec541bd0b6b3922" providerId="LiveId" clId="{9A61782D-B3E1-4346-A82B-93200D5F58B8}" dt="2019-09-30T19:10:36.855" v="890" actId="14100"/>
          <ac:picMkLst>
            <pc:docMk/>
            <pc:sldMk cId="2704245905" sldId="269"/>
            <ac:picMk id="9" creationId="{68A7209B-BDAC-4EC6-BE7F-22E5D8348420}"/>
          </ac:picMkLst>
        </pc:picChg>
      </pc:sldChg>
      <pc:sldChg chg="del">
        <pc:chgData name="Thijs Vandaele" userId="dec541bd0b6b3922" providerId="LiveId" clId="{9A61782D-B3E1-4346-A82B-93200D5F58B8}" dt="2019-09-30T18:14:40.538" v="11" actId="2696"/>
        <pc:sldMkLst>
          <pc:docMk/>
          <pc:sldMk cId="1437387044" sldId="270"/>
        </pc:sldMkLst>
      </pc:sldChg>
      <pc:sldChg chg="addSp delSp modSp add modAnim">
        <pc:chgData name="Thijs Vandaele" userId="dec541bd0b6b3922" providerId="LiveId" clId="{9A61782D-B3E1-4346-A82B-93200D5F58B8}" dt="2019-09-30T19:18:04.266" v="988"/>
        <pc:sldMkLst>
          <pc:docMk/>
          <pc:sldMk cId="1727818348" sldId="270"/>
        </pc:sldMkLst>
        <pc:spChg chg="mod">
          <ac:chgData name="Thijs Vandaele" userId="dec541bd0b6b3922" providerId="LiveId" clId="{9A61782D-B3E1-4346-A82B-93200D5F58B8}" dt="2019-09-30T19:15:25.410" v="958" actId="1076"/>
          <ac:spMkLst>
            <pc:docMk/>
            <pc:sldMk cId="1727818348" sldId="270"/>
            <ac:spMk id="2" creationId="{479B7B95-D734-4B5D-9493-A1DC4080722A}"/>
          </ac:spMkLst>
        </pc:spChg>
        <pc:spChg chg="del">
          <ac:chgData name="Thijs Vandaele" userId="dec541bd0b6b3922" providerId="LiveId" clId="{9A61782D-B3E1-4346-A82B-93200D5F58B8}" dt="2019-09-30T19:13:41.148" v="907" actId="478"/>
          <ac:spMkLst>
            <pc:docMk/>
            <pc:sldMk cId="1727818348" sldId="270"/>
            <ac:spMk id="3" creationId="{89D1E79C-518A-4C38-B30A-35C59143A113}"/>
          </ac:spMkLst>
        </pc:spChg>
        <pc:spChg chg="add mod">
          <ac:chgData name="Thijs Vandaele" userId="dec541bd0b6b3922" providerId="LiveId" clId="{9A61782D-B3E1-4346-A82B-93200D5F58B8}" dt="2019-09-30T19:15:10.313" v="954" actId="1076"/>
          <ac:spMkLst>
            <pc:docMk/>
            <pc:sldMk cId="1727818348" sldId="270"/>
            <ac:spMk id="4" creationId="{CA654EA6-9876-44BD-A56A-809D7D25CA68}"/>
          </ac:spMkLst>
        </pc:spChg>
        <pc:spChg chg="add mod">
          <ac:chgData name="Thijs Vandaele" userId="dec541bd0b6b3922" providerId="LiveId" clId="{9A61782D-B3E1-4346-A82B-93200D5F58B8}" dt="2019-09-30T19:15:07.995" v="953" actId="1076"/>
          <ac:spMkLst>
            <pc:docMk/>
            <pc:sldMk cId="1727818348" sldId="270"/>
            <ac:spMk id="5" creationId="{72C97CCD-6B41-46AC-BF2D-54D445DAE5A4}"/>
          </ac:spMkLst>
        </pc:spChg>
        <pc:spChg chg="add mod">
          <ac:chgData name="Thijs Vandaele" userId="dec541bd0b6b3922" providerId="LiveId" clId="{9A61782D-B3E1-4346-A82B-93200D5F58B8}" dt="2019-09-30T19:15:05.259" v="952" actId="1076"/>
          <ac:spMkLst>
            <pc:docMk/>
            <pc:sldMk cId="1727818348" sldId="270"/>
            <ac:spMk id="6" creationId="{81F93C69-F91F-4E53-8925-17ADE253AF9C}"/>
          </ac:spMkLst>
        </pc:spChg>
        <pc:spChg chg="add mod">
          <ac:chgData name="Thijs Vandaele" userId="dec541bd0b6b3922" providerId="LiveId" clId="{9A61782D-B3E1-4346-A82B-93200D5F58B8}" dt="2019-09-30T19:15:02.353" v="951" actId="1076"/>
          <ac:spMkLst>
            <pc:docMk/>
            <pc:sldMk cId="1727818348" sldId="270"/>
            <ac:spMk id="7" creationId="{17FDAF4D-9D38-4EF8-B5F2-7CAC9256EFAE}"/>
          </ac:spMkLst>
        </pc:spChg>
        <pc:spChg chg="add mod">
          <ac:chgData name="Thijs Vandaele" userId="dec541bd0b6b3922" providerId="LiveId" clId="{9A61782D-B3E1-4346-A82B-93200D5F58B8}" dt="2019-09-30T19:15:20.115" v="957" actId="1076"/>
          <ac:spMkLst>
            <pc:docMk/>
            <pc:sldMk cId="1727818348" sldId="270"/>
            <ac:spMk id="8" creationId="{80151602-57FA-4233-9BF3-7FCBEF6D27CB}"/>
          </ac:spMkLst>
        </pc:spChg>
        <pc:spChg chg="add mod">
          <ac:chgData name="Thijs Vandaele" userId="dec541bd0b6b3922" providerId="LiveId" clId="{9A61782D-B3E1-4346-A82B-93200D5F58B8}" dt="2019-09-30T19:17:58.381" v="986" actId="20577"/>
          <ac:spMkLst>
            <pc:docMk/>
            <pc:sldMk cId="1727818348" sldId="270"/>
            <ac:spMk id="9" creationId="{3CBF51E9-4CC1-461E-8763-ADF8F4E6FCC1}"/>
          </ac:spMkLst>
        </pc:spChg>
        <pc:spChg chg="add del mod">
          <ac:chgData name="Thijs Vandaele" userId="dec541bd0b6b3922" providerId="LiveId" clId="{9A61782D-B3E1-4346-A82B-93200D5F58B8}" dt="2019-09-30T19:18:04.266" v="988"/>
          <ac:spMkLst>
            <pc:docMk/>
            <pc:sldMk cId="1727818348" sldId="270"/>
            <ac:spMk id="10" creationId="{6C03EE0B-5D71-4151-AF43-D11976BF270B}"/>
          </ac:spMkLst>
        </pc:spChg>
      </pc:sldChg>
      <pc:sldChg chg="addSp delSp add modAnim">
        <pc:chgData name="Thijs Vandaele" userId="dec541bd0b6b3922" providerId="LiveId" clId="{9A61782D-B3E1-4346-A82B-93200D5F58B8}" dt="2019-09-30T19:18:46.833" v="993"/>
        <pc:sldMkLst>
          <pc:docMk/>
          <pc:sldMk cId="1390581939" sldId="271"/>
        </pc:sldMkLst>
        <pc:spChg chg="del">
          <ac:chgData name="Thijs Vandaele" userId="dec541bd0b6b3922" providerId="LiveId" clId="{9A61782D-B3E1-4346-A82B-93200D5F58B8}" dt="2019-09-30T19:18:09.965" v="990" actId="478"/>
          <ac:spMkLst>
            <pc:docMk/>
            <pc:sldMk cId="1390581939" sldId="271"/>
            <ac:spMk id="2" creationId="{24A3310F-59B8-438F-83B0-78C2D002B7D3}"/>
          </ac:spMkLst>
        </pc:spChg>
        <pc:spChg chg="del">
          <ac:chgData name="Thijs Vandaele" userId="dec541bd0b6b3922" providerId="LiveId" clId="{9A61782D-B3E1-4346-A82B-93200D5F58B8}" dt="2019-09-30T19:18:11.418" v="991" actId="478"/>
          <ac:spMkLst>
            <pc:docMk/>
            <pc:sldMk cId="1390581939" sldId="271"/>
            <ac:spMk id="3" creationId="{43534622-6C62-47ED-9D85-77A1579AAF08}"/>
          </ac:spMkLst>
        </pc:spChg>
        <pc:spChg chg="add">
          <ac:chgData name="Thijs Vandaele" userId="dec541bd0b6b3922" providerId="LiveId" clId="{9A61782D-B3E1-4346-A82B-93200D5F58B8}" dt="2019-09-30T19:18:12.267" v="992"/>
          <ac:spMkLst>
            <pc:docMk/>
            <pc:sldMk cId="1390581939" sldId="271"/>
            <ac:spMk id="4" creationId="{912850F6-05A7-4A47-AA2A-522FD8E121FF}"/>
          </ac:spMkLst>
        </pc:spChg>
      </pc:sldChg>
      <pc:sldChg chg="del">
        <pc:chgData name="Thijs Vandaele" userId="dec541bd0b6b3922" providerId="LiveId" clId="{9A61782D-B3E1-4346-A82B-93200D5F58B8}" dt="2019-09-30T18:14:40.571" v="12" actId="2696"/>
        <pc:sldMkLst>
          <pc:docMk/>
          <pc:sldMk cId="3152604012" sldId="271"/>
        </pc:sldMkLst>
      </pc:sldChg>
      <pc:sldChg chg="del">
        <pc:chgData name="Thijs Vandaele" userId="dec541bd0b6b3922" providerId="LiveId" clId="{9A61782D-B3E1-4346-A82B-93200D5F58B8}" dt="2019-09-30T18:14:40.610" v="13" actId="2696"/>
        <pc:sldMkLst>
          <pc:docMk/>
          <pc:sldMk cId="514290487" sldId="272"/>
        </pc:sldMkLst>
      </pc:sldChg>
      <pc:sldChg chg="addSp delSp modSp add">
        <pc:chgData name="Thijs Vandaele" userId="dec541bd0b6b3922" providerId="LiveId" clId="{9A61782D-B3E1-4346-A82B-93200D5F58B8}" dt="2019-09-30T19:33:46.516" v="1082" actId="14100"/>
        <pc:sldMkLst>
          <pc:docMk/>
          <pc:sldMk cId="2139174912" sldId="272"/>
        </pc:sldMkLst>
        <pc:spChg chg="mod">
          <ac:chgData name="Thijs Vandaele" userId="dec541bd0b6b3922" providerId="LiveId" clId="{9A61782D-B3E1-4346-A82B-93200D5F58B8}" dt="2019-09-30T19:20:29.622" v="1016" actId="20577"/>
          <ac:spMkLst>
            <pc:docMk/>
            <pc:sldMk cId="2139174912" sldId="272"/>
            <ac:spMk id="2" creationId="{9D2F131C-2EB5-4FFE-A590-EB311CE58385}"/>
          </ac:spMkLst>
        </pc:spChg>
        <pc:spChg chg="del">
          <ac:chgData name="Thijs Vandaele" userId="dec541bd0b6b3922" providerId="LiveId" clId="{9A61782D-B3E1-4346-A82B-93200D5F58B8}" dt="2019-09-30T19:20:31.937" v="1017" actId="478"/>
          <ac:spMkLst>
            <pc:docMk/>
            <pc:sldMk cId="2139174912" sldId="272"/>
            <ac:spMk id="3" creationId="{275353E1-7DC8-4E3F-AB92-E5E5E6929A62}"/>
          </ac:spMkLst>
        </pc:spChg>
        <pc:spChg chg="add mod">
          <ac:chgData name="Thijs Vandaele" userId="dec541bd0b6b3922" providerId="LiveId" clId="{9A61782D-B3E1-4346-A82B-93200D5F58B8}" dt="2019-09-30T19:33:46.516" v="1082" actId="14100"/>
          <ac:spMkLst>
            <pc:docMk/>
            <pc:sldMk cId="2139174912" sldId="272"/>
            <ac:spMk id="5" creationId="{01289170-AC45-41B8-A19D-B3B8D947A58E}"/>
          </ac:spMkLst>
        </pc:spChg>
        <pc:picChg chg="add mod">
          <ac:chgData name="Thijs Vandaele" userId="dec541bd0b6b3922" providerId="LiveId" clId="{9A61782D-B3E1-4346-A82B-93200D5F58B8}" dt="2019-09-30T19:33:18.178" v="1021" actId="1076"/>
          <ac:picMkLst>
            <pc:docMk/>
            <pc:sldMk cId="2139174912" sldId="272"/>
            <ac:picMk id="4" creationId="{487BF124-2986-407D-979C-EC9105951289}"/>
          </ac:picMkLst>
        </pc:picChg>
      </pc:sldChg>
      <pc:sldChg chg="addSp modSp add">
        <pc:chgData name="Thijs Vandaele" userId="dec541bd0b6b3922" providerId="LiveId" clId="{9A61782D-B3E1-4346-A82B-93200D5F58B8}" dt="2019-10-02T13:51:22.529" v="1855" actId="1076"/>
        <pc:sldMkLst>
          <pc:docMk/>
          <pc:sldMk cId="1235015150" sldId="273"/>
        </pc:sldMkLst>
        <pc:spChg chg="mod">
          <ac:chgData name="Thijs Vandaele" userId="dec541bd0b6b3922" providerId="LiveId" clId="{9A61782D-B3E1-4346-A82B-93200D5F58B8}" dt="2019-10-02T13:38:44.252" v="1329" actId="20577"/>
          <ac:spMkLst>
            <pc:docMk/>
            <pc:sldMk cId="1235015150" sldId="273"/>
            <ac:spMk id="2" creationId="{BD2D8CFE-6DF1-4685-BFE1-541D2C4D4FFE}"/>
          </ac:spMkLst>
        </pc:spChg>
        <pc:spChg chg="mod">
          <ac:chgData name="Thijs Vandaele" userId="dec541bd0b6b3922" providerId="LiveId" clId="{9A61782D-B3E1-4346-A82B-93200D5F58B8}" dt="2019-10-02T13:51:11.573" v="1853" actId="113"/>
          <ac:spMkLst>
            <pc:docMk/>
            <pc:sldMk cId="1235015150" sldId="273"/>
            <ac:spMk id="3" creationId="{E4F9A9FA-B11F-4355-9D2E-B0515F95487F}"/>
          </ac:spMkLst>
        </pc:spChg>
        <pc:spChg chg="add mod">
          <ac:chgData name="Thijs Vandaele" userId="dec541bd0b6b3922" providerId="LiveId" clId="{9A61782D-B3E1-4346-A82B-93200D5F58B8}" dt="2019-10-02T13:51:17.545" v="1854" actId="1076"/>
          <ac:spMkLst>
            <pc:docMk/>
            <pc:sldMk cId="1235015150" sldId="273"/>
            <ac:spMk id="5" creationId="{B34423C6-A86C-4703-915B-D98E21E81803}"/>
          </ac:spMkLst>
        </pc:spChg>
        <pc:spChg chg="add mod">
          <ac:chgData name="Thijs Vandaele" userId="dec541bd0b6b3922" providerId="LiveId" clId="{9A61782D-B3E1-4346-A82B-93200D5F58B8}" dt="2019-10-02T13:51:17.545" v="1854" actId="1076"/>
          <ac:spMkLst>
            <pc:docMk/>
            <pc:sldMk cId="1235015150" sldId="273"/>
            <ac:spMk id="6" creationId="{8E87835F-5C53-4835-821C-DC19CD4ACCD4}"/>
          </ac:spMkLst>
        </pc:spChg>
        <pc:spChg chg="add mod">
          <ac:chgData name="Thijs Vandaele" userId="dec541bd0b6b3922" providerId="LiveId" clId="{9A61782D-B3E1-4346-A82B-93200D5F58B8}" dt="2019-10-02T13:51:17.545" v="1854" actId="1076"/>
          <ac:spMkLst>
            <pc:docMk/>
            <pc:sldMk cId="1235015150" sldId="273"/>
            <ac:spMk id="7" creationId="{79A42837-FD98-4DC6-B7FF-EBC6531E5061}"/>
          </ac:spMkLst>
        </pc:spChg>
        <pc:picChg chg="add mod">
          <ac:chgData name="Thijs Vandaele" userId="dec541bd0b6b3922" providerId="LiveId" clId="{9A61782D-B3E1-4346-A82B-93200D5F58B8}" dt="2019-10-02T13:51:22.529" v="1855" actId="1076"/>
          <ac:picMkLst>
            <pc:docMk/>
            <pc:sldMk cId="1235015150" sldId="273"/>
            <ac:picMk id="4" creationId="{F5927F7A-CF15-43A1-A46F-CE24F62B82E2}"/>
          </ac:picMkLst>
        </pc:picChg>
      </pc:sldChg>
      <pc:sldChg chg="del">
        <pc:chgData name="Thijs Vandaele" userId="dec541bd0b6b3922" providerId="LiveId" clId="{9A61782D-B3E1-4346-A82B-93200D5F58B8}" dt="2019-09-30T18:14:40.667" v="14" actId="2696"/>
        <pc:sldMkLst>
          <pc:docMk/>
          <pc:sldMk cId="2157282803" sldId="273"/>
        </pc:sldMkLst>
      </pc:sldChg>
      <pc:sldChg chg="del">
        <pc:chgData name="Thijs Vandaele" userId="dec541bd0b6b3922" providerId="LiveId" clId="{9A61782D-B3E1-4346-A82B-93200D5F58B8}" dt="2019-09-30T18:14:40.681" v="15" actId="2696"/>
        <pc:sldMkLst>
          <pc:docMk/>
          <pc:sldMk cId="1503594912" sldId="274"/>
        </pc:sldMkLst>
      </pc:sldChg>
      <pc:sldChg chg="addSp delSp modSp add">
        <pc:chgData name="Thijs Vandaele" userId="dec541bd0b6b3922" providerId="LiveId" clId="{9A61782D-B3E1-4346-A82B-93200D5F58B8}" dt="2019-10-02T13:52:21.377" v="1942" actId="14734"/>
        <pc:sldMkLst>
          <pc:docMk/>
          <pc:sldMk cId="2177080876" sldId="274"/>
        </pc:sldMkLst>
        <pc:spChg chg="mod">
          <ac:chgData name="Thijs Vandaele" userId="dec541bd0b6b3922" providerId="LiveId" clId="{9A61782D-B3E1-4346-A82B-93200D5F58B8}" dt="2019-10-02T13:46:25.514" v="1667" actId="20577"/>
          <ac:spMkLst>
            <pc:docMk/>
            <pc:sldMk cId="2177080876" sldId="274"/>
            <ac:spMk id="2" creationId="{EE77CE71-DBAC-4235-9231-EB7F29C68394}"/>
          </ac:spMkLst>
        </pc:spChg>
        <pc:spChg chg="del">
          <ac:chgData name="Thijs Vandaele" userId="dec541bd0b6b3922" providerId="LiveId" clId="{9A61782D-B3E1-4346-A82B-93200D5F58B8}" dt="2019-10-02T13:46:27.658" v="1668" actId="478"/>
          <ac:spMkLst>
            <pc:docMk/>
            <pc:sldMk cId="2177080876" sldId="274"/>
            <ac:spMk id="3" creationId="{576A5154-5EF6-4E59-86E1-8350579E1E21}"/>
          </ac:spMkLst>
        </pc:spChg>
        <pc:graphicFrameChg chg="add mod modGraphic">
          <ac:chgData name="Thijs Vandaele" userId="dec541bd0b6b3922" providerId="LiveId" clId="{9A61782D-B3E1-4346-A82B-93200D5F58B8}" dt="2019-10-02T13:52:13.802" v="1939" actId="1076"/>
          <ac:graphicFrameMkLst>
            <pc:docMk/>
            <pc:sldMk cId="2177080876" sldId="274"/>
            <ac:graphicFrameMk id="4" creationId="{3658F89E-4DD0-40F2-9FCA-AAE49907DAFD}"/>
          </ac:graphicFrameMkLst>
        </pc:graphicFrameChg>
        <pc:graphicFrameChg chg="add mod modGraphic">
          <ac:chgData name="Thijs Vandaele" userId="dec541bd0b6b3922" providerId="LiveId" clId="{9A61782D-B3E1-4346-A82B-93200D5F58B8}" dt="2019-10-02T13:52:21.377" v="1942" actId="14734"/>
          <ac:graphicFrameMkLst>
            <pc:docMk/>
            <pc:sldMk cId="2177080876" sldId="274"/>
            <ac:graphicFrameMk id="6" creationId="{C9FFA7CC-FC46-4169-B851-DEE6AE8660A8}"/>
          </ac:graphicFrameMkLst>
        </pc:graphicFrameChg>
      </pc:sldChg>
      <pc:sldChg chg="addSp delSp modSp add">
        <pc:chgData name="Thijs Vandaele" userId="dec541bd0b6b3922" providerId="LiveId" clId="{9A61782D-B3E1-4346-A82B-93200D5F58B8}" dt="2019-10-02T14:00:31.290" v="1979" actId="1076"/>
        <pc:sldMkLst>
          <pc:docMk/>
          <pc:sldMk cId="566344898" sldId="275"/>
        </pc:sldMkLst>
        <pc:spChg chg="del mod">
          <ac:chgData name="Thijs Vandaele" userId="dec541bd0b6b3922" providerId="LiveId" clId="{9A61782D-B3E1-4346-A82B-93200D5F58B8}" dt="2019-10-02T14:00:22.404" v="1977" actId="478"/>
          <ac:spMkLst>
            <pc:docMk/>
            <pc:sldMk cId="566344898" sldId="275"/>
            <ac:spMk id="2" creationId="{962FBBA5-38A1-4A12-870E-5FFD2CAD479C}"/>
          </ac:spMkLst>
        </pc:spChg>
        <pc:spChg chg="del">
          <ac:chgData name="Thijs Vandaele" userId="dec541bd0b6b3922" providerId="LiveId" clId="{9A61782D-B3E1-4346-A82B-93200D5F58B8}" dt="2019-10-02T13:55:47.666" v="1973" actId="478"/>
          <ac:spMkLst>
            <pc:docMk/>
            <pc:sldMk cId="566344898" sldId="275"/>
            <ac:spMk id="3" creationId="{FC4B89D8-99B4-4AAA-816C-02078C2C9798}"/>
          </ac:spMkLst>
        </pc:spChg>
        <pc:spChg chg="add del mod">
          <ac:chgData name="Thijs Vandaele" userId="dec541bd0b6b3922" providerId="LiveId" clId="{9A61782D-B3E1-4346-A82B-93200D5F58B8}" dt="2019-10-02T14:00:23.539" v="1978" actId="478"/>
          <ac:spMkLst>
            <pc:docMk/>
            <pc:sldMk cId="566344898" sldId="275"/>
            <ac:spMk id="5" creationId="{DD9CEFE9-373E-4B3D-B435-E774B6DF44DC}"/>
          </ac:spMkLst>
        </pc:spChg>
        <pc:picChg chg="add mod">
          <ac:chgData name="Thijs Vandaele" userId="dec541bd0b6b3922" providerId="LiveId" clId="{9A61782D-B3E1-4346-A82B-93200D5F58B8}" dt="2019-10-02T14:00:31.290" v="1979" actId="1076"/>
          <ac:picMkLst>
            <pc:docMk/>
            <pc:sldMk cId="566344898" sldId="275"/>
            <ac:picMk id="1026" creationId="{47CE28D1-15E0-41F3-BDE8-A1E1BE5FB08C}"/>
          </ac:picMkLst>
        </pc:picChg>
      </pc:sldChg>
      <pc:sldChg chg="del">
        <pc:chgData name="Thijs Vandaele" userId="dec541bd0b6b3922" providerId="LiveId" clId="{9A61782D-B3E1-4346-A82B-93200D5F58B8}" dt="2019-09-30T18:14:40.699" v="17" actId="2696"/>
        <pc:sldMkLst>
          <pc:docMk/>
          <pc:sldMk cId="2827896930" sldId="275"/>
        </pc:sldMkLst>
      </pc:sldChg>
      <pc:sldChg chg="addSp modSp add modAnim">
        <pc:chgData name="Thijs Vandaele" userId="dec541bd0b6b3922" providerId="LiveId" clId="{9A61782D-B3E1-4346-A82B-93200D5F58B8}" dt="2019-10-02T14:13:46.657" v="2068"/>
        <pc:sldMkLst>
          <pc:docMk/>
          <pc:sldMk cId="2239437562" sldId="276"/>
        </pc:sldMkLst>
        <pc:spChg chg="mod">
          <ac:chgData name="Thijs Vandaele" userId="dec541bd0b6b3922" providerId="LiveId" clId="{9A61782D-B3E1-4346-A82B-93200D5F58B8}" dt="2019-10-02T14:00:41.403" v="1990" actId="20577"/>
          <ac:spMkLst>
            <pc:docMk/>
            <pc:sldMk cId="2239437562" sldId="276"/>
            <ac:spMk id="2" creationId="{1D83D9FA-BD2D-45C9-A87F-17445D41820B}"/>
          </ac:spMkLst>
        </pc:spChg>
        <pc:spChg chg="mod">
          <ac:chgData name="Thijs Vandaele" userId="dec541bd0b6b3922" providerId="LiveId" clId="{9A61782D-B3E1-4346-A82B-93200D5F58B8}" dt="2019-10-02T14:00:52.602" v="2009" actId="14100"/>
          <ac:spMkLst>
            <pc:docMk/>
            <pc:sldMk cId="2239437562" sldId="276"/>
            <ac:spMk id="3" creationId="{A43829A2-8638-4B73-AA21-DC4EF3DEB28C}"/>
          </ac:spMkLst>
        </pc:spChg>
        <pc:spChg chg="add mod">
          <ac:chgData name="Thijs Vandaele" userId="dec541bd0b6b3922" providerId="LiveId" clId="{9A61782D-B3E1-4346-A82B-93200D5F58B8}" dt="2019-10-02T14:13:21.632" v="2058" actId="403"/>
          <ac:spMkLst>
            <pc:docMk/>
            <pc:sldMk cId="2239437562" sldId="276"/>
            <ac:spMk id="5" creationId="{AAB3C5C9-E128-43DE-BD8E-53F09FECA58D}"/>
          </ac:spMkLst>
        </pc:spChg>
        <pc:spChg chg="add mod">
          <ac:chgData name="Thijs Vandaele" userId="dec541bd0b6b3922" providerId="LiveId" clId="{9A61782D-B3E1-4346-A82B-93200D5F58B8}" dt="2019-10-02T14:13:43.119" v="2067" actId="1076"/>
          <ac:spMkLst>
            <pc:docMk/>
            <pc:sldMk cId="2239437562" sldId="276"/>
            <ac:spMk id="6" creationId="{4C83A853-FA1A-43CB-A07B-1B792D8CBE86}"/>
          </ac:spMkLst>
        </pc:spChg>
        <pc:picChg chg="add mod">
          <ac:chgData name="Thijs Vandaele" userId="dec541bd0b6b3922" providerId="LiveId" clId="{9A61782D-B3E1-4346-A82B-93200D5F58B8}" dt="2019-10-02T14:12:50.983" v="2015" actId="1076"/>
          <ac:picMkLst>
            <pc:docMk/>
            <pc:sldMk cId="2239437562" sldId="276"/>
            <ac:picMk id="4" creationId="{E9AE04C4-2FA7-4DAD-991F-FF3ECC541DD5}"/>
          </ac:picMkLst>
        </pc:picChg>
      </pc:sldChg>
      <pc:sldChg chg="del">
        <pc:chgData name="Thijs Vandaele" userId="dec541bd0b6b3922" providerId="LiveId" clId="{9A61782D-B3E1-4346-A82B-93200D5F58B8}" dt="2019-09-30T18:14:40.706" v="18" actId="2696"/>
        <pc:sldMkLst>
          <pc:docMk/>
          <pc:sldMk cId="2254442125" sldId="276"/>
        </pc:sldMkLst>
      </pc:sldChg>
      <pc:sldChg chg="addSp delSp modSp add">
        <pc:chgData name="Thijs Vandaele" userId="dec541bd0b6b3922" providerId="LiveId" clId="{9A61782D-B3E1-4346-A82B-93200D5F58B8}" dt="2019-10-02T14:18:08.158" v="2274" actId="14734"/>
        <pc:sldMkLst>
          <pc:docMk/>
          <pc:sldMk cId="25644691" sldId="277"/>
        </pc:sldMkLst>
        <pc:spChg chg="mod">
          <ac:chgData name="Thijs Vandaele" userId="dec541bd0b6b3922" providerId="LiveId" clId="{9A61782D-B3E1-4346-A82B-93200D5F58B8}" dt="2019-10-02T14:14:09.903" v="2115" actId="20577"/>
          <ac:spMkLst>
            <pc:docMk/>
            <pc:sldMk cId="25644691" sldId="277"/>
            <ac:spMk id="2" creationId="{1EEC9DAC-75DC-4F97-8428-F811DB1C1385}"/>
          </ac:spMkLst>
        </pc:spChg>
        <pc:spChg chg="del">
          <ac:chgData name="Thijs Vandaele" userId="dec541bd0b6b3922" providerId="LiveId" clId="{9A61782D-B3E1-4346-A82B-93200D5F58B8}" dt="2019-10-02T14:14:12.372" v="2116" actId="478"/>
          <ac:spMkLst>
            <pc:docMk/>
            <pc:sldMk cId="25644691" sldId="277"/>
            <ac:spMk id="3" creationId="{DD89F756-B855-4441-9E72-CF41657FD87D}"/>
          </ac:spMkLst>
        </pc:spChg>
        <pc:spChg chg="add mod">
          <ac:chgData name="Thijs Vandaele" userId="dec541bd0b6b3922" providerId="LiveId" clId="{9A61782D-B3E1-4346-A82B-93200D5F58B8}" dt="2019-10-02T14:17:40.452" v="2261" actId="5793"/>
          <ac:spMkLst>
            <pc:docMk/>
            <pc:sldMk cId="25644691" sldId="277"/>
            <ac:spMk id="7" creationId="{7238E199-8689-4816-9611-D117B5C7F9BF}"/>
          </ac:spMkLst>
        </pc:spChg>
        <pc:graphicFrameChg chg="add mod modGraphic">
          <ac:chgData name="Thijs Vandaele" userId="dec541bd0b6b3922" providerId="LiveId" clId="{9A61782D-B3E1-4346-A82B-93200D5F58B8}" dt="2019-10-02T14:18:08.158" v="2274" actId="14734"/>
          <ac:graphicFrameMkLst>
            <pc:docMk/>
            <pc:sldMk cId="25644691" sldId="277"/>
            <ac:graphicFrameMk id="5" creationId="{D884C236-87C0-4609-99E2-D50C89DAE8E5}"/>
          </ac:graphicFrameMkLst>
        </pc:graphicFrameChg>
        <pc:picChg chg="add mod">
          <ac:chgData name="Thijs Vandaele" userId="dec541bd0b6b3922" providerId="LiveId" clId="{9A61782D-B3E1-4346-A82B-93200D5F58B8}" dt="2019-10-02T14:14:27.486" v="2120" actId="1076"/>
          <ac:picMkLst>
            <pc:docMk/>
            <pc:sldMk cId="25644691" sldId="277"/>
            <ac:picMk id="4" creationId="{8DF45656-4B65-454F-B185-7A7C1C003C97}"/>
          </ac:picMkLst>
        </pc:picChg>
      </pc:sldChg>
      <pc:sldChg chg="del">
        <pc:chgData name="Thijs Vandaele" userId="dec541bd0b6b3922" providerId="LiveId" clId="{9A61782D-B3E1-4346-A82B-93200D5F58B8}" dt="2019-09-30T18:14:40.689" v="16" actId="2696"/>
        <pc:sldMkLst>
          <pc:docMk/>
          <pc:sldMk cId="1644268884" sldId="277"/>
        </pc:sldMkLst>
      </pc:sldChg>
      <pc:sldChg chg="del">
        <pc:chgData name="Thijs Vandaele" userId="dec541bd0b6b3922" providerId="LiveId" clId="{9A61782D-B3E1-4346-A82B-93200D5F58B8}" dt="2019-09-30T18:14:40.714" v="19" actId="2696"/>
        <pc:sldMkLst>
          <pc:docMk/>
          <pc:sldMk cId="249933999" sldId="278"/>
        </pc:sldMkLst>
      </pc:sldChg>
      <pc:sldChg chg="modSp add">
        <pc:chgData name="Thijs Vandaele" userId="dec541bd0b6b3922" providerId="LiveId" clId="{9A61782D-B3E1-4346-A82B-93200D5F58B8}" dt="2019-10-02T14:53:01.028" v="2318" actId="20577"/>
        <pc:sldMkLst>
          <pc:docMk/>
          <pc:sldMk cId="3194021548" sldId="278"/>
        </pc:sldMkLst>
        <pc:spChg chg="mod">
          <ac:chgData name="Thijs Vandaele" userId="dec541bd0b6b3922" providerId="LiveId" clId="{9A61782D-B3E1-4346-A82B-93200D5F58B8}" dt="2019-10-02T14:35:35.095" v="2294" actId="20577"/>
          <ac:spMkLst>
            <pc:docMk/>
            <pc:sldMk cId="3194021548" sldId="278"/>
            <ac:spMk id="2" creationId="{D33C44CE-84AB-4AD2-9CB4-140FC3749EAA}"/>
          </ac:spMkLst>
        </pc:spChg>
        <pc:spChg chg="mod">
          <ac:chgData name="Thijs Vandaele" userId="dec541bd0b6b3922" providerId="LiveId" clId="{9A61782D-B3E1-4346-A82B-93200D5F58B8}" dt="2019-10-02T14:53:01.028" v="2318" actId="20577"/>
          <ac:spMkLst>
            <pc:docMk/>
            <pc:sldMk cId="3194021548" sldId="278"/>
            <ac:spMk id="3" creationId="{70DE82A0-6E0D-45FE-BF77-B6BF5B48D050}"/>
          </ac:spMkLst>
        </pc:spChg>
      </pc:sldChg>
      <pc:sldChg chg="del">
        <pc:chgData name="Thijs Vandaele" userId="dec541bd0b6b3922" providerId="LiveId" clId="{9A61782D-B3E1-4346-A82B-93200D5F58B8}" dt="2019-09-30T18:14:40.767" v="27" actId="2696"/>
        <pc:sldMkLst>
          <pc:docMk/>
          <pc:sldMk cId="1760970388" sldId="279"/>
        </pc:sldMkLst>
      </pc:sldChg>
      <pc:sldChg chg="del">
        <pc:chgData name="Thijs Vandaele" userId="dec541bd0b6b3922" providerId="LiveId" clId="{9A61782D-B3E1-4346-A82B-93200D5F58B8}" dt="2019-09-30T18:14:40.800" v="30" actId="2696"/>
        <pc:sldMkLst>
          <pc:docMk/>
          <pc:sldMk cId="4161466556" sldId="280"/>
        </pc:sldMkLst>
      </pc:sldChg>
      <pc:sldChg chg="del">
        <pc:chgData name="Thijs Vandaele" userId="dec541bd0b6b3922" providerId="LiveId" clId="{9A61782D-B3E1-4346-A82B-93200D5F58B8}" dt="2019-09-30T18:14:40.793" v="29" actId="2696"/>
        <pc:sldMkLst>
          <pc:docMk/>
          <pc:sldMk cId="495708342" sldId="281"/>
        </pc:sldMkLst>
      </pc:sldChg>
      <pc:sldChg chg="del">
        <pc:chgData name="Thijs Vandaele" userId="dec541bd0b6b3922" providerId="LiveId" clId="{9A61782D-B3E1-4346-A82B-93200D5F58B8}" dt="2019-09-30T18:14:40.719" v="20" actId="2696"/>
        <pc:sldMkLst>
          <pc:docMk/>
          <pc:sldMk cId="4155171559" sldId="282"/>
        </pc:sldMkLst>
      </pc:sldChg>
      <pc:sldChg chg="del">
        <pc:chgData name="Thijs Vandaele" userId="dec541bd0b6b3922" providerId="LiveId" clId="{9A61782D-B3E1-4346-A82B-93200D5F58B8}" dt="2019-09-30T18:14:40.728" v="21" actId="2696"/>
        <pc:sldMkLst>
          <pc:docMk/>
          <pc:sldMk cId="188052223" sldId="283"/>
        </pc:sldMkLst>
      </pc:sldChg>
      <pc:sldChg chg="del">
        <pc:chgData name="Thijs Vandaele" userId="dec541bd0b6b3922" providerId="LiveId" clId="{9A61782D-B3E1-4346-A82B-93200D5F58B8}" dt="2019-09-30T18:14:40.735" v="22" actId="2696"/>
        <pc:sldMkLst>
          <pc:docMk/>
          <pc:sldMk cId="1068597834" sldId="284"/>
        </pc:sldMkLst>
      </pc:sldChg>
      <pc:sldChg chg="del">
        <pc:chgData name="Thijs Vandaele" userId="dec541bd0b6b3922" providerId="LiveId" clId="{9A61782D-B3E1-4346-A82B-93200D5F58B8}" dt="2019-09-30T18:14:40.748" v="24" actId="2696"/>
        <pc:sldMkLst>
          <pc:docMk/>
          <pc:sldMk cId="2723212875" sldId="285"/>
        </pc:sldMkLst>
      </pc:sldChg>
      <pc:sldChg chg="del">
        <pc:chgData name="Thijs Vandaele" userId="dec541bd0b6b3922" providerId="LiveId" clId="{9A61782D-B3E1-4346-A82B-93200D5F58B8}" dt="2019-09-30T18:14:40.787" v="28" actId="2696"/>
        <pc:sldMkLst>
          <pc:docMk/>
          <pc:sldMk cId="1300116359" sldId="286"/>
        </pc:sldMkLst>
      </pc:sldChg>
      <pc:sldChg chg="del">
        <pc:chgData name="Thijs Vandaele" userId="dec541bd0b6b3922" providerId="LiveId" clId="{9A61782D-B3E1-4346-A82B-93200D5F58B8}" dt="2019-09-30T18:14:40.742" v="23" actId="2696"/>
        <pc:sldMkLst>
          <pc:docMk/>
          <pc:sldMk cId="2404447714" sldId="287"/>
        </pc:sldMkLst>
      </pc:sldChg>
      <pc:sldChg chg="del">
        <pc:chgData name="Thijs Vandaele" userId="dec541bd0b6b3922" providerId="LiveId" clId="{9A61782D-B3E1-4346-A82B-93200D5F58B8}" dt="2019-09-30T18:14:40.754" v="25" actId="2696"/>
        <pc:sldMkLst>
          <pc:docMk/>
          <pc:sldMk cId="4269496127" sldId="288"/>
        </pc:sldMkLst>
      </pc:sldChg>
      <pc:sldChg chg="del">
        <pc:chgData name="Thijs Vandaele" userId="dec541bd0b6b3922" providerId="LiveId" clId="{9A61782D-B3E1-4346-A82B-93200D5F58B8}" dt="2019-09-30T18:14:40.762" v="26" actId="2696"/>
        <pc:sldMkLst>
          <pc:docMk/>
          <pc:sldMk cId="3657066490" sldId="289"/>
        </pc:sldMkLst>
      </pc:sldChg>
      <pc:sldChg chg="del">
        <pc:chgData name="Thijs Vandaele" userId="dec541bd0b6b3922" providerId="LiveId" clId="{9A61782D-B3E1-4346-A82B-93200D5F58B8}" dt="2019-09-30T18:14:40.351" v="0" actId="2696"/>
        <pc:sldMkLst>
          <pc:docMk/>
          <pc:sldMk cId="2441715792" sldId="290"/>
        </pc:sldMkLst>
      </pc:sldChg>
      <pc:sldChg chg="del">
        <pc:chgData name="Thijs Vandaele" userId="dec541bd0b6b3922" providerId="LiveId" clId="{9A61782D-B3E1-4346-A82B-93200D5F58B8}" dt="2019-09-30T18:14:40.389" v="3" actId="2696"/>
        <pc:sldMkLst>
          <pc:docMk/>
          <pc:sldMk cId="486981844" sldId="291"/>
        </pc:sldMkLst>
      </pc:sldChg>
      <pc:sldChg chg="del">
        <pc:chgData name="Thijs Vandaele" userId="dec541bd0b6b3922" providerId="LiveId" clId="{9A61782D-B3E1-4346-A82B-93200D5F58B8}" dt="2019-09-30T18:14:40.862" v="33" actId="2696"/>
        <pc:sldMkLst>
          <pc:docMk/>
          <pc:sldMk cId="2380870597" sldId="292"/>
        </pc:sldMkLst>
      </pc:sldChg>
      <pc:sldChg chg="del">
        <pc:chgData name="Thijs Vandaele" userId="dec541bd0b6b3922" providerId="LiveId" clId="{9A61782D-B3E1-4346-A82B-93200D5F58B8}" dt="2019-09-30T18:14:40.843" v="32" actId="2696"/>
        <pc:sldMkLst>
          <pc:docMk/>
          <pc:sldMk cId="2344172097" sldId="293"/>
        </pc:sldMkLst>
      </pc:sldChg>
      <pc:sldChg chg="del">
        <pc:chgData name="Thijs Vandaele" userId="dec541bd0b6b3922" providerId="LiveId" clId="{9A61782D-B3E1-4346-A82B-93200D5F58B8}" dt="2019-09-30T18:14:40.880" v="34" actId="2696"/>
        <pc:sldMkLst>
          <pc:docMk/>
          <pc:sldMk cId="2853540346" sldId="294"/>
        </pc:sldMkLst>
      </pc:sldChg>
      <pc:sldChg chg="del">
        <pc:chgData name="Thijs Vandaele" userId="dec541bd0b6b3922" providerId="LiveId" clId="{9A61782D-B3E1-4346-A82B-93200D5F58B8}" dt="2019-09-30T18:14:40.895" v="35" actId="2696"/>
        <pc:sldMkLst>
          <pc:docMk/>
          <pc:sldMk cId="785108463" sldId="295"/>
        </pc:sldMkLst>
      </pc:sldChg>
      <pc:sldChg chg="del">
        <pc:chgData name="Thijs Vandaele" userId="dec541bd0b6b3922" providerId="LiveId" clId="{9A61782D-B3E1-4346-A82B-93200D5F58B8}" dt="2019-09-30T18:14:40.908" v="36" actId="2696"/>
        <pc:sldMkLst>
          <pc:docMk/>
          <pc:sldMk cId="2197567228" sldId="297"/>
        </pc:sldMkLst>
      </pc:sldChg>
      <pc:sldChg chg="del">
        <pc:chgData name="Thijs Vandaele" userId="dec541bd0b6b3922" providerId="LiveId" clId="{9A61782D-B3E1-4346-A82B-93200D5F58B8}" dt="2019-09-30T18:14:40.930" v="37" actId="2696"/>
        <pc:sldMkLst>
          <pc:docMk/>
          <pc:sldMk cId="1776619448" sldId="298"/>
        </pc:sldMkLst>
      </pc:sldChg>
      <pc:sldChg chg="del">
        <pc:chgData name="Thijs Vandaele" userId="dec541bd0b6b3922" providerId="LiveId" clId="{9A61782D-B3E1-4346-A82B-93200D5F58B8}" dt="2019-09-30T18:14:40.945" v="38" actId="2696"/>
        <pc:sldMkLst>
          <pc:docMk/>
          <pc:sldMk cId="2820254145" sldId="299"/>
        </pc:sldMkLst>
      </pc:sldChg>
      <pc:sldChg chg="del">
        <pc:chgData name="Thijs Vandaele" userId="dec541bd0b6b3922" providerId="LiveId" clId="{9A61782D-B3E1-4346-A82B-93200D5F58B8}" dt="2019-09-30T18:14:40.970" v="40" actId="2696"/>
        <pc:sldMkLst>
          <pc:docMk/>
          <pc:sldMk cId="1474082466" sldId="300"/>
        </pc:sldMkLst>
      </pc:sldChg>
      <pc:sldChg chg="del">
        <pc:chgData name="Thijs Vandaele" userId="dec541bd0b6b3922" providerId="LiveId" clId="{9A61782D-B3E1-4346-A82B-93200D5F58B8}" dt="2019-09-30T18:14:40.980" v="41" actId="2696"/>
        <pc:sldMkLst>
          <pc:docMk/>
          <pc:sldMk cId="3627001143" sldId="301"/>
        </pc:sldMkLst>
      </pc:sldChg>
      <pc:sldChg chg="del">
        <pc:chgData name="Thijs Vandaele" userId="dec541bd0b6b3922" providerId="LiveId" clId="{9A61782D-B3E1-4346-A82B-93200D5F58B8}" dt="2019-09-30T18:14:40.996" v="42" actId="2696"/>
        <pc:sldMkLst>
          <pc:docMk/>
          <pc:sldMk cId="338730746" sldId="302"/>
        </pc:sldMkLst>
      </pc:sldChg>
      <pc:sldChg chg="del">
        <pc:chgData name="Thijs Vandaele" userId="dec541bd0b6b3922" providerId="LiveId" clId="{9A61782D-B3E1-4346-A82B-93200D5F58B8}" dt="2019-09-30T18:14:41.035" v="43" actId="2696"/>
        <pc:sldMkLst>
          <pc:docMk/>
          <pc:sldMk cId="3274244739" sldId="303"/>
        </pc:sldMkLst>
      </pc:sldChg>
      <pc:sldChg chg="del">
        <pc:chgData name="Thijs Vandaele" userId="dec541bd0b6b3922" providerId="LiveId" clId="{9A61782D-B3E1-4346-A82B-93200D5F58B8}" dt="2019-09-30T18:14:41.070" v="44" actId="2696"/>
        <pc:sldMkLst>
          <pc:docMk/>
          <pc:sldMk cId="2744338474" sldId="304"/>
        </pc:sldMkLst>
      </pc:sldChg>
      <pc:sldChg chg="del">
        <pc:chgData name="Thijs Vandaele" userId="dec541bd0b6b3922" providerId="LiveId" clId="{9A61782D-B3E1-4346-A82B-93200D5F58B8}" dt="2019-09-30T18:14:41.078" v="45" actId="2696"/>
        <pc:sldMkLst>
          <pc:docMk/>
          <pc:sldMk cId="1758294563" sldId="305"/>
        </pc:sldMkLst>
      </pc:sldChg>
      <pc:sldChg chg="del">
        <pc:chgData name="Thijs Vandaele" userId="dec541bd0b6b3922" providerId="LiveId" clId="{9A61782D-B3E1-4346-A82B-93200D5F58B8}" dt="2019-09-30T18:14:41.122" v="48" actId="2696"/>
        <pc:sldMkLst>
          <pc:docMk/>
          <pc:sldMk cId="2060465582" sldId="306"/>
        </pc:sldMkLst>
      </pc:sldChg>
      <pc:sldChg chg="del">
        <pc:chgData name="Thijs Vandaele" userId="dec541bd0b6b3922" providerId="LiveId" clId="{9A61782D-B3E1-4346-A82B-93200D5F58B8}" dt="2019-09-30T18:14:41.131" v="49" actId="2696"/>
        <pc:sldMkLst>
          <pc:docMk/>
          <pc:sldMk cId="1958327886" sldId="307"/>
        </pc:sldMkLst>
      </pc:sldChg>
      <pc:sldChg chg="del">
        <pc:chgData name="Thijs Vandaele" userId="dec541bd0b6b3922" providerId="LiveId" clId="{9A61782D-B3E1-4346-A82B-93200D5F58B8}" dt="2019-09-30T18:14:41.151" v="50" actId="2696"/>
        <pc:sldMkLst>
          <pc:docMk/>
          <pc:sldMk cId="1345773221" sldId="308"/>
        </pc:sldMkLst>
      </pc:sldChg>
      <pc:sldChg chg="del">
        <pc:chgData name="Thijs Vandaele" userId="dec541bd0b6b3922" providerId="LiveId" clId="{9A61782D-B3E1-4346-A82B-93200D5F58B8}" dt="2019-09-30T18:14:41.086" v="46" actId="2696"/>
        <pc:sldMkLst>
          <pc:docMk/>
          <pc:sldMk cId="141144881" sldId="309"/>
        </pc:sldMkLst>
      </pc:sldChg>
      <pc:sldChg chg="del">
        <pc:chgData name="Thijs Vandaele" userId="dec541bd0b6b3922" providerId="LiveId" clId="{9A61782D-B3E1-4346-A82B-93200D5F58B8}" dt="2019-09-30T18:14:41.105" v="47" actId="2696"/>
        <pc:sldMkLst>
          <pc:docMk/>
          <pc:sldMk cId="3321850713" sldId="310"/>
        </pc:sldMkLst>
      </pc:sldChg>
      <pc:sldChg chg="del">
        <pc:chgData name="Thijs Vandaele" userId="dec541bd0b6b3922" providerId="LiveId" clId="{9A61782D-B3E1-4346-A82B-93200D5F58B8}" dt="2019-09-30T18:14:41.167" v="51" actId="2696"/>
        <pc:sldMkLst>
          <pc:docMk/>
          <pc:sldMk cId="2582270083" sldId="311"/>
        </pc:sldMkLst>
      </pc:sldChg>
      <pc:sldChg chg="del">
        <pc:chgData name="Thijs Vandaele" userId="dec541bd0b6b3922" providerId="LiveId" clId="{9A61782D-B3E1-4346-A82B-93200D5F58B8}" dt="2019-09-30T18:14:41.185" v="52" actId="2696"/>
        <pc:sldMkLst>
          <pc:docMk/>
          <pc:sldMk cId="383524958" sldId="312"/>
        </pc:sldMkLst>
      </pc:sldChg>
      <pc:sldChg chg="del">
        <pc:chgData name="Thijs Vandaele" userId="dec541bd0b6b3922" providerId="LiveId" clId="{9A61782D-B3E1-4346-A82B-93200D5F58B8}" dt="2019-09-30T18:14:41.213" v="53" actId="2696"/>
        <pc:sldMkLst>
          <pc:docMk/>
          <pc:sldMk cId="4211555203" sldId="313"/>
        </pc:sldMkLst>
      </pc:sldChg>
      <pc:sldChg chg="del">
        <pc:chgData name="Thijs Vandaele" userId="dec541bd0b6b3922" providerId="LiveId" clId="{9A61782D-B3E1-4346-A82B-93200D5F58B8}" dt="2019-09-30T18:14:41.223" v="54" actId="2696"/>
        <pc:sldMkLst>
          <pc:docMk/>
          <pc:sldMk cId="1876138075" sldId="314"/>
        </pc:sldMkLst>
      </pc:sldChg>
      <pc:sldChg chg="del">
        <pc:chgData name="Thijs Vandaele" userId="dec541bd0b6b3922" providerId="LiveId" clId="{9A61782D-B3E1-4346-A82B-93200D5F58B8}" dt="2019-09-30T18:14:41.237" v="56" actId="2696"/>
        <pc:sldMkLst>
          <pc:docMk/>
          <pc:sldMk cId="3672169062" sldId="316"/>
        </pc:sldMkLst>
      </pc:sldChg>
      <pc:sldChg chg="del">
        <pc:chgData name="Thijs Vandaele" userId="dec541bd0b6b3922" providerId="LiveId" clId="{9A61782D-B3E1-4346-A82B-93200D5F58B8}" dt="2019-09-30T18:14:41.246" v="57" actId="2696"/>
        <pc:sldMkLst>
          <pc:docMk/>
          <pc:sldMk cId="3190703034" sldId="317"/>
        </pc:sldMkLst>
      </pc:sldChg>
      <pc:sldChg chg="del">
        <pc:chgData name="Thijs Vandaele" userId="dec541bd0b6b3922" providerId="LiveId" clId="{9A61782D-B3E1-4346-A82B-93200D5F58B8}" dt="2019-09-30T18:14:41.253" v="58" actId="2696"/>
        <pc:sldMkLst>
          <pc:docMk/>
          <pc:sldMk cId="1354632391" sldId="318"/>
        </pc:sldMkLst>
      </pc:sldChg>
      <pc:sldChg chg="del">
        <pc:chgData name="Thijs Vandaele" userId="dec541bd0b6b3922" providerId="LiveId" clId="{9A61782D-B3E1-4346-A82B-93200D5F58B8}" dt="2019-09-30T18:14:41.262" v="59" actId="2696"/>
        <pc:sldMkLst>
          <pc:docMk/>
          <pc:sldMk cId="697415129" sldId="319"/>
        </pc:sldMkLst>
      </pc:sldChg>
      <pc:sldChg chg="del">
        <pc:chgData name="Thijs Vandaele" userId="dec541bd0b6b3922" providerId="LiveId" clId="{9A61782D-B3E1-4346-A82B-93200D5F58B8}" dt="2019-09-30T18:14:41.268" v="60" actId="2696"/>
        <pc:sldMkLst>
          <pc:docMk/>
          <pc:sldMk cId="3748686474" sldId="320"/>
        </pc:sldMkLst>
      </pc:sldChg>
      <pc:sldChg chg="del">
        <pc:chgData name="Thijs Vandaele" userId="dec541bd0b6b3922" providerId="LiveId" clId="{9A61782D-B3E1-4346-A82B-93200D5F58B8}" dt="2019-09-30T18:14:41.276" v="61" actId="2696"/>
        <pc:sldMkLst>
          <pc:docMk/>
          <pc:sldMk cId="2220930310" sldId="321"/>
        </pc:sldMkLst>
      </pc:sldChg>
      <pc:sldChg chg="del">
        <pc:chgData name="Thijs Vandaele" userId="dec541bd0b6b3922" providerId="LiveId" clId="{9A61782D-B3E1-4346-A82B-93200D5F58B8}" dt="2019-09-30T18:14:41.284" v="62" actId="2696"/>
        <pc:sldMkLst>
          <pc:docMk/>
          <pc:sldMk cId="2165102486" sldId="322"/>
        </pc:sldMkLst>
      </pc:sldChg>
      <pc:sldChg chg="del">
        <pc:chgData name="Thijs Vandaele" userId="dec541bd0b6b3922" providerId="LiveId" clId="{9A61782D-B3E1-4346-A82B-93200D5F58B8}" dt="2019-09-30T18:14:41.293" v="63" actId="2696"/>
        <pc:sldMkLst>
          <pc:docMk/>
          <pc:sldMk cId="528155452" sldId="323"/>
        </pc:sldMkLst>
      </pc:sldChg>
      <pc:sldChg chg="del">
        <pc:chgData name="Thijs Vandaele" userId="dec541bd0b6b3922" providerId="LiveId" clId="{9A61782D-B3E1-4346-A82B-93200D5F58B8}" dt="2019-09-30T18:14:41.301" v="64" actId="2696"/>
        <pc:sldMkLst>
          <pc:docMk/>
          <pc:sldMk cId="1363742388" sldId="324"/>
        </pc:sldMkLst>
      </pc:sldChg>
      <pc:sldChg chg="del">
        <pc:chgData name="Thijs Vandaele" userId="dec541bd0b6b3922" providerId="LiveId" clId="{9A61782D-B3E1-4346-A82B-93200D5F58B8}" dt="2019-09-30T18:14:41.316" v="65" actId="2696"/>
        <pc:sldMkLst>
          <pc:docMk/>
          <pc:sldMk cId="3824531827" sldId="325"/>
        </pc:sldMkLst>
      </pc:sldChg>
      <pc:sldChg chg="del">
        <pc:chgData name="Thijs Vandaele" userId="dec541bd0b6b3922" providerId="LiveId" clId="{9A61782D-B3E1-4346-A82B-93200D5F58B8}" dt="2019-09-30T18:14:41.327" v="66" actId="2696"/>
        <pc:sldMkLst>
          <pc:docMk/>
          <pc:sldMk cId="2898297095" sldId="326"/>
        </pc:sldMkLst>
      </pc:sldChg>
      <pc:sldChg chg="del">
        <pc:chgData name="Thijs Vandaele" userId="dec541bd0b6b3922" providerId="LiveId" clId="{9A61782D-B3E1-4346-A82B-93200D5F58B8}" dt="2019-09-30T18:14:41.342" v="67" actId="2696"/>
        <pc:sldMkLst>
          <pc:docMk/>
          <pc:sldMk cId="252543191" sldId="327"/>
        </pc:sldMkLst>
      </pc:sldChg>
      <pc:sldChg chg="del">
        <pc:chgData name="Thijs Vandaele" userId="dec541bd0b6b3922" providerId="LiveId" clId="{9A61782D-B3E1-4346-A82B-93200D5F58B8}" dt="2019-09-30T18:14:41.353" v="68" actId="2696"/>
        <pc:sldMkLst>
          <pc:docMk/>
          <pc:sldMk cId="3561566704" sldId="328"/>
        </pc:sldMkLst>
      </pc:sldChg>
      <pc:sldChg chg="del">
        <pc:chgData name="Thijs Vandaele" userId="dec541bd0b6b3922" providerId="LiveId" clId="{9A61782D-B3E1-4346-A82B-93200D5F58B8}" dt="2019-09-30T18:14:41.374" v="69" actId="2696"/>
        <pc:sldMkLst>
          <pc:docMk/>
          <pc:sldMk cId="73267838" sldId="329"/>
        </pc:sldMkLst>
      </pc:sldChg>
      <pc:sldChg chg="del">
        <pc:chgData name="Thijs Vandaele" userId="dec541bd0b6b3922" providerId="LiveId" clId="{9A61782D-B3E1-4346-A82B-93200D5F58B8}" dt="2019-09-30T18:14:41.399" v="70" actId="2696"/>
        <pc:sldMkLst>
          <pc:docMk/>
          <pc:sldMk cId="51675206" sldId="331"/>
        </pc:sldMkLst>
      </pc:sldChg>
      <pc:sldChg chg="del">
        <pc:chgData name="Thijs Vandaele" userId="dec541bd0b6b3922" providerId="LiveId" clId="{9A61782D-B3E1-4346-A82B-93200D5F58B8}" dt="2019-09-30T18:14:41.410" v="71" actId="2696"/>
        <pc:sldMkLst>
          <pc:docMk/>
          <pc:sldMk cId="3325112380" sldId="332"/>
        </pc:sldMkLst>
      </pc:sldChg>
      <pc:sldChg chg="del">
        <pc:chgData name="Thijs Vandaele" userId="dec541bd0b6b3922" providerId="LiveId" clId="{9A61782D-B3E1-4346-A82B-93200D5F58B8}" dt="2019-09-30T18:14:41.420" v="72" actId="2696"/>
        <pc:sldMkLst>
          <pc:docMk/>
          <pc:sldMk cId="4175791651" sldId="333"/>
        </pc:sldMkLst>
      </pc:sldChg>
      <pc:sldChg chg="del">
        <pc:chgData name="Thijs Vandaele" userId="dec541bd0b6b3922" providerId="LiveId" clId="{9A61782D-B3E1-4346-A82B-93200D5F58B8}" dt="2019-09-30T18:14:41.435" v="73" actId="2696"/>
        <pc:sldMkLst>
          <pc:docMk/>
          <pc:sldMk cId="3241563435" sldId="334"/>
        </pc:sldMkLst>
      </pc:sldChg>
      <pc:sldChg chg="del">
        <pc:chgData name="Thijs Vandaele" userId="dec541bd0b6b3922" providerId="LiveId" clId="{9A61782D-B3E1-4346-A82B-93200D5F58B8}" dt="2019-09-30T18:14:41.446" v="74" actId="2696"/>
        <pc:sldMkLst>
          <pc:docMk/>
          <pc:sldMk cId="3017624101" sldId="335"/>
        </pc:sldMkLst>
      </pc:sldChg>
      <pc:sldChg chg="del">
        <pc:chgData name="Thijs Vandaele" userId="dec541bd0b6b3922" providerId="LiveId" clId="{9A61782D-B3E1-4346-A82B-93200D5F58B8}" dt="2019-09-30T18:14:41.458" v="75" actId="2696"/>
        <pc:sldMkLst>
          <pc:docMk/>
          <pc:sldMk cId="1149600506" sldId="336"/>
        </pc:sldMkLst>
      </pc:sldChg>
      <pc:sldChg chg="del">
        <pc:chgData name="Thijs Vandaele" userId="dec541bd0b6b3922" providerId="LiveId" clId="{9A61782D-B3E1-4346-A82B-93200D5F58B8}" dt="2019-09-30T18:14:41.467" v="76" actId="2696"/>
        <pc:sldMkLst>
          <pc:docMk/>
          <pc:sldMk cId="3448323353" sldId="337"/>
        </pc:sldMkLst>
      </pc:sldChg>
      <pc:sldChg chg="del">
        <pc:chgData name="Thijs Vandaele" userId="dec541bd0b6b3922" providerId="LiveId" clId="{9A61782D-B3E1-4346-A82B-93200D5F58B8}" dt="2019-09-30T18:14:41.482" v="77" actId="2696"/>
        <pc:sldMkLst>
          <pc:docMk/>
          <pc:sldMk cId="3056919462" sldId="338"/>
        </pc:sldMkLst>
      </pc:sldChg>
      <pc:sldChg chg="del">
        <pc:chgData name="Thijs Vandaele" userId="dec541bd0b6b3922" providerId="LiveId" clId="{9A61782D-B3E1-4346-A82B-93200D5F58B8}" dt="2019-09-30T18:14:40.963" v="39" actId="2696"/>
        <pc:sldMkLst>
          <pc:docMk/>
          <pc:sldMk cId="1288174603" sldId="339"/>
        </pc:sldMkLst>
      </pc:sldChg>
    </pc:docChg>
  </pc:docChgLst>
  <pc:docChgLst>
    <pc:chgData name="Thijs Vandaele" userId="dec541bd0b6b3922" providerId="LiveId" clId="{AD882387-BD93-4DA2-A86A-3C27D5393599}"/>
    <pc:docChg chg="undo custSel addSld delSld modSld">
      <pc:chgData name="Thijs Vandaele" userId="dec541bd0b6b3922" providerId="LiveId" clId="{AD882387-BD93-4DA2-A86A-3C27D5393599}" dt="2019-09-27T20:23:10.906" v="3966" actId="2696"/>
      <pc:docMkLst>
        <pc:docMk/>
      </pc:docMkLst>
      <pc:sldChg chg="addSp delSp modSp">
        <pc:chgData name="Thijs Vandaele" userId="dec541bd0b6b3922" providerId="LiveId" clId="{AD882387-BD93-4DA2-A86A-3C27D5393599}" dt="2019-09-27T16:57:24.927" v="3861" actId="478"/>
        <pc:sldMkLst>
          <pc:docMk/>
          <pc:sldMk cId="3376656531" sldId="257"/>
        </pc:sldMkLst>
        <pc:spChg chg="mod">
          <ac:chgData name="Thijs Vandaele" userId="dec541bd0b6b3922" providerId="LiveId" clId="{AD882387-BD93-4DA2-A86A-3C27D5393599}" dt="2019-09-24T22:22:10.038" v="3747" actId="15"/>
          <ac:spMkLst>
            <pc:docMk/>
            <pc:sldMk cId="3376656531" sldId="257"/>
            <ac:spMk id="3" creationId="{5ECA9B67-9A21-46A2-A604-5B4C2FF59EBB}"/>
          </ac:spMkLst>
        </pc:spChg>
        <pc:spChg chg="add del mod">
          <ac:chgData name="Thijs Vandaele" userId="dec541bd0b6b3922" providerId="LiveId" clId="{AD882387-BD93-4DA2-A86A-3C27D5393599}" dt="2019-09-27T16:57:24.927" v="3861" actId="478"/>
          <ac:spMkLst>
            <pc:docMk/>
            <pc:sldMk cId="3376656531" sldId="257"/>
            <ac:spMk id="4" creationId="{BB97AB59-9875-4A0C-9672-D578371D8567}"/>
          </ac:spMkLst>
        </pc:spChg>
      </pc:sldChg>
      <pc:sldChg chg="delSp">
        <pc:chgData name="Thijs Vandaele" userId="dec541bd0b6b3922" providerId="LiveId" clId="{AD882387-BD93-4DA2-A86A-3C27D5393599}" dt="2019-09-27T15:53:52.166" v="3860" actId="478"/>
        <pc:sldMkLst>
          <pc:docMk/>
          <pc:sldMk cId="3494359250" sldId="258"/>
        </pc:sldMkLst>
        <pc:spChg chg="del">
          <ac:chgData name="Thijs Vandaele" userId="dec541bd0b6b3922" providerId="LiveId" clId="{AD882387-BD93-4DA2-A86A-3C27D5393599}" dt="2019-09-27T15:53:52.166" v="3860" actId="478"/>
          <ac:spMkLst>
            <pc:docMk/>
            <pc:sldMk cId="3494359250" sldId="258"/>
            <ac:spMk id="2" creationId="{2F474A48-4DBF-4AB4-813D-E30988A491F9}"/>
          </ac:spMkLst>
        </pc:spChg>
      </pc:sldChg>
      <pc:sldChg chg="delSp modSp">
        <pc:chgData name="Thijs Vandaele" userId="dec541bd0b6b3922" providerId="LiveId" clId="{AD882387-BD93-4DA2-A86A-3C27D5393599}" dt="2019-09-24T22:19:58.856" v="3711" actId="20577"/>
        <pc:sldMkLst>
          <pc:docMk/>
          <pc:sldMk cId="462352415" sldId="259"/>
        </pc:sldMkLst>
        <pc:spChg chg="del">
          <ac:chgData name="Thijs Vandaele" userId="dec541bd0b6b3922" providerId="LiveId" clId="{AD882387-BD93-4DA2-A86A-3C27D5393599}" dt="2019-09-24T21:49:24.412" v="2961" actId="478"/>
          <ac:spMkLst>
            <pc:docMk/>
            <pc:sldMk cId="462352415" sldId="259"/>
            <ac:spMk id="2" creationId="{2F474A48-4DBF-4AB4-813D-E30988A491F9}"/>
          </ac:spMkLst>
        </pc:spChg>
        <pc:spChg chg="mod">
          <ac:chgData name="Thijs Vandaele" userId="dec541bd0b6b3922" providerId="LiveId" clId="{AD882387-BD93-4DA2-A86A-3C27D5393599}" dt="2019-09-24T22:19:58.856" v="3711" actId="20577"/>
          <ac:spMkLst>
            <pc:docMk/>
            <pc:sldMk cId="462352415" sldId="259"/>
            <ac:spMk id="3" creationId="{5659E72B-3D88-47CA-90CD-48376E864039}"/>
          </ac:spMkLst>
        </pc:spChg>
      </pc:sldChg>
      <pc:sldChg chg="delSp">
        <pc:chgData name="Thijs Vandaele" userId="dec541bd0b6b3922" providerId="LiveId" clId="{AD882387-BD93-4DA2-A86A-3C27D5393599}" dt="2019-09-27T15:53:35.812" v="3859" actId="478"/>
        <pc:sldMkLst>
          <pc:docMk/>
          <pc:sldMk cId="514290487" sldId="272"/>
        </pc:sldMkLst>
        <pc:picChg chg="del">
          <ac:chgData name="Thijs Vandaele" userId="dec541bd0b6b3922" providerId="LiveId" clId="{AD882387-BD93-4DA2-A86A-3C27D5393599}" dt="2019-09-27T15:53:35.812" v="3859" actId="478"/>
          <ac:picMkLst>
            <pc:docMk/>
            <pc:sldMk cId="514290487" sldId="272"/>
            <ac:picMk id="11269" creationId="{21DB8697-6E91-45AD-8F8B-FF388477089C}"/>
          </ac:picMkLst>
        </pc:picChg>
        <pc:picChg chg="del">
          <ac:chgData name="Thijs Vandaele" userId="dec541bd0b6b3922" providerId="LiveId" clId="{AD882387-BD93-4DA2-A86A-3C27D5393599}" dt="2019-09-27T15:53:35.059" v="3858" actId="478"/>
          <ac:picMkLst>
            <pc:docMk/>
            <pc:sldMk cId="514290487" sldId="272"/>
            <ac:picMk id="11270" creationId="{5414A5DE-926D-4B44-80FB-CF57EC15B84E}"/>
          </ac:picMkLst>
        </pc:picChg>
        <pc:picChg chg="del">
          <ac:chgData name="Thijs Vandaele" userId="dec541bd0b6b3922" providerId="LiveId" clId="{AD882387-BD93-4DA2-A86A-3C27D5393599}" dt="2019-09-27T15:53:34.437" v="3857" actId="478"/>
          <ac:picMkLst>
            <pc:docMk/>
            <pc:sldMk cId="514290487" sldId="272"/>
            <ac:picMk id="11271" creationId="{7A2EEF9F-3F06-40D5-883A-D04EE1242C90}"/>
          </ac:picMkLst>
        </pc:picChg>
        <pc:picChg chg="del">
          <ac:chgData name="Thijs Vandaele" userId="dec541bd0b6b3922" providerId="LiveId" clId="{AD882387-BD93-4DA2-A86A-3C27D5393599}" dt="2019-09-27T15:53:31.324" v="3853" actId="478"/>
          <ac:picMkLst>
            <pc:docMk/>
            <pc:sldMk cId="514290487" sldId="272"/>
            <ac:picMk id="11272" creationId="{EFCA8E38-EFE1-444E-BF3D-8237136BA497}"/>
          </ac:picMkLst>
        </pc:picChg>
        <pc:picChg chg="del">
          <ac:chgData name="Thijs Vandaele" userId="dec541bd0b6b3922" providerId="LiveId" clId="{AD882387-BD93-4DA2-A86A-3C27D5393599}" dt="2019-09-27T15:53:33.940" v="3856" actId="478"/>
          <ac:picMkLst>
            <pc:docMk/>
            <pc:sldMk cId="514290487" sldId="272"/>
            <ac:picMk id="11273" creationId="{CEEAD6D2-672C-460B-8772-58B5D42BDFC2}"/>
          </ac:picMkLst>
        </pc:picChg>
        <pc:picChg chg="del">
          <ac:chgData name="Thijs Vandaele" userId="dec541bd0b6b3922" providerId="LiveId" clId="{AD882387-BD93-4DA2-A86A-3C27D5393599}" dt="2019-09-27T15:53:32.549" v="3855" actId="478"/>
          <ac:picMkLst>
            <pc:docMk/>
            <pc:sldMk cId="514290487" sldId="272"/>
            <ac:picMk id="11274" creationId="{CEDC1FE4-E3A9-4C3B-8EB5-70CD36805E84}"/>
          </ac:picMkLst>
        </pc:picChg>
        <pc:picChg chg="del">
          <ac:chgData name="Thijs Vandaele" userId="dec541bd0b6b3922" providerId="LiveId" clId="{AD882387-BD93-4DA2-A86A-3C27D5393599}" dt="2019-09-27T15:53:31.818" v="3854" actId="478"/>
          <ac:picMkLst>
            <pc:docMk/>
            <pc:sldMk cId="514290487" sldId="272"/>
            <ac:picMk id="11275" creationId="{4951CB28-E116-4CFA-A968-0FD4948D324B}"/>
          </ac:picMkLst>
        </pc:picChg>
        <pc:picChg chg="del">
          <ac:chgData name="Thijs Vandaele" userId="dec541bd0b6b3922" providerId="LiveId" clId="{AD882387-BD93-4DA2-A86A-3C27D5393599}" dt="2019-09-27T15:53:30.796" v="3852" actId="478"/>
          <ac:picMkLst>
            <pc:docMk/>
            <pc:sldMk cId="514290487" sldId="272"/>
            <ac:picMk id="11276" creationId="{D192DEDE-94BB-4A8A-AC09-E360C051A558}"/>
          </ac:picMkLst>
        </pc:picChg>
        <pc:picChg chg="del">
          <ac:chgData name="Thijs Vandaele" userId="dec541bd0b6b3922" providerId="LiveId" clId="{AD882387-BD93-4DA2-A86A-3C27D5393599}" dt="2019-09-27T15:53:30.286" v="3851" actId="478"/>
          <ac:picMkLst>
            <pc:docMk/>
            <pc:sldMk cId="514290487" sldId="272"/>
            <ac:picMk id="11277" creationId="{C7DDDBC4-7BC8-408F-9AA6-9C03FFD84D63}"/>
          </ac:picMkLst>
        </pc:picChg>
      </pc:sldChg>
      <pc:sldChg chg="addSp delSp modSp modAnim">
        <pc:chgData name="Thijs Vandaele" userId="dec541bd0b6b3922" providerId="LiveId" clId="{AD882387-BD93-4DA2-A86A-3C27D5393599}" dt="2019-09-24T20:30:32.214" v="343"/>
        <pc:sldMkLst>
          <pc:docMk/>
          <pc:sldMk cId="2157282803" sldId="273"/>
        </pc:sldMkLst>
        <pc:spChg chg="mod">
          <ac:chgData name="Thijs Vandaele" userId="dec541bd0b6b3922" providerId="LiveId" clId="{AD882387-BD93-4DA2-A86A-3C27D5393599}" dt="2019-09-24T20:28:34.518" v="321" actId="1076"/>
          <ac:spMkLst>
            <pc:docMk/>
            <pc:sldMk cId="2157282803" sldId="273"/>
            <ac:spMk id="2" creationId="{E6736169-CD68-47EE-930B-8A78496F773E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3" creationId="{4E2E9FDF-8BD8-4CB3-B888-3A7EC6F53592}"/>
          </ac:spMkLst>
        </pc:spChg>
        <pc:spChg chg="del">
          <ac:chgData name="Thijs Vandaele" userId="dec541bd0b6b3922" providerId="LiveId" clId="{AD882387-BD93-4DA2-A86A-3C27D5393599}" dt="2019-09-24T20:22:51.171" v="170" actId="478"/>
          <ac:spMkLst>
            <pc:docMk/>
            <pc:sldMk cId="2157282803" sldId="273"/>
            <ac:spMk id="4" creationId="{C02F3218-7073-4490-ABFB-EE84DCC854B1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5" creationId="{A532E3AA-55D4-4DAB-A54E-FEF35AB4D39C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6" creationId="{82610478-3918-498C-9C28-66B4185981EF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7" creationId="{5FEF2B23-F673-4647-AB33-DFF38D593C3D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8" creationId="{C3F32E60-5860-4A56-A3CC-51A5B31AB0DC}"/>
          </ac:spMkLst>
        </pc:spChg>
        <pc:spChg chg="del">
          <ac:chgData name="Thijs Vandaele" userId="dec541bd0b6b3922" providerId="LiveId" clId="{AD882387-BD93-4DA2-A86A-3C27D5393599}" dt="2019-09-24T20:23:09.122" v="178" actId="478"/>
          <ac:spMkLst>
            <pc:docMk/>
            <pc:sldMk cId="2157282803" sldId="273"/>
            <ac:spMk id="9" creationId="{7E1B2D84-DD7E-4D17-BEC3-CF1082CC86A6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19" creationId="{A2D4A4F3-3C18-4CAA-AB5C-B0CBA29A8868}"/>
          </ac:spMkLst>
        </pc:spChg>
        <pc:spChg chg="add mod">
          <ac:chgData name="Thijs Vandaele" userId="dec541bd0b6b3922" providerId="LiveId" clId="{AD882387-BD93-4DA2-A86A-3C27D5393599}" dt="2019-09-24T20:29:37.575" v="335" actId="14100"/>
          <ac:spMkLst>
            <pc:docMk/>
            <pc:sldMk cId="2157282803" sldId="273"/>
            <ac:spMk id="20" creationId="{630D8873-7FEC-47EB-B656-4E5B3106AD30}"/>
          </ac:spMkLst>
        </pc:spChg>
        <pc:spChg chg="add mod">
          <ac:chgData name="Thijs Vandaele" userId="dec541bd0b6b3922" providerId="LiveId" clId="{AD882387-BD93-4DA2-A86A-3C27D5393599}" dt="2019-09-24T20:27:20.748" v="266" actId="13822"/>
          <ac:spMkLst>
            <pc:docMk/>
            <pc:sldMk cId="2157282803" sldId="273"/>
            <ac:spMk id="22" creationId="{F7DBDBCF-73D9-407D-A8DE-8DFAC385B164}"/>
          </ac:spMkLst>
        </pc:spChg>
        <pc:spChg chg="add mod">
          <ac:chgData name="Thijs Vandaele" userId="dec541bd0b6b3922" providerId="LiveId" clId="{AD882387-BD93-4DA2-A86A-3C27D5393599}" dt="2019-09-24T20:24:56.256" v="216" actId="1076"/>
          <ac:spMkLst>
            <pc:docMk/>
            <pc:sldMk cId="2157282803" sldId="273"/>
            <ac:spMk id="23" creationId="{4A4B45DB-1D9B-4631-AE6D-44B4EA424A1D}"/>
          </ac:spMkLst>
        </pc:spChg>
        <pc:spChg chg="add mod">
          <ac:chgData name="Thijs Vandaele" userId="dec541bd0b6b3922" providerId="LiveId" clId="{AD882387-BD93-4DA2-A86A-3C27D5393599}" dt="2019-09-24T20:26:37.511" v="259" actId="1076"/>
          <ac:spMkLst>
            <pc:docMk/>
            <pc:sldMk cId="2157282803" sldId="273"/>
            <ac:spMk id="25" creationId="{0BABCB42-5342-4AF2-834F-C10434F52339}"/>
          </ac:spMkLst>
        </pc:spChg>
        <pc:spChg chg="add mod">
          <ac:chgData name="Thijs Vandaele" userId="dec541bd0b6b3922" providerId="LiveId" clId="{AD882387-BD93-4DA2-A86A-3C27D5393599}" dt="2019-09-24T20:23:42.846" v="190" actId="1076"/>
          <ac:spMkLst>
            <pc:docMk/>
            <pc:sldMk cId="2157282803" sldId="273"/>
            <ac:spMk id="27" creationId="{C655172D-3A80-452C-ADE9-109B214BC683}"/>
          </ac:spMkLst>
        </pc:spChg>
        <pc:spChg chg="add mod">
          <ac:chgData name="Thijs Vandaele" userId="dec541bd0b6b3922" providerId="LiveId" clId="{AD882387-BD93-4DA2-A86A-3C27D5393599}" dt="2019-09-24T20:27:00.544" v="264" actId="1076"/>
          <ac:spMkLst>
            <pc:docMk/>
            <pc:sldMk cId="2157282803" sldId="273"/>
            <ac:spMk id="28" creationId="{258D06A6-A02D-47C7-843C-DA32743DD6BB}"/>
          </ac:spMkLst>
        </pc:spChg>
        <pc:spChg chg="add mod">
          <ac:chgData name="Thijs Vandaele" userId="dec541bd0b6b3922" providerId="LiveId" clId="{AD882387-BD93-4DA2-A86A-3C27D5393599}" dt="2019-09-24T20:25:39.615" v="237" actId="1076"/>
          <ac:spMkLst>
            <pc:docMk/>
            <pc:sldMk cId="2157282803" sldId="273"/>
            <ac:spMk id="34" creationId="{050A9E7E-AB77-4922-8499-4BB685178CA1}"/>
          </ac:spMkLst>
        </pc:spChg>
        <pc:spChg chg="add mod">
          <ac:chgData name="Thijs Vandaele" userId="dec541bd0b6b3922" providerId="LiveId" clId="{AD882387-BD93-4DA2-A86A-3C27D5393599}" dt="2019-09-24T20:26:11.699" v="248" actId="120"/>
          <ac:spMkLst>
            <pc:docMk/>
            <pc:sldMk cId="2157282803" sldId="273"/>
            <ac:spMk id="35" creationId="{93C41924-0EC3-4411-A0CD-CD4833B89745}"/>
          </ac:spMkLst>
        </pc:spChg>
        <pc:spChg chg="add mod">
          <ac:chgData name="Thijs Vandaele" userId="dec541bd0b6b3922" providerId="LiveId" clId="{AD882387-BD93-4DA2-A86A-3C27D5393599}" dt="2019-09-24T20:26:17.298" v="250" actId="20577"/>
          <ac:spMkLst>
            <pc:docMk/>
            <pc:sldMk cId="2157282803" sldId="273"/>
            <ac:spMk id="36" creationId="{A9E72D36-337B-4A73-ADDF-F56EABE66FDC}"/>
          </ac:spMkLst>
        </pc:spChg>
        <pc:spChg chg="add mod">
          <ac:chgData name="Thijs Vandaele" userId="dec541bd0b6b3922" providerId="LiveId" clId="{AD882387-BD93-4DA2-A86A-3C27D5393599}" dt="2019-09-24T20:26:27.395" v="256" actId="120"/>
          <ac:spMkLst>
            <pc:docMk/>
            <pc:sldMk cId="2157282803" sldId="273"/>
            <ac:spMk id="37" creationId="{DDC405CA-A640-4DD9-ABCA-B8484803F8BF}"/>
          </ac:spMkLst>
        </pc:spChg>
        <pc:spChg chg="add mod">
          <ac:chgData name="Thijs Vandaele" userId="dec541bd0b6b3922" providerId="LiveId" clId="{AD882387-BD93-4DA2-A86A-3C27D5393599}" dt="2019-09-24T20:26:51.906" v="262" actId="120"/>
          <ac:spMkLst>
            <pc:docMk/>
            <pc:sldMk cId="2157282803" sldId="273"/>
            <ac:spMk id="38" creationId="{21A9B0C9-D8BF-43B7-A3C5-64F2A99B56F1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43" creationId="{64F850B5-CE22-4BE0-8F61-2CB3D31724DD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44" creationId="{34DDA785-C416-404D-8331-7878570ADD04}"/>
          </ac:spMkLst>
        </pc:sp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4" creationId="{B45E66A8-3F38-44A1-94EE-828317BAEFB5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5" creationId="{789F3126-7FAC-4513-85A2-ABDC6669CB9D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8" creationId="{CDC35F95-FCD4-4A12-AB6A-85B1EE24A17B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21" creationId="{E3C2DD5B-334D-46D3-8025-113E3A8851FE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24" creationId="{479F8ACD-2CBD-41FD-82A2-287B0F728962}"/>
          </ac:cxnSpMkLst>
        </pc:cxnChg>
        <pc:cxnChg chg="add mod">
          <ac:chgData name="Thijs Vandaele" userId="dec541bd0b6b3922" providerId="LiveId" clId="{AD882387-BD93-4DA2-A86A-3C27D5393599}" dt="2019-09-24T20:25:01.704" v="218" actId="14100"/>
          <ac:cxnSpMkLst>
            <pc:docMk/>
            <pc:sldMk cId="2157282803" sldId="273"/>
            <ac:cxnSpMk id="30" creationId="{3936934A-7F25-4F0D-85CD-B35B5BEC33D2}"/>
          </ac:cxnSpMkLst>
        </pc:cxnChg>
        <pc:cxnChg chg="add mod">
          <ac:chgData name="Thijs Vandaele" userId="dec541bd0b6b3922" providerId="LiveId" clId="{AD882387-BD93-4DA2-A86A-3C27D5393599}" dt="2019-09-24T20:27:02.495" v="265" actId="14100"/>
          <ac:cxnSpMkLst>
            <pc:docMk/>
            <pc:sldMk cId="2157282803" sldId="273"/>
            <ac:cxnSpMk id="33" creationId="{F05A405A-611C-4BC3-ABF1-C93F9C05B1C7}"/>
          </ac:cxnSpMkLst>
        </pc:cxnChg>
        <pc:cxnChg chg="add 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56" creationId="{89E0E8F1-1E3D-450F-A4A7-33882B30F66E}"/>
          </ac:cxnSpMkLst>
        </pc:cxnChg>
      </pc:sldChg>
      <pc:sldChg chg="addSp delSp modSp">
        <pc:chgData name="Thijs Vandaele" userId="dec541bd0b6b3922" providerId="LiveId" clId="{AD882387-BD93-4DA2-A86A-3C27D5393599}" dt="2019-09-27T17:03:20.740" v="3876" actId="1076"/>
        <pc:sldMkLst>
          <pc:docMk/>
          <pc:sldMk cId="1503594912" sldId="274"/>
        </pc:sldMkLst>
        <pc:spChg chg="del">
          <ac:chgData name="Thijs Vandaele" userId="dec541bd0b6b3922" providerId="LiveId" clId="{AD882387-BD93-4DA2-A86A-3C27D5393599}" dt="2019-09-27T17:02:57.984" v="3864" actId="478"/>
          <ac:spMkLst>
            <pc:docMk/>
            <pc:sldMk cId="1503594912" sldId="274"/>
            <ac:spMk id="4" creationId="{A545F683-85A7-4EE5-B9EC-86E8A12ADBFE}"/>
          </ac:spMkLst>
        </pc:spChg>
        <pc:spChg chg="del">
          <ac:chgData name="Thijs Vandaele" userId="dec541bd0b6b3922" providerId="LiveId" clId="{AD882387-BD93-4DA2-A86A-3C27D5393599}" dt="2019-09-27T17:03:10.517" v="3872" actId="478"/>
          <ac:spMkLst>
            <pc:docMk/>
            <pc:sldMk cId="1503594912" sldId="274"/>
            <ac:spMk id="9" creationId="{3DAB5D5F-088B-4158-8816-8EBAC39A5296}"/>
          </ac:spMkLst>
        </pc:spChg>
        <pc:spChg chg="add mod">
          <ac:chgData name="Thijs Vandaele" userId="dec541bd0b6b3922" providerId="LiveId" clId="{AD882387-BD93-4DA2-A86A-3C27D5393599}" dt="2019-09-27T17:03:09.060" v="3871" actId="1076"/>
          <ac:spMkLst>
            <pc:docMk/>
            <pc:sldMk cId="1503594912" sldId="274"/>
            <ac:spMk id="29" creationId="{66FC8FB6-0C85-4E82-8495-669B187BBC43}"/>
          </ac:spMkLst>
        </pc:spChg>
        <pc:spChg chg="add mod">
          <ac:chgData name="Thijs Vandaele" userId="dec541bd0b6b3922" providerId="LiveId" clId="{AD882387-BD93-4DA2-A86A-3C27D5393599}" dt="2019-09-27T17:03:20.740" v="3876" actId="1076"/>
          <ac:spMkLst>
            <pc:docMk/>
            <pc:sldMk cId="1503594912" sldId="274"/>
            <ac:spMk id="33" creationId="{7278D62E-25AE-4F70-B441-EE7E4986673B}"/>
          </ac:spMkLst>
        </pc:spChg>
        <pc:cxnChg chg="mod">
          <ac:chgData name="Thijs Vandaele" userId="dec541bd0b6b3922" providerId="LiveId" clId="{AD882387-BD93-4DA2-A86A-3C27D5393599}" dt="2019-09-27T17:03:20.740" v="3876" actId="1076"/>
          <ac:cxnSpMkLst>
            <pc:docMk/>
            <pc:sldMk cId="1503594912" sldId="274"/>
            <ac:cxnSpMk id="16" creationId="{E642C12C-470F-44D3-9F0C-EE79D8FDC07F}"/>
          </ac:cxnSpMkLst>
        </pc:cxnChg>
        <pc:cxnChg chg="mod">
          <ac:chgData name="Thijs Vandaele" userId="dec541bd0b6b3922" providerId="LiveId" clId="{AD882387-BD93-4DA2-A86A-3C27D5393599}" dt="2019-09-27T17:03:09.060" v="3871" actId="1076"/>
          <ac:cxnSpMkLst>
            <pc:docMk/>
            <pc:sldMk cId="1503594912" sldId="274"/>
            <ac:cxnSpMk id="83" creationId="{2AA7A900-3F14-4DB1-8C79-73298DAF9A78}"/>
          </ac:cxnSpMkLst>
        </pc:cxnChg>
      </pc:sldChg>
      <pc:sldChg chg="addSp modSp">
        <pc:chgData name="Thijs Vandaele" userId="dec541bd0b6b3922" providerId="LiveId" clId="{AD882387-BD93-4DA2-A86A-3C27D5393599}" dt="2019-09-24T20:31:58.351" v="347" actId="1076"/>
        <pc:sldMkLst>
          <pc:docMk/>
          <pc:sldMk cId="249933999" sldId="278"/>
        </pc:sldMkLst>
        <pc:spChg chg="add mod">
          <ac:chgData name="Thijs Vandaele" userId="dec541bd0b6b3922" providerId="LiveId" clId="{AD882387-BD93-4DA2-A86A-3C27D5393599}" dt="2019-09-24T20:31:49" v="346" actId="14100"/>
          <ac:spMkLst>
            <pc:docMk/>
            <pc:sldMk cId="249933999" sldId="278"/>
            <ac:spMk id="3" creationId="{764A59E5-FB1D-4638-A111-E30A429FD3FA}"/>
          </ac:spMkLst>
        </pc:spChg>
        <pc:picChg chg="mod">
          <ac:chgData name="Thijs Vandaele" userId="dec541bd0b6b3922" providerId="LiveId" clId="{AD882387-BD93-4DA2-A86A-3C27D5393599}" dt="2019-09-24T20:31:58.351" v="347" actId="1076"/>
          <ac:picMkLst>
            <pc:docMk/>
            <pc:sldMk cId="249933999" sldId="278"/>
            <ac:picMk id="12290" creationId="{D0C9BA28-6BCC-4C3B-A6B7-138F9657964E}"/>
          </ac:picMkLst>
        </pc:picChg>
      </pc:sldChg>
      <pc:sldChg chg="modSp">
        <pc:chgData name="Thijs Vandaele" userId="dec541bd0b6b3922" providerId="LiveId" clId="{AD882387-BD93-4DA2-A86A-3C27D5393599}" dt="2019-09-25T15:34:22.309" v="3781" actId="20577"/>
        <pc:sldMkLst>
          <pc:docMk/>
          <pc:sldMk cId="2344172097" sldId="293"/>
        </pc:sldMkLst>
        <pc:spChg chg="mod">
          <ac:chgData name="Thijs Vandaele" userId="dec541bd0b6b3922" providerId="LiveId" clId="{AD882387-BD93-4DA2-A86A-3C27D5393599}" dt="2019-09-25T15:34:22.309" v="3781" actId="20577"/>
          <ac:spMkLst>
            <pc:docMk/>
            <pc:sldMk cId="2344172097" sldId="293"/>
            <ac:spMk id="3" creationId="{5556EB8C-C4B0-4C8E-B704-25E603ED91B1}"/>
          </ac:spMkLst>
        </pc:spChg>
      </pc:sldChg>
      <pc:sldChg chg="modSp">
        <pc:chgData name="Thijs Vandaele" userId="dec541bd0b6b3922" providerId="LiveId" clId="{AD882387-BD93-4DA2-A86A-3C27D5393599}" dt="2019-09-27T17:04:02.725" v="3883" actId="20577"/>
        <pc:sldMkLst>
          <pc:docMk/>
          <pc:sldMk cId="2197567228" sldId="297"/>
        </pc:sldMkLst>
        <pc:spChg chg="mod">
          <ac:chgData name="Thijs Vandaele" userId="dec541bd0b6b3922" providerId="LiveId" clId="{AD882387-BD93-4DA2-A86A-3C27D5393599}" dt="2019-09-27T17:04:02.725" v="3883" actId="20577"/>
          <ac:spMkLst>
            <pc:docMk/>
            <pc:sldMk cId="2197567228" sldId="297"/>
            <ac:spMk id="3" creationId="{60498C96-66D5-4456-9C7E-4A0A114940D5}"/>
          </ac:spMkLst>
        </pc:spChg>
      </pc:sldChg>
      <pc:sldChg chg="addSp delSp modSp">
        <pc:chgData name="Thijs Vandaele" userId="dec541bd0b6b3922" providerId="LiveId" clId="{AD882387-BD93-4DA2-A86A-3C27D5393599}" dt="2019-09-27T17:06:40.742" v="3965" actId="20577"/>
        <pc:sldMkLst>
          <pc:docMk/>
          <pc:sldMk cId="1776619448" sldId="298"/>
        </pc:sldMkLst>
        <pc:spChg chg="del mod">
          <ac:chgData name="Thijs Vandaele" userId="dec541bd0b6b3922" providerId="LiveId" clId="{AD882387-BD93-4DA2-A86A-3C27D5393599}" dt="2019-09-27T17:04:11.206" v="3884" actId="478"/>
          <ac:spMkLst>
            <pc:docMk/>
            <pc:sldMk cId="1776619448" sldId="298"/>
            <ac:spMk id="3" creationId="{60498C96-66D5-4456-9C7E-4A0A114940D5}"/>
          </ac:spMkLst>
        </pc:spChg>
        <pc:spChg chg="add del mod">
          <ac:chgData name="Thijs Vandaele" userId="dec541bd0b6b3922" providerId="LiveId" clId="{AD882387-BD93-4DA2-A86A-3C27D5393599}" dt="2019-09-27T17:04:17.855" v="3887" actId="478"/>
          <ac:spMkLst>
            <pc:docMk/>
            <pc:sldMk cId="1776619448" sldId="298"/>
            <ac:spMk id="5" creationId="{9D938032-EBE1-485E-9B48-8C091E715B4C}"/>
          </ac:spMkLst>
        </pc:spChg>
        <pc:spChg chg="add mod">
          <ac:chgData name="Thijs Vandaele" userId="dec541bd0b6b3922" providerId="LiveId" clId="{AD882387-BD93-4DA2-A86A-3C27D5393599}" dt="2019-09-27T17:06:40.742" v="3965" actId="20577"/>
          <ac:spMkLst>
            <pc:docMk/>
            <pc:sldMk cId="1776619448" sldId="298"/>
            <ac:spMk id="6" creationId="{42437A87-FB11-4180-AF8E-BF04B8D6AAEA}"/>
          </ac:spMkLst>
        </pc:spChg>
      </pc:sldChg>
      <pc:sldChg chg="modSp">
        <pc:chgData name="Thijs Vandaele" userId="dec541bd0b6b3922" providerId="LiveId" clId="{AD882387-BD93-4DA2-A86A-3C27D5393599}" dt="2019-09-27T17:05:26.751" v="3956" actId="20577"/>
        <pc:sldMkLst>
          <pc:docMk/>
          <pc:sldMk cId="2820254145" sldId="299"/>
        </pc:sldMkLst>
        <pc:spChg chg="mod">
          <ac:chgData name="Thijs Vandaele" userId="dec541bd0b6b3922" providerId="LiveId" clId="{AD882387-BD93-4DA2-A86A-3C27D5393599}" dt="2019-09-27T17:05:26.751" v="3956" actId="20577"/>
          <ac:spMkLst>
            <pc:docMk/>
            <pc:sldMk cId="2820254145" sldId="299"/>
            <ac:spMk id="3" creationId="{60498C96-66D5-4456-9C7E-4A0A114940D5}"/>
          </ac:spMkLst>
        </pc:spChg>
      </pc:sldChg>
      <pc:sldChg chg="modSp">
        <pc:chgData name="Thijs Vandaele" userId="dec541bd0b6b3922" providerId="LiveId" clId="{AD882387-BD93-4DA2-A86A-3C27D5393599}" dt="2019-09-24T20:33:22.099" v="349" actId="20577"/>
        <pc:sldMkLst>
          <pc:docMk/>
          <pc:sldMk cId="1958327886" sldId="307"/>
        </pc:sldMkLst>
        <pc:spChg chg="mod">
          <ac:chgData name="Thijs Vandaele" userId="dec541bd0b6b3922" providerId="LiveId" clId="{AD882387-BD93-4DA2-A86A-3C27D5393599}" dt="2019-09-24T20:33:22.099" v="349" actId="20577"/>
          <ac:spMkLst>
            <pc:docMk/>
            <pc:sldMk cId="1958327886" sldId="307"/>
            <ac:spMk id="2" creationId="{6CCC06C1-0959-4C27-B44A-F457017952C4}"/>
          </ac:spMkLst>
        </pc:spChg>
      </pc:sldChg>
      <pc:sldChg chg="modSp">
        <pc:chgData name="Thijs Vandaele" userId="dec541bd0b6b3922" providerId="LiveId" clId="{AD882387-BD93-4DA2-A86A-3C27D5393599}" dt="2019-09-24T20:33:19.995" v="348" actId="20577"/>
        <pc:sldMkLst>
          <pc:docMk/>
          <pc:sldMk cId="1345773221" sldId="308"/>
        </pc:sldMkLst>
        <pc:spChg chg="mod">
          <ac:chgData name="Thijs Vandaele" userId="dec541bd0b6b3922" providerId="LiveId" clId="{AD882387-BD93-4DA2-A86A-3C27D5393599}" dt="2019-09-24T20:33:19.995" v="348" actId="20577"/>
          <ac:spMkLst>
            <pc:docMk/>
            <pc:sldMk cId="1345773221" sldId="308"/>
            <ac:spMk id="2" creationId="{88E9145C-1A4A-410C-887E-21EF79133268}"/>
          </ac:spMkLst>
        </pc:spChg>
      </pc:sldChg>
      <pc:sldChg chg="addSp modSp add">
        <pc:chgData name="Thijs Vandaele" userId="dec541bd0b6b3922" providerId="LiveId" clId="{AD882387-BD93-4DA2-A86A-3C27D5393599}" dt="2019-09-24T20:38:14.135" v="633" actId="1076"/>
        <pc:sldMkLst>
          <pc:docMk/>
          <pc:sldMk cId="2582270083" sldId="311"/>
        </pc:sldMkLst>
        <pc:spChg chg="mod">
          <ac:chgData name="Thijs Vandaele" userId="dec541bd0b6b3922" providerId="LiveId" clId="{AD882387-BD93-4DA2-A86A-3C27D5393599}" dt="2019-09-24T20:33:50.238" v="360" actId="20577"/>
          <ac:spMkLst>
            <pc:docMk/>
            <pc:sldMk cId="2582270083" sldId="311"/>
            <ac:spMk id="2" creationId="{4E95DB6E-6AB0-4AAD-8E73-0E2B59DC86DF}"/>
          </ac:spMkLst>
        </pc:spChg>
        <pc:spChg chg="mod">
          <ac:chgData name="Thijs Vandaele" userId="dec541bd0b6b3922" providerId="LiveId" clId="{AD882387-BD93-4DA2-A86A-3C27D5393599}" dt="2019-09-24T20:38:05.425" v="632" actId="20577"/>
          <ac:spMkLst>
            <pc:docMk/>
            <pc:sldMk cId="2582270083" sldId="311"/>
            <ac:spMk id="3" creationId="{97ADCE91-D8AC-4FD4-A350-6330F2023EC5}"/>
          </ac:spMkLst>
        </pc:spChg>
        <pc:picChg chg="add mod">
          <ac:chgData name="Thijs Vandaele" userId="dec541bd0b6b3922" providerId="LiveId" clId="{AD882387-BD93-4DA2-A86A-3C27D5393599}" dt="2019-09-24T20:38:14.135" v="633" actId="1076"/>
          <ac:picMkLst>
            <pc:docMk/>
            <pc:sldMk cId="2582270083" sldId="311"/>
            <ac:picMk id="4" creationId="{CA6B7DEC-DCF4-4142-89D9-360B0B9101EA}"/>
          </ac:picMkLst>
        </pc:picChg>
      </pc:sldChg>
      <pc:sldChg chg="addSp modSp add">
        <pc:chgData name="Thijs Vandaele" userId="dec541bd0b6b3922" providerId="LiveId" clId="{AD882387-BD93-4DA2-A86A-3C27D5393599}" dt="2019-09-24T20:40:55.392" v="777" actId="14100"/>
        <pc:sldMkLst>
          <pc:docMk/>
          <pc:sldMk cId="383524958" sldId="312"/>
        </pc:sldMkLst>
        <pc:spChg chg="mod">
          <ac:chgData name="Thijs Vandaele" userId="dec541bd0b6b3922" providerId="LiveId" clId="{AD882387-BD93-4DA2-A86A-3C27D5393599}" dt="2019-09-24T20:38:47.853" v="649" actId="20577"/>
          <ac:spMkLst>
            <pc:docMk/>
            <pc:sldMk cId="383524958" sldId="312"/>
            <ac:spMk id="2" creationId="{CF1B58B1-7081-4B9C-9C97-FB614CA03CB4}"/>
          </ac:spMkLst>
        </pc:spChg>
        <pc:spChg chg="mod">
          <ac:chgData name="Thijs Vandaele" userId="dec541bd0b6b3922" providerId="LiveId" clId="{AD882387-BD93-4DA2-A86A-3C27D5393599}" dt="2019-09-24T20:40:22.608" v="774" actId="20577"/>
          <ac:spMkLst>
            <pc:docMk/>
            <pc:sldMk cId="383524958" sldId="312"/>
            <ac:spMk id="3" creationId="{3F93D232-DAC9-4DF4-AE54-E2374B6D61DC}"/>
          </ac:spMkLst>
        </pc:spChg>
        <pc:picChg chg="add mod">
          <ac:chgData name="Thijs Vandaele" userId="dec541bd0b6b3922" providerId="LiveId" clId="{AD882387-BD93-4DA2-A86A-3C27D5393599}" dt="2019-09-24T20:40:13.904" v="762" actId="1076"/>
          <ac:picMkLst>
            <pc:docMk/>
            <pc:sldMk cId="383524958" sldId="312"/>
            <ac:picMk id="4" creationId="{B5462899-914C-4EF7-BB60-DB9536F612AE}"/>
          </ac:picMkLst>
        </pc:picChg>
        <pc:picChg chg="add mod">
          <ac:chgData name="Thijs Vandaele" userId="dec541bd0b6b3922" providerId="LiveId" clId="{AD882387-BD93-4DA2-A86A-3C27D5393599}" dt="2019-09-24T20:40:55.392" v="777" actId="14100"/>
          <ac:picMkLst>
            <pc:docMk/>
            <pc:sldMk cId="383524958" sldId="312"/>
            <ac:picMk id="5" creationId="{79B129F1-77B2-4AA0-B062-AF115C904AD5}"/>
          </ac:picMkLst>
        </pc:picChg>
      </pc:sldChg>
      <pc:sldChg chg="addSp modSp add">
        <pc:chgData name="Thijs Vandaele" userId="dec541bd0b6b3922" providerId="LiveId" clId="{AD882387-BD93-4DA2-A86A-3C27D5393599}" dt="2019-09-24T20:44:50.903" v="1049" actId="1076"/>
        <pc:sldMkLst>
          <pc:docMk/>
          <pc:sldMk cId="4211555203" sldId="313"/>
        </pc:sldMkLst>
        <pc:spChg chg="mod">
          <ac:chgData name="Thijs Vandaele" userId="dec541bd0b6b3922" providerId="LiveId" clId="{AD882387-BD93-4DA2-A86A-3C27D5393599}" dt="2019-09-24T20:41:31.978" v="837" actId="20577"/>
          <ac:spMkLst>
            <pc:docMk/>
            <pc:sldMk cId="4211555203" sldId="313"/>
            <ac:spMk id="2" creationId="{AC63BA57-3307-4CCF-9CD0-660236A42C2D}"/>
          </ac:spMkLst>
        </pc:spChg>
        <pc:spChg chg="mod">
          <ac:chgData name="Thijs Vandaele" userId="dec541bd0b6b3922" providerId="LiveId" clId="{AD882387-BD93-4DA2-A86A-3C27D5393599}" dt="2019-09-24T20:44:28.473" v="1045" actId="20577"/>
          <ac:spMkLst>
            <pc:docMk/>
            <pc:sldMk cId="4211555203" sldId="313"/>
            <ac:spMk id="3" creationId="{23704ED0-458B-4BDB-8AFA-83498FFBB8CB}"/>
          </ac:spMkLst>
        </pc:spChg>
        <pc:picChg chg="add mod">
          <ac:chgData name="Thijs Vandaele" userId="dec541bd0b6b3922" providerId="LiveId" clId="{AD882387-BD93-4DA2-A86A-3C27D5393599}" dt="2019-09-24T20:44:50.903" v="1049" actId="1076"/>
          <ac:picMkLst>
            <pc:docMk/>
            <pc:sldMk cId="4211555203" sldId="313"/>
            <ac:picMk id="4" creationId="{B5A21166-00F8-4C12-AB24-31EBB4F0DF78}"/>
          </ac:picMkLst>
        </pc:picChg>
      </pc:sldChg>
      <pc:sldChg chg="addSp delSp modSp add modAnim">
        <pc:chgData name="Thijs Vandaele" userId="dec541bd0b6b3922" providerId="LiveId" clId="{AD882387-BD93-4DA2-A86A-3C27D5393599}" dt="2019-09-24T21:48:48.756" v="2953"/>
        <pc:sldMkLst>
          <pc:docMk/>
          <pc:sldMk cId="1876138075" sldId="314"/>
        </pc:sldMkLst>
        <pc:spChg chg="mod">
          <ac:chgData name="Thijs Vandaele" userId="dec541bd0b6b3922" providerId="LiveId" clId="{AD882387-BD93-4DA2-A86A-3C27D5393599}" dt="2019-09-24T20:49:05.598" v="1179" actId="20577"/>
          <ac:spMkLst>
            <pc:docMk/>
            <pc:sldMk cId="1876138075" sldId="314"/>
            <ac:spMk id="2" creationId="{DFCFF7DC-4CD1-4016-A85E-08203EEEB2F5}"/>
          </ac:spMkLst>
        </pc:spChg>
        <pc:spChg chg="mod">
          <ac:chgData name="Thijs Vandaele" userId="dec541bd0b6b3922" providerId="LiveId" clId="{AD882387-BD93-4DA2-A86A-3C27D5393599}" dt="2019-09-24T21:47:25.710" v="2932" actId="20577"/>
          <ac:spMkLst>
            <pc:docMk/>
            <pc:sldMk cId="1876138075" sldId="314"/>
            <ac:spMk id="3" creationId="{21C91057-275A-4039-B1DE-AD06E4E01189}"/>
          </ac:spMkLst>
        </pc:spChg>
        <pc:spChg chg="add mod">
          <ac:chgData name="Thijs Vandaele" userId="dec541bd0b6b3922" providerId="LiveId" clId="{AD882387-BD93-4DA2-A86A-3C27D5393599}" dt="2019-09-24T21:45:34.559" v="2867" actId="20577"/>
          <ac:spMkLst>
            <pc:docMk/>
            <pc:sldMk cId="1876138075" sldId="314"/>
            <ac:spMk id="4" creationId="{16EBFCEF-4B94-4B6C-BF5B-682A350F600F}"/>
          </ac:spMkLst>
        </pc:spChg>
        <pc:spChg chg="add mod">
          <ac:chgData name="Thijs Vandaele" userId="dec541bd0b6b3922" providerId="LiveId" clId="{AD882387-BD93-4DA2-A86A-3C27D5393599}" dt="2019-09-24T21:45:44.933" v="2877" actId="20577"/>
          <ac:spMkLst>
            <pc:docMk/>
            <pc:sldMk cId="1876138075" sldId="314"/>
            <ac:spMk id="6" creationId="{E03E7313-E152-430E-B9D5-73D5700C4B4B}"/>
          </ac:spMkLst>
        </pc:spChg>
        <pc:spChg chg="add mod">
          <ac:chgData name="Thijs Vandaele" userId="dec541bd0b6b3922" providerId="LiveId" clId="{AD882387-BD93-4DA2-A86A-3C27D5393599}" dt="2019-09-24T21:47:29.910" v="2934" actId="1076"/>
          <ac:spMkLst>
            <pc:docMk/>
            <pc:sldMk cId="1876138075" sldId="314"/>
            <ac:spMk id="7" creationId="{747CAA11-8ADB-4ECE-B949-14228F46FE7E}"/>
          </ac:spMkLst>
        </pc:spChg>
        <pc:spChg chg="add mod">
          <ac:chgData name="Thijs Vandaele" userId="dec541bd0b6b3922" providerId="LiveId" clId="{AD882387-BD93-4DA2-A86A-3C27D5393599}" dt="2019-09-24T21:47:41.560" v="2942" actId="20577"/>
          <ac:spMkLst>
            <pc:docMk/>
            <pc:sldMk cId="1876138075" sldId="314"/>
            <ac:spMk id="8" creationId="{5CE3F987-177A-413F-AC11-7017067080B2}"/>
          </ac:spMkLst>
        </pc:spChg>
        <pc:spChg chg="add mod">
          <ac:chgData name="Thijs Vandaele" userId="dec541bd0b6b3922" providerId="LiveId" clId="{AD882387-BD93-4DA2-A86A-3C27D5393599}" dt="2019-09-24T21:48:02.159" v="2947" actId="14100"/>
          <ac:spMkLst>
            <pc:docMk/>
            <pc:sldMk cId="1876138075" sldId="314"/>
            <ac:spMk id="9" creationId="{EB53C513-3504-4641-9E18-97EA5BDA07C4}"/>
          </ac:spMkLst>
        </pc:spChg>
        <pc:cxnChg chg="add del">
          <ac:chgData name="Thijs Vandaele" userId="dec541bd0b6b3922" providerId="LiveId" clId="{AD882387-BD93-4DA2-A86A-3C27D5393599}" dt="2019-09-24T21:45:39.369" v="2869" actId="478"/>
          <ac:cxnSpMkLst>
            <pc:docMk/>
            <pc:sldMk cId="1876138075" sldId="314"/>
            <ac:cxnSpMk id="5" creationId="{B7D48789-5FD8-4B40-9AB8-C10C50CF6314}"/>
          </ac:cxnSpMkLst>
        </pc:cxnChg>
      </pc:sldChg>
      <pc:sldChg chg="addSp delSp modSp add del">
        <pc:chgData name="Thijs Vandaele" userId="dec541bd0b6b3922" providerId="LiveId" clId="{AD882387-BD93-4DA2-A86A-3C27D5393599}" dt="2019-09-24T20:48:59.392" v="1168" actId="2696"/>
        <pc:sldMkLst>
          <pc:docMk/>
          <pc:sldMk cId="2083946666" sldId="314"/>
        </pc:sldMkLst>
        <pc:spChg chg="mod">
          <ac:chgData name="Thijs Vandaele" userId="dec541bd0b6b3922" providerId="LiveId" clId="{AD882387-BD93-4DA2-A86A-3C27D5393599}" dt="2019-09-24T20:46:19.858" v="1084" actId="20577"/>
          <ac:spMkLst>
            <pc:docMk/>
            <pc:sldMk cId="2083946666" sldId="314"/>
            <ac:spMk id="2" creationId="{E288ABAB-6F72-49B0-A4DD-156EB3E27689}"/>
          </ac:spMkLst>
        </pc:spChg>
        <pc:spChg chg="del">
          <ac:chgData name="Thijs Vandaele" userId="dec541bd0b6b3922" providerId="LiveId" clId="{AD882387-BD93-4DA2-A86A-3C27D5393599}" dt="2019-09-24T20:46:05.857" v="1082" actId="478"/>
          <ac:spMkLst>
            <pc:docMk/>
            <pc:sldMk cId="2083946666" sldId="314"/>
            <ac:spMk id="3" creationId="{73E571CA-B7A3-45DC-9AFA-EBCE566CF3C0}"/>
          </ac:spMkLst>
        </pc:spChg>
        <pc:graphicFrameChg chg="add mod modGraphic">
          <ac:chgData name="Thijs Vandaele" userId="dec541bd0b6b3922" providerId="LiveId" clId="{AD882387-BD93-4DA2-A86A-3C27D5393599}" dt="2019-09-24T20:47:01.623" v="1167" actId="20577"/>
          <ac:graphicFrameMkLst>
            <pc:docMk/>
            <pc:sldMk cId="2083946666" sldId="314"/>
            <ac:graphicFrameMk id="4" creationId="{15EE3711-EE69-4905-AA84-335E1EB7CE2C}"/>
          </ac:graphicFrameMkLst>
        </pc:graphicFrameChg>
      </pc:sldChg>
      <pc:sldChg chg="modSp add del">
        <pc:chgData name="Thijs Vandaele" userId="dec541bd0b6b3922" providerId="LiveId" clId="{AD882387-BD93-4DA2-A86A-3C27D5393599}" dt="2019-09-27T20:23:10.906" v="3966" actId="2696"/>
        <pc:sldMkLst>
          <pc:docMk/>
          <pc:sldMk cId="2922706566" sldId="315"/>
        </pc:sldMkLst>
        <pc:spChg chg="mod">
          <ac:chgData name="Thijs Vandaele" userId="dec541bd0b6b3922" providerId="LiveId" clId="{AD882387-BD93-4DA2-A86A-3C27D5393599}" dt="2019-09-25T15:37:06.523" v="3850" actId="20577"/>
          <ac:spMkLst>
            <pc:docMk/>
            <pc:sldMk cId="2922706566" sldId="315"/>
            <ac:spMk id="3" creationId="{5659E72B-3D88-47CA-90CD-48376E864039}"/>
          </ac:spMkLst>
        </pc:spChg>
      </pc:sldChg>
      <pc:sldChg chg="addSp delSp modSp add">
        <pc:chgData name="Thijs Vandaele" userId="dec541bd0b6b3922" providerId="LiveId" clId="{AD882387-BD93-4DA2-A86A-3C27D5393599}" dt="2019-09-24T20:58:04.798" v="1340" actId="20577"/>
        <pc:sldMkLst>
          <pc:docMk/>
          <pc:sldMk cId="3672169062" sldId="316"/>
        </pc:sldMkLst>
        <pc:spChg chg="mod">
          <ac:chgData name="Thijs Vandaele" userId="dec541bd0b6b3922" providerId="LiveId" clId="{AD882387-BD93-4DA2-A86A-3C27D5393599}" dt="2019-09-24T20:58:04.798" v="1340" actId="20577"/>
          <ac:spMkLst>
            <pc:docMk/>
            <pc:sldMk cId="3672169062" sldId="316"/>
            <ac:spMk id="2" creationId="{2852DDF3-2890-4D23-8DFF-4ECD5520C6E4}"/>
          </ac:spMkLst>
        </pc:spChg>
        <pc:spChg chg="del">
          <ac:chgData name="Thijs Vandaele" userId="dec541bd0b6b3922" providerId="LiveId" clId="{AD882387-BD93-4DA2-A86A-3C27D5393599}" dt="2019-09-24T20:49:41.778" v="1215" actId="478"/>
          <ac:spMkLst>
            <pc:docMk/>
            <pc:sldMk cId="3672169062" sldId="316"/>
            <ac:spMk id="3" creationId="{F8D67D3C-8F36-43B0-899B-8077C6A64E25}"/>
          </ac:spMkLst>
        </pc:spChg>
        <pc:picChg chg="add mod">
          <ac:chgData name="Thijs Vandaele" userId="dec541bd0b6b3922" providerId="LiveId" clId="{AD882387-BD93-4DA2-A86A-3C27D5393599}" dt="2019-09-24T20:51:35.671" v="1225" actId="1076"/>
          <ac:picMkLst>
            <pc:docMk/>
            <pc:sldMk cId="3672169062" sldId="316"/>
            <ac:picMk id="4" creationId="{7CEB4966-D6A7-4119-A639-4C1B7AE1625A}"/>
          </ac:picMkLst>
        </pc:picChg>
      </pc:sldChg>
      <pc:sldChg chg="add del">
        <pc:chgData name="Thijs Vandaele" userId="dec541bd0b6b3922" providerId="LiveId" clId="{AD882387-BD93-4DA2-A86A-3C27D5393599}" dt="2019-09-24T20:51:46.490" v="1227" actId="2696"/>
        <pc:sldMkLst>
          <pc:docMk/>
          <pc:sldMk cId="2383819464" sldId="317"/>
        </pc:sldMkLst>
      </pc:sldChg>
      <pc:sldChg chg="addSp delSp modSp add">
        <pc:chgData name="Thijs Vandaele" userId="dec541bd0b6b3922" providerId="LiveId" clId="{AD882387-BD93-4DA2-A86A-3C27D5393599}" dt="2019-09-24T20:58:01.278" v="1338" actId="20577"/>
        <pc:sldMkLst>
          <pc:docMk/>
          <pc:sldMk cId="3190703034" sldId="317"/>
        </pc:sldMkLst>
        <pc:spChg chg="mod">
          <ac:chgData name="Thijs Vandaele" userId="dec541bd0b6b3922" providerId="LiveId" clId="{AD882387-BD93-4DA2-A86A-3C27D5393599}" dt="2019-09-24T20:58:01.278" v="1338" actId="20577"/>
          <ac:spMkLst>
            <pc:docMk/>
            <pc:sldMk cId="3190703034" sldId="317"/>
            <ac:spMk id="2" creationId="{2852DDF3-2890-4D23-8DFF-4ECD5520C6E4}"/>
          </ac:spMkLst>
        </pc:spChg>
        <pc:picChg chg="add mod">
          <ac:chgData name="Thijs Vandaele" userId="dec541bd0b6b3922" providerId="LiveId" clId="{AD882387-BD93-4DA2-A86A-3C27D5393599}" dt="2019-09-24T20:52:48.415" v="1232" actId="1076"/>
          <ac:picMkLst>
            <pc:docMk/>
            <pc:sldMk cId="3190703034" sldId="317"/>
            <ac:picMk id="3" creationId="{7871AE36-B315-4CF1-B0CB-9C6968391E61}"/>
          </ac:picMkLst>
        </pc:picChg>
        <pc:picChg chg="del">
          <ac:chgData name="Thijs Vandaele" userId="dec541bd0b6b3922" providerId="LiveId" clId="{AD882387-BD93-4DA2-A86A-3C27D5393599}" dt="2019-09-24T20:52:42.932" v="1229" actId="478"/>
          <ac:picMkLst>
            <pc:docMk/>
            <pc:sldMk cId="3190703034" sldId="317"/>
            <ac:picMk id="4" creationId="{7CEB4966-D6A7-4119-A639-4C1B7AE1625A}"/>
          </ac:picMkLst>
        </pc:picChg>
      </pc:sldChg>
      <pc:sldChg chg="addSp delSp modSp add">
        <pc:chgData name="Thijs Vandaele" userId="dec541bd0b6b3922" providerId="LiveId" clId="{AD882387-BD93-4DA2-A86A-3C27D5393599}" dt="2019-09-24T20:57:58.506" v="1336" actId="20577"/>
        <pc:sldMkLst>
          <pc:docMk/>
          <pc:sldMk cId="1354632391" sldId="318"/>
        </pc:sldMkLst>
        <pc:spChg chg="mod">
          <ac:chgData name="Thijs Vandaele" userId="dec541bd0b6b3922" providerId="LiveId" clId="{AD882387-BD93-4DA2-A86A-3C27D5393599}" dt="2019-09-24T20:57:58.506" v="1336" actId="20577"/>
          <ac:spMkLst>
            <pc:docMk/>
            <pc:sldMk cId="1354632391" sldId="318"/>
            <ac:spMk id="2" creationId="{2852DDF3-2890-4D23-8DFF-4ECD5520C6E4}"/>
          </ac:spMkLst>
        </pc:spChg>
        <pc:picChg chg="del">
          <ac:chgData name="Thijs Vandaele" userId="dec541bd0b6b3922" providerId="LiveId" clId="{AD882387-BD93-4DA2-A86A-3C27D5393599}" dt="2019-09-24T20:54:27.480" v="1236" actId="478"/>
          <ac:picMkLst>
            <pc:docMk/>
            <pc:sldMk cId="1354632391" sldId="318"/>
            <ac:picMk id="3" creationId="{7871AE36-B315-4CF1-B0CB-9C6968391E61}"/>
          </ac:picMkLst>
        </pc:picChg>
        <pc:picChg chg="add mod">
          <ac:chgData name="Thijs Vandaele" userId="dec541bd0b6b3922" providerId="LiveId" clId="{AD882387-BD93-4DA2-A86A-3C27D5393599}" dt="2019-09-24T20:54:33.775" v="1241" actId="1076"/>
          <ac:picMkLst>
            <pc:docMk/>
            <pc:sldMk cId="1354632391" sldId="318"/>
            <ac:picMk id="4" creationId="{4D409903-97AA-4417-AA57-BD0005A8702A}"/>
          </ac:picMkLst>
        </pc:picChg>
      </pc:sldChg>
      <pc:sldChg chg="add del">
        <pc:chgData name="Thijs Vandaele" userId="dec541bd0b6b3922" providerId="LiveId" clId="{AD882387-BD93-4DA2-A86A-3C27D5393599}" dt="2019-09-24T20:54:21.970" v="1234" actId="2696"/>
        <pc:sldMkLst>
          <pc:docMk/>
          <pc:sldMk cId="2797489868" sldId="318"/>
        </pc:sldMkLst>
      </pc:sldChg>
      <pc:sldChg chg="addSp delSp modSp add">
        <pc:chgData name="Thijs Vandaele" userId="dec541bd0b6b3922" providerId="LiveId" clId="{AD882387-BD93-4DA2-A86A-3C27D5393599}" dt="2019-09-24T20:58:11.990" v="1343" actId="14100"/>
        <pc:sldMkLst>
          <pc:docMk/>
          <pc:sldMk cId="697415129" sldId="319"/>
        </pc:sldMkLst>
        <pc:spChg chg="mod">
          <ac:chgData name="Thijs Vandaele" userId="dec541bd0b6b3922" providerId="LiveId" clId="{AD882387-BD93-4DA2-A86A-3C27D5393599}" dt="2019-09-24T20:58:09.239" v="1341" actId="1076"/>
          <ac:spMkLst>
            <pc:docMk/>
            <pc:sldMk cId="697415129" sldId="319"/>
            <ac:spMk id="2" creationId="{2852DDF3-2890-4D23-8DFF-4ECD5520C6E4}"/>
          </ac:spMkLst>
        </pc:spChg>
        <pc:picChg chg="add mod">
          <ac:chgData name="Thijs Vandaele" userId="dec541bd0b6b3922" providerId="LiveId" clId="{AD882387-BD93-4DA2-A86A-3C27D5393599}" dt="2019-09-24T20:58:11.990" v="1343" actId="14100"/>
          <ac:picMkLst>
            <pc:docMk/>
            <pc:sldMk cId="697415129" sldId="319"/>
            <ac:picMk id="3" creationId="{D6C51B01-2BD5-4EAB-BE9B-50CB520C8A25}"/>
          </ac:picMkLst>
        </pc:picChg>
        <pc:picChg chg="del">
          <ac:chgData name="Thijs Vandaele" userId="dec541bd0b6b3922" providerId="LiveId" clId="{AD882387-BD93-4DA2-A86A-3C27D5393599}" dt="2019-09-24T20:55:35.161" v="1245" actId="478"/>
          <ac:picMkLst>
            <pc:docMk/>
            <pc:sldMk cId="697415129" sldId="319"/>
            <ac:picMk id="4" creationId="{4D409903-97AA-4417-AA57-BD0005A8702A}"/>
          </ac:picMkLst>
        </pc:picChg>
      </pc:sldChg>
      <pc:sldChg chg="addSp delSp modSp add">
        <pc:chgData name="Thijs Vandaele" userId="dec541bd0b6b3922" providerId="LiveId" clId="{AD882387-BD93-4DA2-A86A-3C27D5393599}" dt="2019-09-24T21:25:54.144" v="2289" actId="14100"/>
        <pc:sldMkLst>
          <pc:docMk/>
          <pc:sldMk cId="3748686474" sldId="320"/>
        </pc:sldMkLst>
        <pc:spChg chg="mod">
          <ac:chgData name="Thijs Vandaele" userId="dec541bd0b6b3922" providerId="LiveId" clId="{AD882387-BD93-4DA2-A86A-3C27D5393599}" dt="2019-09-24T20:58:26.935" v="1362" actId="1076"/>
          <ac:spMkLst>
            <pc:docMk/>
            <pc:sldMk cId="3748686474" sldId="320"/>
            <ac:spMk id="2" creationId="{619E1F60-5416-458A-9B18-A61A0E134A67}"/>
          </ac:spMkLst>
        </pc:spChg>
        <pc:spChg chg="del">
          <ac:chgData name="Thijs Vandaele" userId="dec541bd0b6b3922" providerId="LiveId" clId="{AD882387-BD93-4DA2-A86A-3C27D5393599}" dt="2019-09-24T20:56:49.722" v="1298" actId="478"/>
          <ac:spMkLst>
            <pc:docMk/>
            <pc:sldMk cId="3748686474" sldId="320"/>
            <ac:spMk id="3" creationId="{2BE40EED-203A-4E90-8AF7-01575D07F121}"/>
          </ac:spMkLst>
        </pc:spChg>
        <pc:picChg chg="add mod">
          <ac:chgData name="Thijs Vandaele" userId="dec541bd0b6b3922" providerId="LiveId" clId="{AD882387-BD93-4DA2-A86A-3C27D5393599}" dt="2019-09-24T20:58:31.711" v="1364" actId="14100"/>
          <ac:picMkLst>
            <pc:docMk/>
            <pc:sldMk cId="3748686474" sldId="320"/>
            <ac:picMk id="4" creationId="{9CFDCE30-B816-46A7-95E3-8CEEA650E34E}"/>
          </ac:picMkLst>
        </pc:picChg>
        <pc:picChg chg="add mod">
          <ac:chgData name="Thijs Vandaele" userId="dec541bd0b6b3922" providerId="LiveId" clId="{AD882387-BD93-4DA2-A86A-3C27D5393599}" dt="2019-09-24T20:59:04.224" v="1368" actId="1076"/>
          <ac:picMkLst>
            <pc:docMk/>
            <pc:sldMk cId="3748686474" sldId="320"/>
            <ac:picMk id="5" creationId="{245CD204-7E17-4775-89A4-0F8E330CC822}"/>
          </ac:picMkLst>
        </pc:picChg>
        <pc:cxnChg chg="add mod">
          <ac:chgData name="Thijs Vandaele" userId="dec541bd0b6b3922" providerId="LiveId" clId="{AD882387-BD93-4DA2-A86A-3C27D5393599}" dt="2019-09-24T21:25:48.880" v="2286" actId="14100"/>
          <ac:cxnSpMkLst>
            <pc:docMk/>
            <pc:sldMk cId="3748686474" sldId="320"/>
            <ac:cxnSpMk id="7" creationId="{F1380261-2A90-465B-9DF9-F7645B8A7619}"/>
          </ac:cxnSpMkLst>
        </pc:cxnChg>
        <pc:cxnChg chg="add mod">
          <ac:chgData name="Thijs Vandaele" userId="dec541bd0b6b3922" providerId="LiveId" clId="{AD882387-BD93-4DA2-A86A-3C27D5393599}" dt="2019-09-24T21:25:40.423" v="2283" actId="14100"/>
          <ac:cxnSpMkLst>
            <pc:docMk/>
            <pc:sldMk cId="3748686474" sldId="320"/>
            <ac:cxnSpMk id="9" creationId="{199D18C0-E2E3-41A1-A74A-588EC20F30F8}"/>
          </ac:cxnSpMkLst>
        </pc:cxnChg>
        <pc:cxnChg chg="add mod">
          <ac:chgData name="Thijs Vandaele" userId="dec541bd0b6b3922" providerId="LiveId" clId="{AD882387-BD93-4DA2-A86A-3C27D5393599}" dt="2019-09-24T21:25:54.144" v="2289" actId="14100"/>
          <ac:cxnSpMkLst>
            <pc:docMk/>
            <pc:sldMk cId="3748686474" sldId="320"/>
            <ac:cxnSpMk id="16" creationId="{AA3A7966-F1B3-447B-8BE3-BD0CED925586}"/>
          </ac:cxnSpMkLst>
        </pc:cxnChg>
      </pc:sldChg>
      <pc:sldChg chg="addSp delSp modSp add">
        <pc:chgData name="Thijs Vandaele" userId="dec541bd0b6b3922" providerId="LiveId" clId="{AD882387-BD93-4DA2-A86A-3C27D5393599}" dt="2019-09-24T21:03:02.255" v="1418" actId="11529"/>
        <pc:sldMkLst>
          <pc:docMk/>
          <pc:sldMk cId="2220930310" sldId="321"/>
        </pc:sldMkLst>
        <pc:spChg chg="mod">
          <ac:chgData name="Thijs Vandaele" userId="dec541bd0b6b3922" providerId="LiveId" clId="{AD882387-BD93-4DA2-A86A-3C27D5393599}" dt="2019-09-24T21:00:39.806" v="1402" actId="20577"/>
          <ac:spMkLst>
            <pc:docMk/>
            <pc:sldMk cId="2220930310" sldId="321"/>
            <ac:spMk id="2" creationId="{80999B1B-10B1-48E8-90F2-98C95D5647CB}"/>
          </ac:spMkLst>
        </pc:spChg>
        <pc:spChg chg="del">
          <ac:chgData name="Thijs Vandaele" userId="dec541bd0b6b3922" providerId="LiveId" clId="{AD882387-BD93-4DA2-A86A-3C27D5393599}" dt="2019-09-24T21:00:42.690" v="1403" actId="478"/>
          <ac:spMkLst>
            <pc:docMk/>
            <pc:sldMk cId="2220930310" sldId="321"/>
            <ac:spMk id="3" creationId="{917A2381-85DE-4F73-A468-C6C03E1BADC5}"/>
          </ac:spMkLst>
        </pc:spChg>
        <pc:picChg chg="add mod">
          <ac:chgData name="Thijs Vandaele" userId="dec541bd0b6b3922" providerId="LiveId" clId="{AD882387-BD93-4DA2-A86A-3C27D5393599}" dt="2019-09-24T21:02:32.519" v="1414" actId="1076"/>
          <ac:picMkLst>
            <pc:docMk/>
            <pc:sldMk cId="2220930310" sldId="321"/>
            <ac:picMk id="4" creationId="{9A95BD7A-5926-43DF-BA02-6B5905390C52}"/>
          </ac:picMkLst>
        </pc:picChg>
        <pc:picChg chg="add mod">
          <ac:chgData name="Thijs Vandaele" userId="dec541bd0b6b3922" providerId="LiveId" clId="{AD882387-BD93-4DA2-A86A-3C27D5393599}" dt="2019-09-24T21:02:38.063" v="1416" actId="1076"/>
          <ac:picMkLst>
            <pc:docMk/>
            <pc:sldMk cId="2220930310" sldId="321"/>
            <ac:picMk id="5" creationId="{E3FCDC54-8B8C-41D3-9202-1149322510DE}"/>
          </ac:picMkLst>
        </pc:picChg>
        <pc:cxnChg chg="add mod">
          <ac:chgData name="Thijs Vandaele" userId="dec541bd0b6b3922" providerId="LiveId" clId="{AD882387-BD93-4DA2-A86A-3C27D5393599}" dt="2019-09-24T21:02:54.752" v="1417" actId="11529"/>
          <ac:cxnSpMkLst>
            <pc:docMk/>
            <pc:sldMk cId="2220930310" sldId="321"/>
            <ac:cxnSpMk id="7" creationId="{99DC98EE-AE17-4F40-804A-A5898F4265AA}"/>
          </ac:cxnSpMkLst>
        </pc:cxnChg>
        <pc:cxnChg chg="add mod">
          <ac:chgData name="Thijs Vandaele" userId="dec541bd0b6b3922" providerId="LiveId" clId="{AD882387-BD93-4DA2-A86A-3C27D5393599}" dt="2019-09-24T21:03:02.255" v="1418" actId="11529"/>
          <ac:cxnSpMkLst>
            <pc:docMk/>
            <pc:sldMk cId="2220930310" sldId="321"/>
            <ac:cxnSpMk id="9" creationId="{0504BD8D-743E-403D-BD92-44A57316A7D6}"/>
          </ac:cxnSpMkLst>
        </pc:cxnChg>
      </pc:sldChg>
      <pc:sldChg chg="addSp delSp modSp add">
        <pc:chgData name="Thijs Vandaele" userId="dec541bd0b6b3922" providerId="LiveId" clId="{AD882387-BD93-4DA2-A86A-3C27D5393599}" dt="2019-09-24T21:04:45.182" v="1444" actId="1076"/>
        <pc:sldMkLst>
          <pc:docMk/>
          <pc:sldMk cId="2165102486" sldId="322"/>
        </pc:sldMkLst>
        <pc:spChg chg="mod">
          <ac:chgData name="Thijs Vandaele" userId="dec541bd0b6b3922" providerId="LiveId" clId="{AD882387-BD93-4DA2-A86A-3C27D5393599}" dt="2019-09-24T21:03:50.186" v="1432" actId="20577"/>
          <ac:spMkLst>
            <pc:docMk/>
            <pc:sldMk cId="2165102486" sldId="322"/>
            <ac:spMk id="2" creationId="{F3588976-05A5-4528-8E91-51B26BD45E02}"/>
          </ac:spMkLst>
        </pc:spChg>
        <pc:spChg chg="del">
          <ac:chgData name="Thijs Vandaele" userId="dec541bd0b6b3922" providerId="LiveId" clId="{AD882387-BD93-4DA2-A86A-3C27D5393599}" dt="2019-09-24T21:03:55.465" v="1433" actId="478"/>
          <ac:spMkLst>
            <pc:docMk/>
            <pc:sldMk cId="2165102486" sldId="322"/>
            <ac:spMk id="3" creationId="{454FCABC-8C81-4D72-BEA8-4563B626D94B}"/>
          </ac:spMkLst>
        </pc:spChg>
        <pc:picChg chg="add del mod">
          <ac:chgData name="Thijs Vandaele" userId="dec541bd0b6b3922" providerId="LiveId" clId="{AD882387-BD93-4DA2-A86A-3C27D5393599}" dt="2019-09-24T21:04:33.900" v="1441" actId="478"/>
          <ac:picMkLst>
            <pc:docMk/>
            <pc:sldMk cId="2165102486" sldId="322"/>
            <ac:picMk id="4" creationId="{4249247C-9E7D-43CD-B26D-30D6C18DF16C}"/>
          </ac:picMkLst>
        </pc:picChg>
        <pc:picChg chg="add mod">
          <ac:chgData name="Thijs Vandaele" userId="dec541bd0b6b3922" providerId="LiveId" clId="{AD882387-BD93-4DA2-A86A-3C27D5393599}" dt="2019-09-24T21:04:45.182" v="1444" actId="1076"/>
          <ac:picMkLst>
            <pc:docMk/>
            <pc:sldMk cId="2165102486" sldId="322"/>
            <ac:picMk id="5" creationId="{19365626-CBC9-4CBB-A2CC-D20E834D5626}"/>
          </ac:picMkLst>
        </pc:picChg>
      </pc:sldChg>
      <pc:sldChg chg="addSp delSp modSp add">
        <pc:chgData name="Thijs Vandaele" userId="dec541bd0b6b3922" providerId="LiveId" clId="{AD882387-BD93-4DA2-A86A-3C27D5393599}" dt="2019-09-24T21:05:35.393" v="1471"/>
        <pc:sldMkLst>
          <pc:docMk/>
          <pc:sldMk cId="528155452" sldId="323"/>
        </pc:sldMkLst>
        <pc:spChg chg="mod">
          <ac:chgData name="Thijs Vandaele" userId="dec541bd0b6b3922" providerId="LiveId" clId="{AD882387-BD93-4DA2-A86A-3C27D5393599}" dt="2019-09-24T21:05:01.971" v="1469" actId="20577"/>
          <ac:spMkLst>
            <pc:docMk/>
            <pc:sldMk cId="528155452" sldId="323"/>
            <ac:spMk id="2" creationId="{B60A16A8-28BF-452B-BEE3-1AB43CA3D83E}"/>
          </ac:spMkLst>
        </pc:spChg>
        <pc:spChg chg="del">
          <ac:chgData name="Thijs Vandaele" userId="dec541bd0b6b3922" providerId="LiveId" clId="{AD882387-BD93-4DA2-A86A-3C27D5393599}" dt="2019-09-24T21:05:04.191" v="1470" actId="478"/>
          <ac:spMkLst>
            <pc:docMk/>
            <pc:sldMk cId="528155452" sldId="323"/>
            <ac:spMk id="3" creationId="{AFBE7232-EE90-4367-96AD-F2F59D570D59}"/>
          </ac:spMkLst>
        </pc:spChg>
        <pc:picChg chg="add">
          <ac:chgData name="Thijs Vandaele" userId="dec541bd0b6b3922" providerId="LiveId" clId="{AD882387-BD93-4DA2-A86A-3C27D5393599}" dt="2019-09-24T21:05:35.393" v="1471"/>
          <ac:picMkLst>
            <pc:docMk/>
            <pc:sldMk cId="528155452" sldId="323"/>
            <ac:picMk id="4" creationId="{800266FA-EAF8-43EF-B057-9EC073A2E47A}"/>
          </ac:picMkLst>
        </pc:picChg>
      </pc:sldChg>
      <pc:sldChg chg="addSp delSp modSp add">
        <pc:chgData name="Thijs Vandaele" userId="dec541bd0b6b3922" providerId="LiveId" clId="{AD882387-BD93-4DA2-A86A-3C27D5393599}" dt="2019-09-24T21:07:07.784" v="1501" actId="14100"/>
        <pc:sldMkLst>
          <pc:docMk/>
          <pc:sldMk cId="1363742388" sldId="324"/>
        </pc:sldMkLst>
        <pc:spChg chg="mod">
          <ac:chgData name="Thijs Vandaele" userId="dec541bd0b6b3922" providerId="LiveId" clId="{AD882387-BD93-4DA2-A86A-3C27D5393599}" dt="2019-09-24T21:05:50.944" v="1498" actId="20577"/>
          <ac:spMkLst>
            <pc:docMk/>
            <pc:sldMk cId="1363742388" sldId="324"/>
            <ac:spMk id="2" creationId="{B9CDAF48-E680-47B8-BE6C-511976E1E6C2}"/>
          </ac:spMkLst>
        </pc:spChg>
        <pc:spChg chg="del">
          <ac:chgData name="Thijs Vandaele" userId="dec541bd0b6b3922" providerId="LiveId" clId="{AD882387-BD93-4DA2-A86A-3C27D5393599}" dt="2019-09-24T21:05:54.287" v="1499" actId="478"/>
          <ac:spMkLst>
            <pc:docMk/>
            <pc:sldMk cId="1363742388" sldId="324"/>
            <ac:spMk id="3" creationId="{8BF370A3-A3C6-432C-98F1-7057AFCBBFA7}"/>
          </ac:spMkLst>
        </pc:spChg>
        <pc:picChg chg="add mod">
          <ac:chgData name="Thijs Vandaele" userId="dec541bd0b6b3922" providerId="LiveId" clId="{AD882387-BD93-4DA2-A86A-3C27D5393599}" dt="2019-09-24T21:07:07.784" v="1501" actId="14100"/>
          <ac:picMkLst>
            <pc:docMk/>
            <pc:sldMk cId="1363742388" sldId="324"/>
            <ac:picMk id="4" creationId="{55B66287-17E6-4571-B698-54C1E0A4A5AC}"/>
          </ac:picMkLst>
        </pc:picChg>
      </pc:sldChg>
      <pc:sldChg chg="addSp delSp modSp add">
        <pc:chgData name="Thijs Vandaele" userId="dec541bd0b6b3922" providerId="LiveId" clId="{AD882387-BD93-4DA2-A86A-3C27D5393599}" dt="2019-09-24T21:10:58.244" v="1561" actId="20577"/>
        <pc:sldMkLst>
          <pc:docMk/>
          <pc:sldMk cId="3824531827" sldId="325"/>
        </pc:sldMkLst>
        <pc:spChg chg="mod">
          <ac:chgData name="Thijs Vandaele" userId="dec541bd0b6b3922" providerId="LiveId" clId="{AD882387-BD93-4DA2-A86A-3C27D5393599}" dt="2019-09-24T21:09:11.899" v="1527" actId="20577"/>
          <ac:spMkLst>
            <pc:docMk/>
            <pc:sldMk cId="3824531827" sldId="325"/>
            <ac:spMk id="2" creationId="{CD7A6D39-955D-4B8B-B1C5-AEB184CB99AE}"/>
          </ac:spMkLst>
        </pc:spChg>
        <pc:spChg chg="del">
          <ac:chgData name="Thijs Vandaele" userId="dec541bd0b6b3922" providerId="LiveId" clId="{AD882387-BD93-4DA2-A86A-3C27D5393599}" dt="2019-09-24T21:09:16.432" v="1528" actId="478"/>
          <ac:spMkLst>
            <pc:docMk/>
            <pc:sldMk cId="3824531827" sldId="325"/>
            <ac:spMk id="3" creationId="{31DBE1F9-7B9B-41BC-A94A-BDB1E809B3CB}"/>
          </ac:spMkLst>
        </pc:spChg>
        <pc:spChg chg="add mod">
          <ac:chgData name="Thijs Vandaele" userId="dec541bd0b6b3922" providerId="LiveId" clId="{AD882387-BD93-4DA2-A86A-3C27D5393599}" dt="2019-09-24T21:10:58.244" v="1561" actId="20577"/>
          <ac:spMkLst>
            <pc:docMk/>
            <pc:sldMk cId="3824531827" sldId="325"/>
            <ac:spMk id="5" creationId="{F385079D-F51E-49C2-83AC-DAABBDDE50FB}"/>
          </ac:spMkLst>
        </pc:spChg>
        <pc:picChg chg="add mod">
          <ac:chgData name="Thijs Vandaele" userId="dec541bd0b6b3922" providerId="LiveId" clId="{AD882387-BD93-4DA2-A86A-3C27D5393599}" dt="2019-09-24T21:09:58.672" v="1531" actId="1076"/>
          <ac:picMkLst>
            <pc:docMk/>
            <pc:sldMk cId="3824531827" sldId="325"/>
            <ac:picMk id="4" creationId="{4CB47F65-7D9C-4CD5-90A8-069CD70C71EB}"/>
          </ac:picMkLst>
        </pc:picChg>
      </pc:sldChg>
      <pc:sldChg chg="addSp modSp add">
        <pc:chgData name="Thijs Vandaele" userId="dec541bd0b6b3922" providerId="LiveId" clId="{AD882387-BD93-4DA2-A86A-3C27D5393599}" dt="2019-09-24T21:15:00.894" v="1716" actId="1076"/>
        <pc:sldMkLst>
          <pc:docMk/>
          <pc:sldMk cId="2898297095" sldId="326"/>
        </pc:sldMkLst>
        <pc:spChg chg="mod">
          <ac:chgData name="Thijs Vandaele" userId="dec541bd0b6b3922" providerId="LiveId" clId="{AD882387-BD93-4DA2-A86A-3C27D5393599}" dt="2019-09-24T21:11:33.918" v="1591"/>
          <ac:spMkLst>
            <pc:docMk/>
            <pc:sldMk cId="2898297095" sldId="326"/>
            <ac:spMk id="2" creationId="{CE77BF41-E19F-4888-B82C-C456A05054CF}"/>
          </ac:spMkLst>
        </pc:spChg>
        <pc:spChg chg="mod">
          <ac:chgData name="Thijs Vandaele" userId="dec541bd0b6b3922" providerId="LiveId" clId="{AD882387-BD93-4DA2-A86A-3C27D5393599}" dt="2019-09-24T21:14:15.559" v="1708" actId="14100"/>
          <ac:spMkLst>
            <pc:docMk/>
            <pc:sldMk cId="2898297095" sldId="326"/>
            <ac:spMk id="3" creationId="{FD12D399-157D-41E5-86E8-3A3D325BD242}"/>
          </ac:spMkLst>
        </pc:spChg>
        <pc:spChg chg="add mod">
          <ac:chgData name="Thijs Vandaele" userId="dec541bd0b6b3922" providerId="LiveId" clId="{AD882387-BD93-4DA2-A86A-3C27D5393599}" dt="2019-09-24T21:11:43.791" v="1595" actId="1076"/>
          <ac:spMkLst>
            <pc:docMk/>
            <pc:sldMk cId="2898297095" sldId="326"/>
            <ac:spMk id="4" creationId="{F315A428-474D-4AEC-8CAB-D6FD094C5228}"/>
          </ac:spMkLst>
        </pc:spChg>
        <pc:picChg chg="add mod">
          <ac:chgData name="Thijs Vandaele" userId="dec541bd0b6b3922" providerId="LiveId" clId="{AD882387-BD93-4DA2-A86A-3C27D5393599}" dt="2019-09-24T21:14:21.023" v="1711" actId="14100"/>
          <ac:picMkLst>
            <pc:docMk/>
            <pc:sldMk cId="2898297095" sldId="326"/>
            <ac:picMk id="5" creationId="{92359598-1D11-4963-A544-5A90D7E4004B}"/>
          </ac:picMkLst>
        </pc:picChg>
        <pc:picChg chg="add mod">
          <ac:chgData name="Thijs Vandaele" userId="dec541bd0b6b3922" providerId="LiveId" clId="{AD882387-BD93-4DA2-A86A-3C27D5393599}" dt="2019-09-24T21:15:00.894" v="1716" actId="1076"/>
          <ac:picMkLst>
            <pc:docMk/>
            <pc:sldMk cId="2898297095" sldId="326"/>
            <ac:picMk id="6" creationId="{38349638-717D-4533-9239-5925030631B3}"/>
          </ac:picMkLst>
        </pc:picChg>
      </pc:sldChg>
      <pc:sldChg chg="addSp modSp add">
        <pc:chgData name="Thijs Vandaele" userId="dec541bd0b6b3922" providerId="LiveId" clId="{AD882387-BD93-4DA2-A86A-3C27D5393599}" dt="2019-09-24T21:21:42.104" v="2281" actId="20577"/>
        <pc:sldMkLst>
          <pc:docMk/>
          <pc:sldMk cId="252543191" sldId="327"/>
        </pc:sldMkLst>
        <pc:spChg chg="mod">
          <ac:chgData name="Thijs Vandaele" userId="dec541bd0b6b3922" providerId="LiveId" clId="{AD882387-BD93-4DA2-A86A-3C27D5393599}" dt="2019-09-24T21:15:33.349" v="1741" actId="20577"/>
          <ac:spMkLst>
            <pc:docMk/>
            <pc:sldMk cId="252543191" sldId="327"/>
            <ac:spMk id="2" creationId="{47195B1A-50FA-4965-A489-1EFBE26B9EEB}"/>
          </ac:spMkLst>
        </pc:spChg>
        <pc:spChg chg="mod">
          <ac:chgData name="Thijs Vandaele" userId="dec541bd0b6b3922" providerId="LiveId" clId="{AD882387-BD93-4DA2-A86A-3C27D5393599}" dt="2019-09-24T21:21:42.104" v="2281" actId="20577"/>
          <ac:spMkLst>
            <pc:docMk/>
            <pc:sldMk cId="252543191" sldId="327"/>
            <ac:spMk id="3" creationId="{8288D815-6F24-4DFA-B16B-3117E9788918}"/>
          </ac:spMkLst>
        </pc:spChg>
        <pc:spChg chg="add">
          <ac:chgData name="Thijs Vandaele" userId="dec541bd0b6b3922" providerId="LiveId" clId="{AD882387-BD93-4DA2-A86A-3C27D5393599}" dt="2019-09-24T21:15:43.262" v="1742"/>
          <ac:spMkLst>
            <pc:docMk/>
            <pc:sldMk cId="252543191" sldId="327"/>
            <ac:spMk id="4" creationId="{EA294064-0AB8-467E-B7E2-07777A7A55DF}"/>
          </ac:spMkLst>
        </pc:spChg>
      </pc:sldChg>
      <pc:sldChg chg="modSp add">
        <pc:chgData name="Thijs Vandaele" userId="dec541bd0b6b3922" providerId="LiveId" clId="{AD882387-BD93-4DA2-A86A-3C27D5393599}" dt="2019-09-24T21:18:20.824" v="2170" actId="20577"/>
        <pc:sldMkLst>
          <pc:docMk/>
          <pc:sldMk cId="3561566704" sldId="328"/>
        </pc:sldMkLst>
        <pc:spChg chg="mod">
          <ac:chgData name="Thijs Vandaele" userId="dec541bd0b6b3922" providerId="LiveId" clId="{AD882387-BD93-4DA2-A86A-3C27D5393599}" dt="2019-09-24T21:16:40.960" v="1815" actId="20577"/>
          <ac:spMkLst>
            <pc:docMk/>
            <pc:sldMk cId="3561566704" sldId="328"/>
            <ac:spMk id="2" creationId="{6C0767FE-43C9-45D2-B517-3F308841B57C}"/>
          </ac:spMkLst>
        </pc:spChg>
        <pc:spChg chg="mod">
          <ac:chgData name="Thijs Vandaele" userId="dec541bd0b6b3922" providerId="LiveId" clId="{AD882387-BD93-4DA2-A86A-3C27D5393599}" dt="2019-09-24T21:18:20.824" v="2170" actId="20577"/>
          <ac:spMkLst>
            <pc:docMk/>
            <pc:sldMk cId="3561566704" sldId="328"/>
            <ac:spMk id="3" creationId="{69ADD89F-8B5D-4093-A0E6-3C4096729AD2}"/>
          </ac:spMkLst>
        </pc:spChg>
      </pc:sldChg>
      <pc:sldChg chg="addSp delSp modSp add">
        <pc:chgData name="Thijs Vandaele" userId="dec541bd0b6b3922" providerId="LiveId" clId="{AD882387-BD93-4DA2-A86A-3C27D5393599}" dt="2019-09-24T21:21:14.727" v="2238" actId="1076"/>
        <pc:sldMkLst>
          <pc:docMk/>
          <pc:sldMk cId="73267838" sldId="329"/>
        </pc:sldMkLst>
        <pc:spChg chg="mod">
          <ac:chgData name="Thijs Vandaele" userId="dec541bd0b6b3922" providerId="LiveId" clId="{AD882387-BD93-4DA2-A86A-3C27D5393599}" dt="2019-09-24T21:20:00.689" v="2227" actId="20577"/>
          <ac:spMkLst>
            <pc:docMk/>
            <pc:sldMk cId="73267838" sldId="329"/>
            <ac:spMk id="3" creationId="{69ADD89F-8B5D-4093-A0E6-3C4096729AD2}"/>
          </ac:spMkLst>
        </pc:spChg>
        <pc:picChg chg="add mod">
          <ac:chgData name="Thijs Vandaele" userId="dec541bd0b6b3922" providerId="LiveId" clId="{AD882387-BD93-4DA2-A86A-3C27D5393599}" dt="2019-09-24T21:19:52.338" v="2201" actId="1076"/>
          <ac:picMkLst>
            <pc:docMk/>
            <pc:sldMk cId="73267838" sldId="329"/>
            <ac:picMk id="4" creationId="{FE45C9D5-1421-4658-9FF8-ED46D48528D5}"/>
          </ac:picMkLst>
        </pc:picChg>
        <pc:picChg chg="add del mod">
          <ac:chgData name="Thijs Vandaele" userId="dec541bd0b6b3922" providerId="LiveId" clId="{AD882387-BD93-4DA2-A86A-3C27D5393599}" dt="2019-09-24T21:21:07.646" v="2232" actId="478"/>
          <ac:picMkLst>
            <pc:docMk/>
            <pc:sldMk cId="73267838" sldId="329"/>
            <ac:picMk id="5" creationId="{9EEE88A2-5937-4D62-BD5D-D91F9B53AA91}"/>
          </ac:picMkLst>
        </pc:picChg>
        <pc:picChg chg="add mod">
          <ac:chgData name="Thijs Vandaele" userId="dec541bd0b6b3922" providerId="LiveId" clId="{AD882387-BD93-4DA2-A86A-3C27D5393599}" dt="2019-09-24T21:21:14.727" v="2238" actId="1076"/>
          <ac:picMkLst>
            <pc:docMk/>
            <pc:sldMk cId="73267838" sldId="329"/>
            <ac:picMk id="6" creationId="{020A4A84-FFD4-4B39-8798-9491F34722F7}"/>
          </ac:picMkLst>
        </pc:picChg>
      </pc:sldChg>
      <pc:sldChg chg="modSp add del">
        <pc:chgData name="Thijs Vandaele" userId="dec541bd0b6b3922" providerId="LiveId" clId="{AD882387-BD93-4DA2-A86A-3C27D5393599}" dt="2019-09-24T21:31:52.637" v="2329" actId="2696"/>
        <pc:sldMkLst>
          <pc:docMk/>
          <pc:sldMk cId="4030208572" sldId="330"/>
        </pc:sldMkLst>
        <pc:spChg chg="mod">
          <ac:chgData name="Thijs Vandaele" userId="dec541bd0b6b3922" providerId="LiveId" clId="{AD882387-BD93-4DA2-A86A-3C27D5393599}" dt="2019-09-24T21:26:49.522" v="2321" actId="20577"/>
          <ac:spMkLst>
            <pc:docMk/>
            <pc:sldMk cId="4030208572" sldId="330"/>
            <ac:spMk id="2" creationId="{491B84D7-6BFD-4011-B1A8-0DF1CAD785A0}"/>
          </ac:spMkLst>
        </pc:spChg>
      </pc:sldChg>
      <pc:sldChg chg="addSp modSp add modTransition">
        <pc:chgData name="Thijs Vandaele" userId="dec541bd0b6b3922" providerId="LiveId" clId="{AD882387-BD93-4DA2-A86A-3C27D5393599}" dt="2019-09-24T21:34:49.704" v="2439" actId="207"/>
        <pc:sldMkLst>
          <pc:docMk/>
          <pc:sldMk cId="51675206" sldId="331"/>
        </pc:sldMkLst>
        <pc:spChg chg="add mod">
          <ac:chgData name="Thijs Vandaele" userId="dec541bd0b6b3922" providerId="LiveId" clId="{AD882387-BD93-4DA2-A86A-3C27D5393599}" dt="2019-09-24T21:34:49.704" v="2439" actId="207"/>
          <ac:spMkLst>
            <pc:docMk/>
            <pc:sldMk cId="51675206" sldId="331"/>
            <ac:spMk id="3" creationId="{023FAC64-A023-4057-895E-CCCD8F59FBEA}"/>
          </ac:spMkLst>
        </pc:spChg>
        <pc:spChg chg="mod">
          <ac:chgData name="Thijs Vandaele" userId="dec541bd0b6b3922" providerId="LiveId" clId="{AD882387-BD93-4DA2-A86A-3C27D5393599}" dt="2019-09-24T21:31:01.272" v="2323" actId="14100"/>
          <ac:spMkLst>
            <pc:docMk/>
            <pc:sldMk cId="51675206" sldId="331"/>
            <ac:spMk id="4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3:21.440" v="2330" actId="14100"/>
          <ac:spMkLst>
            <pc:docMk/>
            <pc:sldMk cId="51675206" sldId="331"/>
            <ac:spMk id="7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4:08.445" v="2348" actId="20577"/>
          <ac:spMkLst>
            <pc:docMk/>
            <pc:sldMk cId="51675206" sldId="331"/>
            <ac:spMk id="9" creationId="{00000000-0000-0000-0000-000000000000}"/>
          </ac:spMkLst>
        </pc:spChg>
      </pc:sldChg>
      <pc:sldChg chg="modSp add modTransition">
        <pc:chgData name="Thijs Vandaele" userId="dec541bd0b6b3922" providerId="LiveId" clId="{AD882387-BD93-4DA2-A86A-3C27D5393599}" dt="2019-09-24T21:31:35.278" v="2326" actId="1076"/>
        <pc:sldMkLst>
          <pc:docMk/>
          <pc:sldMk cId="3325112380" sldId="332"/>
        </pc:sldMkLst>
        <pc:spChg chg="mod">
          <ac:chgData name="Thijs Vandaele" userId="dec541bd0b6b3922" providerId="LiveId" clId="{AD882387-BD93-4DA2-A86A-3C27D5393599}" dt="2019-09-24T21:31:35.278" v="2326" actId="1076"/>
          <ac:spMkLst>
            <pc:docMk/>
            <pc:sldMk cId="3325112380" sldId="332"/>
            <ac:spMk id="2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1:31.112" v="2325" actId="14100"/>
          <ac:spMkLst>
            <pc:docMk/>
            <pc:sldMk cId="3325112380" sldId="332"/>
            <ac:spMk id="4" creationId="{00000000-0000-0000-0000-000000000000}"/>
          </ac:spMkLst>
        </pc:spChg>
      </pc:sldChg>
      <pc:sldChg chg="add del">
        <pc:chgData name="Thijs Vandaele" userId="dec541bd0b6b3922" providerId="LiveId" clId="{AD882387-BD93-4DA2-A86A-3C27D5393599}" dt="2019-09-24T21:31:49.523" v="2328" actId="2696"/>
        <pc:sldMkLst>
          <pc:docMk/>
          <pc:sldMk cId="1368766404" sldId="333"/>
        </pc:sldMkLst>
      </pc:sldChg>
      <pc:sldChg chg="addSp modSp add">
        <pc:chgData name="Thijs Vandaele" userId="dec541bd0b6b3922" providerId="LiveId" clId="{AD882387-BD93-4DA2-A86A-3C27D5393599}" dt="2019-09-24T21:53:07.352" v="3069" actId="20577"/>
        <pc:sldMkLst>
          <pc:docMk/>
          <pc:sldMk cId="4175791651" sldId="333"/>
        </pc:sldMkLst>
        <pc:spChg chg="mod">
          <ac:chgData name="Thijs Vandaele" userId="dec541bd0b6b3922" providerId="LiveId" clId="{AD882387-BD93-4DA2-A86A-3C27D5393599}" dt="2019-09-24T21:53:07.352" v="3069" actId="20577"/>
          <ac:spMkLst>
            <pc:docMk/>
            <pc:sldMk cId="4175791651" sldId="333"/>
            <ac:spMk id="2" creationId="{1181CCB8-BAC1-4EB6-BC7D-E92046FABC24}"/>
          </ac:spMkLst>
        </pc:spChg>
        <pc:spChg chg="mod">
          <ac:chgData name="Thijs Vandaele" userId="dec541bd0b6b3922" providerId="LiveId" clId="{AD882387-BD93-4DA2-A86A-3C27D5393599}" dt="2019-09-24T21:52:40.951" v="3061" actId="14100"/>
          <ac:spMkLst>
            <pc:docMk/>
            <pc:sldMk cId="4175791651" sldId="333"/>
            <ac:spMk id="3" creationId="{E8A8345E-3C81-4DA0-9E26-C5B7A29327C3}"/>
          </ac:spMkLst>
        </pc:spChg>
        <pc:picChg chg="add mod">
          <ac:chgData name="Thijs Vandaele" userId="dec541bd0b6b3922" providerId="LiveId" clId="{AD882387-BD93-4DA2-A86A-3C27D5393599}" dt="2019-09-24T21:52:56.880" v="3067" actId="1076"/>
          <ac:picMkLst>
            <pc:docMk/>
            <pc:sldMk cId="4175791651" sldId="333"/>
            <ac:picMk id="4" creationId="{83741A74-0BB0-4E88-AC23-5F271053632F}"/>
          </ac:picMkLst>
        </pc:picChg>
        <pc:picChg chg="add mod">
          <ac:chgData name="Thijs Vandaele" userId="dec541bd0b6b3922" providerId="LiveId" clId="{AD882387-BD93-4DA2-A86A-3C27D5393599}" dt="2019-09-24T21:52:55.559" v="3066" actId="1076"/>
          <ac:picMkLst>
            <pc:docMk/>
            <pc:sldMk cId="4175791651" sldId="333"/>
            <ac:picMk id="5" creationId="{F58779A5-67E0-4264-8A8B-67F8BE91F469}"/>
          </ac:picMkLst>
        </pc:picChg>
      </pc:sldChg>
      <pc:sldChg chg="addSp delSp modSp add">
        <pc:chgData name="Thijs Vandaele" userId="dec541bd0b6b3922" providerId="LiveId" clId="{AD882387-BD93-4DA2-A86A-3C27D5393599}" dt="2019-09-24T21:57:20.424" v="3145" actId="1076"/>
        <pc:sldMkLst>
          <pc:docMk/>
          <pc:sldMk cId="3241563435" sldId="334"/>
        </pc:sldMkLst>
        <pc:spChg chg="mod">
          <ac:chgData name="Thijs Vandaele" userId="dec541bd0b6b3922" providerId="LiveId" clId="{AD882387-BD93-4DA2-A86A-3C27D5393599}" dt="2019-09-24T21:53:33.320" v="3126" actId="1076"/>
          <ac:spMkLst>
            <pc:docMk/>
            <pc:sldMk cId="3241563435" sldId="334"/>
            <ac:spMk id="2" creationId="{B3932877-302A-4236-BD5A-1ABD63C8230C}"/>
          </ac:spMkLst>
        </pc:spChg>
        <pc:spChg chg="del">
          <ac:chgData name="Thijs Vandaele" userId="dec541bd0b6b3922" providerId="LiveId" clId="{AD882387-BD93-4DA2-A86A-3C27D5393599}" dt="2019-09-24T21:53:36.068" v="3127" actId="478"/>
          <ac:spMkLst>
            <pc:docMk/>
            <pc:sldMk cId="3241563435" sldId="334"/>
            <ac:spMk id="3" creationId="{12E7DCF9-F436-45EE-B2FE-3935C9A3E44D}"/>
          </ac:spMkLst>
        </pc:spChg>
        <pc:picChg chg="add mod">
          <ac:chgData name="Thijs Vandaele" userId="dec541bd0b6b3922" providerId="LiveId" clId="{AD882387-BD93-4DA2-A86A-3C27D5393599}" dt="2019-09-24T21:56:47.880" v="3139" actId="1076"/>
          <ac:picMkLst>
            <pc:docMk/>
            <pc:sldMk cId="3241563435" sldId="334"/>
            <ac:picMk id="4" creationId="{8803568C-262C-4ECC-8B54-C6498797B84E}"/>
          </ac:picMkLst>
        </pc:picChg>
        <pc:picChg chg="add mod">
          <ac:chgData name="Thijs Vandaele" userId="dec541bd0b6b3922" providerId="LiveId" clId="{AD882387-BD93-4DA2-A86A-3C27D5393599}" dt="2019-09-24T21:56:50.302" v="3141" actId="1076"/>
          <ac:picMkLst>
            <pc:docMk/>
            <pc:sldMk cId="3241563435" sldId="334"/>
            <ac:picMk id="5" creationId="{ABD44E77-09A7-429F-A12A-B45D1061497F}"/>
          </ac:picMkLst>
        </pc:picChg>
        <pc:picChg chg="add mod">
          <ac:chgData name="Thijs Vandaele" userId="dec541bd0b6b3922" providerId="LiveId" clId="{AD882387-BD93-4DA2-A86A-3C27D5393599}" dt="2019-09-24T21:56:49.223" v="3140" actId="1076"/>
          <ac:picMkLst>
            <pc:docMk/>
            <pc:sldMk cId="3241563435" sldId="334"/>
            <ac:picMk id="6" creationId="{52DF3FC7-BD29-41A6-A7E6-B3AFFB2869A9}"/>
          </ac:picMkLst>
        </pc:picChg>
        <pc:picChg chg="add mod">
          <ac:chgData name="Thijs Vandaele" userId="dec541bd0b6b3922" providerId="LiveId" clId="{AD882387-BD93-4DA2-A86A-3C27D5393599}" dt="2019-09-24T21:57:20.424" v="3145" actId="1076"/>
          <ac:picMkLst>
            <pc:docMk/>
            <pc:sldMk cId="3241563435" sldId="334"/>
            <ac:picMk id="7" creationId="{F27889BB-8D0E-4E71-94B3-55FE5F7BA3E6}"/>
          </ac:picMkLst>
        </pc:picChg>
      </pc:sldChg>
      <pc:sldChg chg="addSp modSp add">
        <pc:chgData name="Thijs Vandaele" userId="dec541bd0b6b3922" providerId="LiveId" clId="{AD882387-BD93-4DA2-A86A-3C27D5393599}" dt="2019-09-24T22:03:30.834" v="3417" actId="13822"/>
        <pc:sldMkLst>
          <pc:docMk/>
          <pc:sldMk cId="3017624101" sldId="335"/>
        </pc:sldMkLst>
        <pc:spChg chg="mod">
          <ac:chgData name="Thijs Vandaele" userId="dec541bd0b6b3922" providerId="LiveId" clId="{AD882387-BD93-4DA2-A86A-3C27D5393599}" dt="2019-09-24T21:58:00.141" v="3176" actId="20577"/>
          <ac:spMkLst>
            <pc:docMk/>
            <pc:sldMk cId="3017624101" sldId="335"/>
            <ac:spMk id="2" creationId="{92F679B9-5CFD-4F76-8082-69DB1CF76BD6}"/>
          </ac:spMkLst>
        </pc:spChg>
        <pc:spChg chg="mod">
          <ac:chgData name="Thijs Vandaele" userId="dec541bd0b6b3922" providerId="LiveId" clId="{AD882387-BD93-4DA2-A86A-3C27D5393599}" dt="2019-09-24T22:00:01.903" v="3383" actId="14100"/>
          <ac:spMkLst>
            <pc:docMk/>
            <pc:sldMk cId="3017624101" sldId="335"/>
            <ac:spMk id="3" creationId="{1F46B875-29E6-412F-8F17-A2820C34BBFD}"/>
          </ac:spMkLst>
        </pc:spChg>
        <pc:spChg chg="add mod">
          <ac:chgData name="Thijs Vandaele" userId="dec541bd0b6b3922" providerId="LiveId" clId="{AD882387-BD93-4DA2-A86A-3C27D5393599}" dt="2019-09-24T22:03:15.241" v="3412" actId="13822"/>
          <ac:spMkLst>
            <pc:docMk/>
            <pc:sldMk cId="3017624101" sldId="335"/>
            <ac:spMk id="6" creationId="{DA7ABF13-7041-443F-819C-745C4E314C68}"/>
          </ac:spMkLst>
        </pc:spChg>
        <pc:picChg chg="add mod">
          <ac:chgData name="Thijs Vandaele" userId="dec541bd0b6b3922" providerId="LiveId" clId="{AD882387-BD93-4DA2-A86A-3C27D5393599}" dt="2019-09-24T22:02:18.862" v="3386" actId="1076"/>
          <ac:picMkLst>
            <pc:docMk/>
            <pc:sldMk cId="3017624101" sldId="335"/>
            <ac:picMk id="4" creationId="{63EB6340-0454-42B8-A074-FBA844C10778}"/>
          </ac:picMkLst>
        </pc:picChg>
        <pc:picChg chg="add mod">
          <ac:chgData name="Thijs Vandaele" userId="dec541bd0b6b3922" providerId="LiveId" clId="{AD882387-BD93-4DA2-A86A-3C27D5393599}" dt="2019-09-24T22:02:57.367" v="3390" actId="1076"/>
          <ac:picMkLst>
            <pc:docMk/>
            <pc:sldMk cId="3017624101" sldId="335"/>
            <ac:picMk id="5" creationId="{DC37ACC1-ABBA-49AE-A23E-7E28DF0F0BD8}"/>
          </ac:picMkLst>
        </pc:picChg>
        <pc:cxnChg chg="add mod">
          <ac:chgData name="Thijs Vandaele" userId="dec541bd0b6b3922" providerId="LiveId" clId="{AD882387-BD93-4DA2-A86A-3C27D5393599}" dt="2019-09-24T22:03:30.834" v="3417" actId="13822"/>
          <ac:cxnSpMkLst>
            <pc:docMk/>
            <pc:sldMk cId="3017624101" sldId="335"/>
            <ac:cxnSpMk id="8" creationId="{9BD9D8DC-029A-432D-875A-9102B4DCC17D}"/>
          </ac:cxnSpMkLst>
        </pc:cxnChg>
      </pc:sldChg>
      <pc:sldChg chg="addSp modSp add">
        <pc:chgData name="Thijs Vandaele" userId="dec541bd0b6b3922" providerId="LiveId" clId="{AD882387-BD93-4DA2-A86A-3C27D5393599}" dt="2019-09-24T22:10:35.704" v="3531" actId="1076"/>
        <pc:sldMkLst>
          <pc:docMk/>
          <pc:sldMk cId="1149600506" sldId="336"/>
        </pc:sldMkLst>
        <pc:spChg chg="mod">
          <ac:chgData name="Thijs Vandaele" userId="dec541bd0b6b3922" providerId="LiveId" clId="{AD882387-BD93-4DA2-A86A-3C27D5393599}" dt="2019-09-24T22:04:26.051" v="3440"/>
          <ac:spMkLst>
            <pc:docMk/>
            <pc:sldMk cId="1149600506" sldId="336"/>
            <ac:spMk id="2" creationId="{F70AA854-EA58-41B7-8C0C-67F5224CF1B8}"/>
          </ac:spMkLst>
        </pc:spChg>
        <pc:spChg chg="mod">
          <ac:chgData name="Thijs Vandaele" userId="dec541bd0b6b3922" providerId="LiveId" clId="{AD882387-BD93-4DA2-A86A-3C27D5393599}" dt="2019-09-24T22:10:00.807" v="3521" actId="14100"/>
          <ac:spMkLst>
            <pc:docMk/>
            <pc:sldMk cId="1149600506" sldId="336"/>
            <ac:spMk id="3" creationId="{80B8BBCC-3863-4C30-B245-0308AF6362D6}"/>
          </ac:spMkLst>
        </pc:spChg>
        <pc:picChg chg="add mod">
          <ac:chgData name="Thijs Vandaele" userId="dec541bd0b6b3922" providerId="LiveId" clId="{AD882387-BD93-4DA2-A86A-3C27D5393599}" dt="2019-09-24T22:10:35.704" v="3531" actId="1076"/>
          <ac:picMkLst>
            <pc:docMk/>
            <pc:sldMk cId="1149600506" sldId="336"/>
            <ac:picMk id="4" creationId="{1C458C77-2560-49AC-BB2B-FF48A8FF2E7D}"/>
          </ac:picMkLst>
        </pc:picChg>
        <pc:picChg chg="add mod">
          <ac:chgData name="Thijs Vandaele" userId="dec541bd0b6b3922" providerId="LiveId" clId="{AD882387-BD93-4DA2-A86A-3C27D5393599}" dt="2019-09-24T22:10:32.367" v="3528" actId="1076"/>
          <ac:picMkLst>
            <pc:docMk/>
            <pc:sldMk cId="1149600506" sldId="336"/>
            <ac:picMk id="5" creationId="{0FAB664C-D422-4926-A1FC-F5C6768C4D75}"/>
          </ac:picMkLst>
        </pc:picChg>
      </pc:sldChg>
      <pc:sldChg chg="addSp delSp modSp add">
        <pc:chgData name="Thijs Vandaele" userId="dec541bd0b6b3922" providerId="LiveId" clId="{AD882387-BD93-4DA2-A86A-3C27D5393599}" dt="2019-09-24T22:15:55.951" v="3656" actId="1076"/>
        <pc:sldMkLst>
          <pc:docMk/>
          <pc:sldMk cId="3448323353" sldId="337"/>
        </pc:sldMkLst>
        <pc:spChg chg="mod">
          <ac:chgData name="Thijs Vandaele" userId="dec541bd0b6b3922" providerId="LiveId" clId="{AD882387-BD93-4DA2-A86A-3C27D5393599}" dt="2019-09-24T22:12:22.953" v="3563" actId="20577"/>
          <ac:spMkLst>
            <pc:docMk/>
            <pc:sldMk cId="3448323353" sldId="337"/>
            <ac:spMk id="2" creationId="{73A0E061-D568-44E5-A028-C30DAD0B1A27}"/>
          </ac:spMkLst>
        </pc:spChg>
        <pc:spChg chg="mod">
          <ac:chgData name="Thijs Vandaele" userId="dec541bd0b6b3922" providerId="LiveId" clId="{AD882387-BD93-4DA2-A86A-3C27D5393599}" dt="2019-09-24T22:14:16.039" v="3648" actId="1076"/>
          <ac:spMkLst>
            <pc:docMk/>
            <pc:sldMk cId="3448323353" sldId="337"/>
            <ac:spMk id="3" creationId="{728D0DCB-539B-49E8-A15E-0568118D2FA4}"/>
          </ac:spMkLst>
        </pc:spChg>
        <pc:picChg chg="add mod">
          <ac:chgData name="Thijs Vandaele" userId="dec541bd0b6b3922" providerId="LiveId" clId="{AD882387-BD93-4DA2-A86A-3C27D5393599}" dt="2019-09-24T22:14:10.615" v="3642" actId="1076"/>
          <ac:picMkLst>
            <pc:docMk/>
            <pc:sldMk cId="3448323353" sldId="337"/>
            <ac:picMk id="4" creationId="{B8AE910E-3357-4AAE-8D8A-AF3399B87136}"/>
          </ac:picMkLst>
        </pc:picChg>
        <pc:picChg chg="add mod">
          <ac:chgData name="Thijs Vandaele" userId="dec541bd0b6b3922" providerId="LiveId" clId="{AD882387-BD93-4DA2-A86A-3C27D5393599}" dt="2019-09-24T22:14:15.776" v="3647" actId="1076"/>
          <ac:picMkLst>
            <pc:docMk/>
            <pc:sldMk cId="3448323353" sldId="337"/>
            <ac:picMk id="5" creationId="{9B200764-30F9-48F7-886F-7F33761BBD96}"/>
          </ac:picMkLst>
        </pc:picChg>
        <pc:picChg chg="add del mod">
          <ac:chgData name="Thijs Vandaele" userId="dec541bd0b6b3922" providerId="LiveId" clId="{AD882387-BD93-4DA2-A86A-3C27D5393599}" dt="2019-09-24T22:15:27.764" v="3652" actId="478"/>
          <ac:picMkLst>
            <pc:docMk/>
            <pc:sldMk cId="3448323353" sldId="337"/>
            <ac:picMk id="6" creationId="{F8E5CA03-7DBC-4D3B-9429-E2E0A5011C7B}"/>
          </ac:picMkLst>
        </pc:picChg>
        <pc:picChg chg="add mod">
          <ac:chgData name="Thijs Vandaele" userId="dec541bd0b6b3922" providerId="LiveId" clId="{AD882387-BD93-4DA2-A86A-3C27D5393599}" dt="2019-09-24T22:15:55.951" v="3656" actId="1076"/>
          <ac:picMkLst>
            <pc:docMk/>
            <pc:sldMk cId="3448323353" sldId="337"/>
            <ac:picMk id="7" creationId="{8AC7792B-367D-4591-B283-0A65AA2DF995}"/>
          </ac:picMkLst>
        </pc:picChg>
      </pc:sldChg>
      <pc:sldChg chg="modSp add">
        <pc:chgData name="Thijs Vandaele" userId="dec541bd0b6b3922" providerId="LiveId" clId="{AD882387-BD93-4DA2-A86A-3C27D5393599}" dt="2019-09-24T22:18:25.874" v="3704" actId="20577"/>
        <pc:sldMkLst>
          <pc:docMk/>
          <pc:sldMk cId="3056919462" sldId="338"/>
        </pc:sldMkLst>
        <pc:spChg chg="mod">
          <ac:chgData name="Thijs Vandaele" userId="dec541bd0b6b3922" providerId="LiveId" clId="{AD882387-BD93-4DA2-A86A-3C27D5393599}" dt="2019-09-24T22:18:25.874" v="3704" actId="20577"/>
          <ac:spMkLst>
            <pc:docMk/>
            <pc:sldMk cId="3056919462" sldId="338"/>
            <ac:spMk id="2" creationId="{88A76E27-9D83-496C-B8B3-5C8AB048E4AC}"/>
          </ac:spMkLst>
        </pc:spChg>
      </pc:sldChg>
      <pc:sldChg chg="addSp delSp modSp add">
        <pc:chgData name="Thijs Vandaele" userId="dec541bd0b6b3922" providerId="LiveId" clId="{AD882387-BD93-4DA2-A86A-3C27D5393599}" dt="2019-09-27T16:58:08.182" v="3863"/>
        <pc:sldMkLst>
          <pc:docMk/>
          <pc:sldMk cId="1288174603" sldId="339"/>
        </pc:sldMkLst>
        <pc:spChg chg="mod">
          <ac:chgData name="Thijs Vandaele" userId="dec541bd0b6b3922" providerId="LiveId" clId="{AD882387-BD93-4DA2-A86A-3C27D5393599}" dt="2019-09-25T15:34:33.918" v="3804" actId="20577"/>
          <ac:spMkLst>
            <pc:docMk/>
            <pc:sldMk cId="1288174603" sldId="339"/>
            <ac:spMk id="2" creationId="{42F144C6-B6BB-4CFD-AC09-867DDA66D37B}"/>
          </ac:spMkLst>
        </pc:spChg>
        <pc:spChg chg="del">
          <ac:chgData name="Thijs Vandaele" userId="dec541bd0b6b3922" providerId="LiveId" clId="{AD882387-BD93-4DA2-A86A-3C27D5393599}" dt="2019-09-27T16:58:07.909" v="3862" actId="478"/>
          <ac:spMkLst>
            <pc:docMk/>
            <pc:sldMk cId="1288174603" sldId="339"/>
            <ac:spMk id="3" creationId="{353A785C-4F54-4A7A-9AEF-F5AF0260B6F9}"/>
          </ac:spMkLst>
        </pc:spChg>
        <pc:spChg chg="add">
          <ac:chgData name="Thijs Vandaele" userId="dec541bd0b6b3922" providerId="LiveId" clId="{AD882387-BD93-4DA2-A86A-3C27D5393599}" dt="2019-09-27T16:58:08.182" v="3863"/>
          <ac:spMkLst>
            <pc:docMk/>
            <pc:sldMk cId="1288174603" sldId="339"/>
            <ac:spMk id="4" creationId="{D4CF4306-30A9-4540-BE59-F6E176C750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965200" y="3810000"/>
            <a:ext cx="8686800" cy="381000"/>
          </a:xfrm>
          <a:prstGeom prst="rect">
            <a:avLst/>
          </a:prstGeom>
        </p:spPr>
        <p:txBody>
          <a:bodyPr vert="horz"/>
          <a:lstStyle>
            <a:lvl1pPr>
              <a:defRPr sz="1800" b="0" i="1" cap="none">
                <a:solidFill>
                  <a:schemeClr val="bg1"/>
                </a:solidFill>
                <a:latin typeface=""/>
              </a:defRPr>
            </a:lvl1pPr>
            <a:lvl2pPr>
              <a:defRPr sz="1400" b="0" i="1" cap="none">
                <a:solidFill>
                  <a:schemeClr val="bg1"/>
                </a:solidFill>
                <a:latin typeface=""/>
              </a:defRPr>
            </a:lvl2pPr>
            <a:lvl3pPr>
              <a:defRPr sz="1400" b="0" i="1" cap="none">
                <a:solidFill>
                  <a:schemeClr val="bg1"/>
                </a:solidFill>
                <a:latin typeface=""/>
              </a:defRPr>
            </a:lvl3pPr>
            <a:lvl4pPr>
              <a:defRPr sz="1400" b="0" i="1" cap="none">
                <a:solidFill>
                  <a:schemeClr val="bg1"/>
                </a:solidFill>
                <a:latin typeface=""/>
              </a:defRPr>
            </a:lvl4pPr>
            <a:lvl5pPr>
              <a:defRPr sz="1400" b="0" i="1" cap="none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  <a:endParaRPr lang="nl-NL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4EA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  <a:prstGeom prst="rect">
            <a:avLst/>
          </a:prstGeom>
        </p:spPr>
        <p:txBody>
          <a:bodyPr/>
          <a:lstStyle>
            <a:lvl1pPr marL="342900" indent="-342900">
              <a:buSzPct val="80000"/>
              <a:buFont typeface="Arial" charset="0"/>
              <a:buChar char="•"/>
              <a:defRPr sz="20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10" name="Holder 3"/>
          <p:cNvSpPr txBox="1">
            <a:spLocks/>
          </p:cNvSpPr>
          <p:nvPr userDrawn="1"/>
        </p:nvSpPr>
        <p:spPr>
          <a:xfrm>
            <a:off x="1041400" y="2057400"/>
            <a:ext cx="7924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1600" b="1" i="0" cap="none">
                <a:solidFill>
                  <a:srgbClr val="034EA2"/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contacteer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ons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voor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maatprojecten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en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adviesverlening</a:t>
            </a:r>
            <a:endParaRPr lang="nl-NL" sz="3200" cap="all" spc="200" baseline="300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806623"/>
            <a:ext cx="1339273" cy="4964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9" y="4038600"/>
            <a:ext cx="2337841" cy="1165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en-US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BRUGGE</a:t>
            </a:r>
          </a:p>
          <a:p>
            <a:pPr rtl="0">
              <a:lnSpc>
                <a:spcPts val="1800"/>
              </a:lnSpc>
            </a:pPr>
            <a:r>
              <a:rPr lang="en-US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Spoorwegstraat</a:t>
            </a:r>
            <a:r>
              <a:rPr lang="en-US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14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8200 Brugge</a:t>
            </a: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nl-NL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Grachtstraat 13-1A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8900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Doorniksesteenweg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220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8500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11" name="Tekstvak 10"/>
          <p:cNvSpPr txBox="1"/>
          <p:nvPr userDrawn="1"/>
        </p:nvSpPr>
        <p:spPr>
          <a:xfrm>
            <a:off x="31750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Industriezone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Zandvoordeschorredijkstraat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73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8400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Oostnieuwkerksesteenweg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111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8800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Sint-Idesbaldusstraat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8630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951322"/>
            <a:ext cx="1447800" cy="1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1600" y="7162800"/>
            <a:ext cx="533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  <p:sldLayoutId id="2147483663" r:id="rId4"/>
    <p:sldLayoutId id="2147483666" r:id="rId5"/>
  </p:sldLayoutIdLst>
  <p:txStyles>
    <p:titleStyle>
      <a:lvl1pPr algn="l">
        <a:defRPr sz="1400" b="0" i="1" u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algn="l">
        <a:defRPr sz="3200" b="1" i="0" cap="all">
          <a:solidFill>
            <a:schemeClr val="bg1"/>
          </a:solidFill>
          <a:latin typeface="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sharp-programming/operato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Programmatie</a:t>
            </a:r>
            <a:r>
              <a:rPr lang="en-GB" dirty="0"/>
              <a:t> Logica</a:t>
            </a:r>
          </a:p>
        </p:txBody>
      </p:sp>
    </p:spTree>
    <p:extLst>
      <p:ext uri="{BB962C8B-B14F-4D97-AF65-F5344CB8AC3E}">
        <p14:creationId xmlns:p14="http://schemas.microsoft.com/office/powerpoint/2010/main" val="39823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E2C98-A101-4B40-B2D5-36FA4CAA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88" y="304800"/>
            <a:ext cx="8686800" cy="457200"/>
          </a:xfrm>
        </p:spPr>
        <p:txBody>
          <a:bodyPr/>
          <a:lstStyle/>
          <a:p>
            <a:r>
              <a:rPr lang="en-GB" dirty="0" err="1"/>
              <a:t>Console.WriteLine</a:t>
            </a:r>
            <a:r>
              <a:rPr lang="en-GB" dirty="0"/>
              <a:t> Overloads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037113-861F-40BC-90C4-477FE173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4" y="925662"/>
            <a:ext cx="7178036" cy="685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C1E87EE-4B9C-4CBD-9314-3642F7AD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160567"/>
            <a:ext cx="9233035" cy="92866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8748C2-0836-4305-B30C-D447F3571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88" y="3157311"/>
            <a:ext cx="7772400" cy="97372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CDDAAF7-F32A-4504-96ED-04C051549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8" y="4267200"/>
            <a:ext cx="8168772" cy="92866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8A7209B-BDAC-4EC6-BE7F-22E5D8348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76" y="5332026"/>
            <a:ext cx="8718046" cy="9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B7B95-D734-4B5D-9493-A1DC4080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19100"/>
            <a:ext cx="8686800" cy="457200"/>
          </a:xfrm>
        </p:spPr>
        <p:txBody>
          <a:bodyPr/>
          <a:lstStyle/>
          <a:p>
            <a:r>
              <a:rPr lang="en-GB" dirty="0"/>
              <a:t>Datatypes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A654EA6-9876-44BD-A56A-809D7D25CA68}"/>
              </a:ext>
            </a:extLst>
          </p:cNvPr>
          <p:cNvSpPr/>
          <p:nvPr/>
        </p:nvSpPr>
        <p:spPr>
          <a:xfrm>
            <a:off x="1564775" y="31242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byte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2C97CCD-6B41-46AC-BF2D-54D445DAE5A4}"/>
              </a:ext>
            </a:extLst>
          </p:cNvPr>
          <p:cNvSpPr/>
          <p:nvPr/>
        </p:nvSpPr>
        <p:spPr>
          <a:xfrm>
            <a:off x="2359928" y="2743200"/>
            <a:ext cx="9906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short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F93C69-F91F-4E53-8925-17ADE253AF9C}"/>
              </a:ext>
            </a:extLst>
          </p:cNvPr>
          <p:cNvSpPr/>
          <p:nvPr/>
        </p:nvSpPr>
        <p:spPr>
          <a:xfrm>
            <a:off x="3556000" y="2057400"/>
            <a:ext cx="18288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7FDAF4D-9D38-4EF8-B5F2-7CAC9256EFAE}"/>
              </a:ext>
            </a:extLst>
          </p:cNvPr>
          <p:cNvSpPr/>
          <p:nvPr/>
        </p:nvSpPr>
        <p:spPr>
          <a:xfrm>
            <a:off x="5594684" y="152400"/>
            <a:ext cx="4331903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long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0151602-57FA-4233-9BF3-7FCBEF6D27CB}"/>
              </a:ext>
            </a:extLst>
          </p:cNvPr>
          <p:cNvSpPr/>
          <p:nvPr/>
        </p:nvSpPr>
        <p:spPr>
          <a:xfrm>
            <a:off x="2436128" y="5943600"/>
            <a:ext cx="18288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float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CBF51E9-4CC1-461E-8763-ADF8F4E6FCC1}"/>
              </a:ext>
            </a:extLst>
          </p:cNvPr>
          <p:cNvSpPr/>
          <p:nvPr/>
        </p:nvSpPr>
        <p:spPr>
          <a:xfrm>
            <a:off x="4699000" y="4038600"/>
            <a:ext cx="4331903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72781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12850F6-05A7-4A47-AA2A-522FD8E121FF}"/>
              </a:ext>
            </a:extLst>
          </p:cNvPr>
          <p:cNvSpPr/>
          <p:nvPr/>
        </p:nvSpPr>
        <p:spPr>
          <a:xfrm>
            <a:off x="-45051" y="0"/>
            <a:ext cx="10151577" cy="76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DECIMAL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58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F131C-2EB5-4FFE-A590-EB311CE5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vs </a:t>
            </a:r>
            <a:r>
              <a:rPr lang="en-GB" dirty="0" err="1"/>
              <a:t>Constante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7BF124-2986-407D-979C-EC910595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743200"/>
            <a:ext cx="5536850" cy="2810054"/>
          </a:xfrm>
          <a:prstGeom prst="rect">
            <a:avLst/>
          </a:prstGeom>
        </p:spPr>
      </p:pic>
      <p:sp>
        <p:nvSpPr>
          <p:cNvPr id="5" name="Bijschrift: lijn 4">
            <a:extLst>
              <a:ext uri="{FF2B5EF4-FFF2-40B4-BE49-F238E27FC236}">
                <a16:creationId xmlns:a16="http://schemas.microsoft.com/office/drawing/2014/main" id="{01289170-AC45-41B8-A19D-B3B8D947A58E}"/>
              </a:ext>
            </a:extLst>
          </p:cNvPr>
          <p:cNvSpPr/>
          <p:nvPr/>
        </p:nvSpPr>
        <p:spPr>
          <a:xfrm>
            <a:off x="6299200" y="1371600"/>
            <a:ext cx="3200400" cy="914400"/>
          </a:xfrm>
          <a:prstGeom prst="borderCallout1">
            <a:avLst>
              <a:gd name="adj1" fmla="val 14539"/>
              <a:gd name="adj2" fmla="val -3822"/>
              <a:gd name="adj3" fmla="val 236711"/>
              <a:gd name="adj4" fmla="val -130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constante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je maar </a:t>
            </a:r>
            <a:r>
              <a:rPr lang="en-GB" dirty="0" err="1"/>
              <a:t>één</a:t>
            </a:r>
            <a:r>
              <a:rPr lang="en-GB" dirty="0"/>
              <a:t> </a:t>
            </a:r>
            <a:r>
              <a:rPr lang="en-GB" dirty="0" err="1"/>
              <a:t>maal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toekennen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17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</p:spPr>
        <p:txBody>
          <a:bodyPr/>
          <a:lstStyle/>
          <a:p>
            <a:r>
              <a:rPr lang="en-GB"/>
              <a:t>Operatoren</a:t>
            </a:r>
            <a:endParaRPr lang="en-GB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1329C34-FD2E-4EE4-8693-47F9BDFBDB04}"/>
              </a:ext>
            </a:extLst>
          </p:cNvPr>
          <p:cNvSpPr/>
          <p:nvPr/>
        </p:nvSpPr>
        <p:spPr>
          <a:xfrm>
            <a:off x="264962" y="228600"/>
            <a:ext cx="6110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https://www.programiz.com/csharp-programming/operators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78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D8CFE-6DF1-4685-BFE1-541D2C4D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</a:t>
            </a:r>
            <a:r>
              <a:rPr lang="en-GB" dirty="0" err="1"/>
              <a:t>een</a:t>
            </a:r>
            <a:r>
              <a:rPr lang="en-GB" dirty="0"/>
              <a:t> operator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F9A9FA-B11F-4355-9D2E-B0515F9548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1600200"/>
          </a:xfrm>
        </p:spPr>
        <p:txBody>
          <a:bodyPr/>
          <a:lstStyle/>
          <a:p>
            <a:r>
              <a:rPr lang="en-GB" b="0" dirty="0" err="1"/>
              <a:t>Een</a:t>
            </a:r>
            <a:r>
              <a:rPr lang="en-GB" b="0" dirty="0"/>
              <a:t> </a:t>
            </a:r>
            <a:r>
              <a:rPr lang="en-GB" dirty="0" err="1"/>
              <a:t>constructie</a:t>
            </a:r>
            <a:r>
              <a:rPr lang="en-GB" b="0" dirty="0"/>
              <a:t> om data/</a:t>
            </a:r>
            <a:r>
              <a:rPr lang="en-GB" b="0" dirty="0" err="1"/>
              <a:t>variabelen</a:t>
            </a:r>
            <a:r>
              <a:rPr lang="en-GB" b="0" dirty="0"/>
              <a:t> </a:t>
            </a:r>
            <a:r>
              <a:rPr lang="en-GB" b="0" dirty="0" err="1"/>
              <a:t>te</a:t>
            </a:r>
            <a:r>
              <a:rPr lang="en-GB" b="0" dirty="0"/>
              <a:t> </a:t>
            </a:r>
            <a:r>
              <a:rPr lang="en-GB" dirty="0" err="1"/>
              <a:t>manipuleren</a:t>
            </a:r>
            <a:r>
              <a:rPr lang="en-GB" b="0" dirty="0"/>
              <a:t> (</a:t>
            </a:r>
            <a:r>
              <a:rPr lang="en-GB" b="0" dirty="0" err="1"/>
              <a:t>wijzigen</a:t>
            </a:r>
            <a:r>
              <a:rPr lang="en-GB" b="0" dirty="0"/>
              <a:t>)</a:t>
            </a:r>
          </a:p>
          <a:p>
            <a:endParaRPr lang="en-GB" b="0" dirty="0"/>
          </a:p>
          <a:p>
            <a:r>
              <a:rPr lang="en-GB" b="0" dirty="0" err="1"/>
              <a:t>Een</a:t>
            </a:r>
            <a:r>
              <a:rPr lang="en-GB" b="0" dirty="0"/>
              <a:t> </a:t>
            </a:r>
            <a:r>
              <a:rPr lang="en-GB" dirty="0"/>
              <a:t>symbol</a:t>
            </a:r>
            <a:r>
              <a:rPr lang="en-GB" b="0" dirty="0"/>
              <a:t> die </a:t>
            </a:r>
            <a:r>
              <a:rPr lang="en-GB" b="0" dirty="0" err="1"/>
              <a:t>gebruikt</a:t>
            </a:r>
            <a:r>
              <a:rPr lang="en-GB" b="0" dirty="0"/>
              <a:t> </a:t>
            </a:r>
            <a:r>
              <a:rPr lang="en-GB" b="0" dirty="0" err="1"/>
              <a:t>kan</a:t>
            </a:r>
            <a:r>
              <a:rPr lang="en-GB" b="0" dirty="0"/>
              <a:t> </a:t>
            </a:r>
            <a:r>
              <a:rPr lang="en-GB" b="0" dirty="0" err="1"/>
              <a:t>worden</a:t>
            </a:r>
            <a:r>
              <a:rPr lang="en-GB" b="0" dirty="0"/>
              <a:t> </a:t>
            </a:r>
            <a:r>
              <a:rPr lang="en-GB" b="0" dirty="0" err="1"/>
              <a:t>adhv</a:t>
            </a:r>
            <a:r>
              <a:rPr lang="en-GB" b="0" dirty="0"/>
              <a:t> </a:t>
            </a:r>
            <a:r>
              <a:rPr lang="en-GB" dirty="0" err="1"/>
              <a:t>operanden</a:t>
            </a:r>
            <a:endParaRPr lang="en-GB" dirty="0"/>
          </a:p>
          <a:p>
            <a:endParaRPr lang="en-GB" b="0" dirty="0"/>
          </a:p>
          <a:p>
            <a:r>
              <a:rPr lang="en-GB" b="0" dirty="0" err="1"/>
              <a:t>Een</a:t>
            </a:r>
            <a:r>
              <a:rPr lang="en-GB" b="0" dirty="0"/>
              <a:t> </a:t>
            </a:r>
            <a:r>
              <a:rPr lang="en-GB" dirty="0"/>
              <a:t>Operand</a:t>
            </a:r>
            <a:r>
              <a:rPr lang="en-GB" b="0" dirty="0"/>
              <a:t> Is </a:t>
            </a:r>
            <a:r>
              <a:rPr lang="en-GB" b="0" dirty="0" err="1"/>
              <a:t>een</a:t>
            </a:r>
            <a:r>
              <a:rPr lang="en-GB" b="0" dirty="0"/>
              <a:t> object die </a:t>
            </a:r>
            <a:r>
              <a:rPr lang="en-GB" dirty="0" err="1"/>
              <a:t>gemanipuleerd</a:t>
            </a:r>
            <a:r>
              <a:rPr lang="en-GB" b="0" dirty="0"/>
              <a:t> </a:t>
            </a:r>
            <a:r>
              <a:rPr lang="en-GB" b="0" dirty="0" err="1"/>
              <a:t>wordt</a:t>
            </a:r>
            <a:r>
              <a:rPr lang="en-GB" b="0" dirty="0"/>
              <a:t> door </a:t>
            </a:r>
            <a:r>
              <a:rPr lang="en-GB" b="0" dirty="0" err="1"/>
              <a:t>een</a:t>
            </a:r>
            <a:r>
              <a:rPr lang="en-GB" b="0" dirty="0"/>
              <a:t> </a:t>
            </a:r>
            <a:r>
              <a:rPr lang="en-GB" dirty="0"/>
              <a:t>operator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927F7A-CF15-43A1-A46F-CE24F62B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59" y="6063114"/>
            <a:ext cx="6378682" cy="1143000"/>
          </a:xfrm>
          <a:prstGeom prst="rect">
            <a:avLst/>
          </a:prstGeom>
        </p:spPr>
      </p:pic>
      <p:sp>
        <p:nvSpPr>
          <p:cNvPr id="5" name="Bijschrift: lijn 4">
            <a:extLst>
              <a:ext uri="{FF2B5EF4-FFF2-40B4-BE49-F238E27FC236}">
                <a16:creationId xmlns:a16="http://schemas.microsoft.com/office/drawing/2014/main" id="{B34423C6-A86C-4703-915B-D98E21E81803}"/>
              </a:ext>
            </a:extLst>
          </p:cNvPr>
          <p:cNvSpPr/>
          <p:nvPr/>
        </p:nvSpPr>
        <p:spPr>
          <a:xfrm>
            <a:off x="2870200" y="5143500"/>
            <a:ext cx="1828800" cy="685800"/>
          </a:xfrm>
          <a:prstGeom prst="borderCallout1">
            <a:avLst>
              <a:gd name="adj1" fmla="val 109978"/>
              <a:gd name="adj2" fmla="val 101667"/>
              <a:gd name="adj3" fmla="val 177062"/>
              <a:gd name="adj4" fmla="val 157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Operand</a:t>
            </a:r>
          </a:p>
        </p:txBody>
      </p:sp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E87835F-5C53-4835-821C-DC19CD4ACCD4}"/>
              </a:ext>
            </a:extLst>
          </p:cNvPr>
          <p:cNvSpPr/>
          <p:nvPr/>
        </p:nvSpPr>
        <p:spPr>
          <a:xfrm>
            <a:off x="7670800" y="4800600"/>
            <a:ext cx="1828800" cy="685800"/>
          </a:xfrm>
          <a:prstGeom prst="borderCallout1">
            <a:avLst>
              <a:gd name="adj1" fmla="val 107171"/>
              <a:gd name="adj2" fmla="val 20088"/>
              <a:gd name="adj3" fmla="val 219167"/>
              <a:gd name="adj4" fmla="val -9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Operand</a:t>
            </a:r>
          </a:p>
        </p:txBody>
      </p:sp>
      <p:sp>
        <p:nvSpPr>
          <p:cNvPr id="7" name="Bijschrift: lijn 6">
            <a:extLst>
              <a:ext uri="{FF2B5EF4-FFF2-40B4-BE49-F238E27FC236}">
                <a16:creationId xmlns:a16="http://schemas.microsoft.com/office/drawing/2014/main" id="{79A42837-FD98-4DC6-B7FF-EBC6531E5061}"/>
              </a:ext>
            </a:extLst>
          </p:cNvPr>
          <p:cNvSpPr/>
          <p:nvPr/>
        </p:nvSpPr>
        <p:spPr>
          <a:xfrm>
            <a:off x="5003800" y="4191000"/>
            <a:ext cx="1828800" cy="685800"/>
          </a:xfrm>
          <a:prstGeom prst="borderCallout1">
            <a:avLst>
              <a:gd name="adj1" fmla="val 115592"/>
              <a:gd name="adj2" fmla="val 70614"/>
              <a:gd name="adj3" fmla="val 308991"/>
              <a:gd name="adj4" fmla="val 927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2350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7CE71-DBAC-4235-9231-EB7F29C6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Classificatie</a:t>
            </a:r>
            <a:r>
              <a:rPr lang="en-GB" dirty="0"/>
              <a:t> van </a:t>
            </a:r>
            <a:r>
              <a:rPr lang="en-GB" dirty="0" err="1"/>
              <a:t>operatoren</a:t>
            </a:r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3658F89E-4DD0-40F2-9FCA-AAE49907D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94632"/>
              </p:ext>
            </p:extLst>
          </p:nvPr>
        </p:nvGraphicFramePr>
        <p:xfrm>
          <a:off x="889000" y="2514600"/>
          <a:ext cx="34608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817">
                  <a:extLst>
                    <a:ext uri="{9D8B030D-6E8A-4147-A177-3AD203B41FA5}">
                      <a16:colId xmlns:a16="http://schemas.microsoft.com/office/drawing/2014/main" val="3804637316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GB" sz="2800" dirty="0" err="1"/>
                        <a:t>Aantal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operanden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5198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GB" sz="2800" dirty="0" err="1"/>
                        <a:t>Unairy</a:t>
                      </a:r>
                      <a:r>
                        <a:rPr lang="en-GB" sz="2800" dirty="0"/>
                        <a:t>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9356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GB" sz="2800" dirty="0" err="1"/>
                        <a:t>Binairy</a:t>
                      </a:r>
                      <a:r>
                        <a:rPr lang="en-GB" sz="2800" dirty="0"/>
                        <a:t>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0881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GB" sz="2800" dirty="0"/>
                        <a:t>Ternary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88239"/>
                  </a:ext>
                </a:extLst>
              </a:tr>
            </a:tbl>
          </a:graphicData>
        </a:graphic>
      </p:graphicFrame>
      <p:graphicFrame>
        <p:nvGraphicFramePr>
          <p:cNvPr id="6" name="Tabel 4">
            <a:extLst>
              <a:ext uri="{FF2B5EF4-FFF2-40B4-BE49-F238E27FC236}">
                <a16:creationId xmlns:a16="http://schemas.microsoft.com/office/drawing/2014/main" id="{C9FFA7CC-FC46-4169-B851-DEE6AE866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28066"/>
              </p:ext>
            </p:extLst>
          </p:nvPr>
        </p:nvGraphicFramePr>
        <p:xfrm>
          <a:off x="5384800" y="3144787"/>
          <a:ext cx="4572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804637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800" dirty="0" err="1"/>
                        <a:t>Aantal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operanden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5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Rekenkundige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operatoren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9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Logische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operatoren</a:t>
                      </a:r>
                      <a:r>
                        <a:rPr lang="en-GB" sz="2800" dirty="0"/>
                        <a:t> 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0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Vergelijkings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operatoren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8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08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CE28D1-15E0-41F3-BDE8-A1E1BE5F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66900"/>
            <a:ext cx="8636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4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3D9FA-BD2D-45C9-A87F-17445D41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Modulo %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3829A2-8638-4B73-AA21-DC4EF3DEB2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533400"/>
          </a:xfrm>
        </p:spPr>
        <p:txBody>
          <a:bodyPr/>
          <a:lstStyle/>
          <a:p>
            <a:r>
              <a:rPr lang="en-GB" dirty="0"/>
              <a:t>Rest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deling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AE04C4-2FA7-4DAD-991F-FF3ECC54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94" y="2971800"/>
            <a:ext cx="7788805" cy="1019476"/>
          </a:xfrm>
          <a:prstGeom prst="rect">
            <a:avLst/>
          </a:prstGeom>
        </p:spPr>
      </p:pic>
      <p:sp>
        <p:nvSpPr>
          <p:cNvPr id="5" name="Bijschrift: lijn 4">
            <a:extLst>
              <a:ext uri="{FF2B5EF4-FFF2-40B4-BE49-F238E27FC236}">
                <a16:creationId xmlns:a16="http://schemas.microsoft.com/office/drawing/2014/main" id="{AAB3C5C9-E128-43DE-BD8E-53F09FECA58D}"/>
              </a:ext>
            </a:extLst>
          </p:cNvPr>
          <p:cNvSpPr/>
          <p:nvPr/>
        </p:nvSpPr>
        <p:spPr>
          <a:xfrm>
            <a:off x="4775200" y="4677076"/>
            <a:ext cx="3657600" cy="1571324"/>
          </a:xfrm>
          <a:prstGeom prst="borderCallout1">
            <a:avLst>
              <a:gd name="adj1" fmla="val 18750"/>
              <a:gd name="adj2" fmla="val -8333"/>
              <a:gd name="adj3" fmla="val -65754"/>
              <a:gd name="adj4" fmla="val -264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Wat is de rest van 5 </a:t>
            </a:r>
            <a:r>
              <a:rPr lang="en-GB" sz="2800" dirty="0" err="1"/>
              <a:t>gedeeld</a:t>
            </a:r>
            <a:r>
              <a:rPr lang="en-GB" sz="2800" dirty="0"/>
              <a:t> door3?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83A853-FA1A-43CB-A07B-1B792D8CBE86}"/>
              </a:ext>
            </a:extLst>
          </p:cNvPr>
          <p:cNvSpPr/>
          <p:nvPr/>
        </p:nvSpPr>
        <p:spPr>
          <a:xfrm>
            <a:off x="2336800" y="5134276"/>
            <a:ext cx="762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43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C9DAC-75DC-4F97-8428-F811DB1C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Handamatig</a:t>
            </a:r>
            <a:r>
              <a:rPr lang="en-GB" dirty="0"/>
              <a:t> </a:t>
            </a:r>
            <a:r>
              <a:rPr lang="en-GB" dirty="0" err="1"/>
              <a:t>bereken</a:t>
            </a:r>
            <a:r>
              <a:rPr lang="en-GB" dirty="0"/>
              <a:t> van de modulo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DF45656-4B65-454F-B185-7A7C1C00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981200"/>
            <a:ext cx="5255164" cy="762000"/>
          </a:xfrm>
          <a:prstGeom prst="rect">
            <a:avLst/>
          </a:prstGeom>
        </p:spPr>
      </p:pic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D884C236-87C0-4609-99E2-D50C89DAE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27345"/>
              </p:ext>
            </p:extLst>
          </p:nvPr>
        </p:nvGraphicFramePr>
        <p:xfrm>
          <a:off x="1574800" y="3886200"/>
          <a:ext cx="6248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832783360"/>
                    </a:ext>
                  </a:extLst>
                </a:gridCol>
                <a:gridCol w="2605825">
                  <a:extLst>
                    <a:ext uri="{9D8B030D-6E8A-4147-A177-3AD203B41FA5}">
                      <a16:colId xmlns:a16="http://schemas.microsoft.com/office/drawing/2014/main" val="1728884413"/>
                    </a:ext>
                  </a:extLst>
                </a:gridCol>
                <a:gridCol w="1408090">
                  <a:extLst>
                    <a:ext uri="{9D8B030D-6E8A-4147-A177-3AD203B41FA5}">
                      <a16:colId xmlns:a16="http://schemas.microsoft.com/office/drawing/2014/main" val="2055598468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149667624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GB" dirty="0" err="1"/>
                        <a:t>Stap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6425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Delen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26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Bereken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formule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004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7242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4021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10828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7238E199-8689-4816-9611-D117B5C7F9BF}"/>
              </a:ext>
            </a:extLst>
          </p:cNvPr>
          <p:cNvSpPr txBox="1"/>
          <p:nvPr/>
        </p:nvSpPr>
        <p:spPr>
          <a:xfrm>
            <a:off x="1651000" y="2971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Rest = Teller – (</a:t>
            </a:r>
            <a:r>
              <a:rPr lang="en-GB" dirty="0" err="1"/>
              <a:t>linkse</a:t>
            </a:r>
            <a:r>
              <a:rPr lang="en-GB" dirty="0"/>
              <a:t> </a:t>
            </a:r>
            <a:r>
              <a:rPr lang="en-GB" dirty="0" err="1"/>
              <a:t>deel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de </a:t>
            </a:r>
            <a:r>
              <a:rPr lang="en-GB" dirty="0" err="1"/>
              <a:t>deling</a:t>
            </a:r>
            <a:r>
              <a:rPr lang="en-GB" dirty="0"/>
              <a:t> van </a:t>
            </a:r>
            <a:r>
              <a:rPr lang="en-GB" dirty="0" err="1"/>
              <a:t>noemer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teller * </a:t>
            </a:r>
            <a:r>
              <a:rPr lang="en-GB" dirty="0" err="1"/>
              <a:t>noemer</a:t>
            </a:r>
            <a:r>
              <a:rPr lang="en-GB" dirty="0"/>
              <a:t>)</a:t>
            </a:r>
          </a:p>
          <a:p>
            <a:r>
              <a:rPr lang="en-GB" dirty="0"/>
              <a:t>2 = 15 – (</a:t>
            </a:r>
          </a:p>
        </p:txBody>
      </p:sp>
    </p:spTree>
    <p:extLst>
      <p:ext uri="{BB962C8B-B14F-4D97-AF65-F5344CB8AC3E}">
        <p14:creationId xmlns:p14="http://schemas.microsoft.com/office/powerpoint/2010/main" val="2564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3237-0B84-440B-86C7-1946FE8C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Inhoudstafel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CA9B67-9A21-46A2-A604-5B4C2FF59E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5791200" cy="5181600"/>
          </a:xfrm>
        </p:spPr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Vorige</a:t>
            </a:r>
            <a:r>
              <a:rPr lang="en-GB" dirty="0"/>
              <a:t> les)</a:t>
            </a:r>
          </a:p>
          <a:p>
            <a:endParaRPr lang="en-GB" dirty="0"/>
          </a:p>
          <a:p>
            <a:r>
              <a:rPr lang="en-GB" dirty="0" err="1"/>
              <a:t>Herhaling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Operatoren</a:t>
            </a:r>
            <a:endParaRPr lang="en-GB" dirty="0"/>
          </a:p>
          <a:p>
            <a:pPr lvl="1"/>
            <a:r>
              <a:rPr lang="en-GB" dirty="0" err="1"/>
              <a:t>Operanden</a:t>
            </a:r>
            <a:endParaRPr lang="en-GB" dirty="0"/>
          </a:p>
          <a:p>
            <a:pPr lvl="1"/>
            <a:r>
              <a:rPr lang="en-GB" dirty="0" err="1"/>
              <a:t>Rekenkundige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  <a:p>
            <a:pPr lvl="1"/>
            <a:r>
              <a:rPr lang="en-GB" dirty="0"/>
              <a:t>bool </a:t>
            </a:r>
            <a:r>
              <a:rPr lang="en-GB" dirty="0" err="1"/>
              <a:t>operatoren</a:t>
            </a:r>
            <a:endParaRPr lang="en-GB" dirty="0"/>
          </a:p>
          <a:p>
            <a:pPr lvl="1"/>
            <a:r>
              <a:rPr lang="en-GB" dirty="0" err="1"/>
              <a:t>Vergelijkings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  <a:p>
            <a:pPr lvl="1"/>
            <a:r>
              <a:rPr lang="en-GB" dirty="0"/>
              <a:t>Math class</a:t>
            </a:r>
          </a:p>
          <a:p>
            <a:endParaRPr lang="en-GB" dirty="0"/>
          </a:p>
          <a:p>
            <a:r>
              <a:rPr lang="en-GB" dirty="0" err="1"/>
              <a:t>Operatoren</a:t>
            </a:r>
            <a:r>
              <a:rPr lang="en-GB" dirty="0"/>
              <a:t> (DEMO)</a:t>
            </a:r>
          </a:p>
          <a:p>
            <a:endParaRPr lang="en-GB" dirty="0"/>
          </a:p>
          <a:p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56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C44CE-84AB-4AD2-9CB4-140FC37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Logische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DE82A0-6E0D-45FE-BF77-B6BF5B48D0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&amp;&amp;, ||, !, ^</a:t>
            </a:r>
          </a:p>
        </p:txBody>
      </p:sp>
    </p:spTree>
    <p:extLst>
      <p:ext uri="{BB962C8B-B14F-4D97-AF65-F5344CB8AC3E}">
        <p14:creationId xmlns:p14="http://schemas.microsoft.com/office/powerpoint/2010/main" val="319402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Operatoren</a:t>
            </a:r>
            <a:r>
              <a:rPr lang="en-GB" dirty="0"/>
              <a:t> (DEMO)</a:t>
            </a:r>
          </a:p>
        </p:txBody>
      </p:sp>
    </p:spTree>
    <p:extLst>
      <p:ext uri="{BB962C8B-B14F-4D97-AF65-F5344CB8AC3E}">
        <p14:creationId xmlns:p14="http://schemas.microsoft.com/office/powerpoint/2010/main" val="141514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22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vorige</a:t>
            </a:r>
            <a:r>
              <a:rPr lang="en-GB" dirty="0"/>
              <a:t> les)</a:t>
            </a:r>
          </a:p>
        </p:txBody>
      </p:sp>
    </p:spTree>
    <p:extLst>
      <p:ext uri="{BB962C8B-B14F-4D97-AF65-F5344CB8AC3E}">
        <p14:creationId xmlns:p14="http://schemas.microsoft.com/office/powerpoint/2010/main" val="41121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Herhaling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20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51047640-BFF2-44BC-9ADA-06C7711D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</p:spPr>
        <p:txBody>
          <a:bodyPr/>
          <a:lstStyle/>
          <a:p>
            <a:r>
              <a:rPr lang="en-GB" dirty="0"/>
              <a:t>IO-Scheme </a:t>
            </a:r>
            <a:r>
              <a:rPr lang="en-GB" dirty="0" err="1"/>
              <a:t>Som</a:t>
            </a:r>
            <a:r>
              <a:rPr lang="en-GB" dirty="0"/>
              <a:t> van </a:t>
            </a:r>
            <a:r>
              <a:rPr lang="en-GB" dirty="0" err="1"/>
              <a:t>getallen</a:t>
            </a:r>
            <a:endParaRPr lang="en-GB" dirty="0"/>
          </a:p>
        </p:txBody>
      </p:sp>
      <p:graphicFrame>
        <p:nvGraphicFramePr>
          <p:cNvPr id="19" name="Tabel 11">
            <a:extLst>
              <a:ext uri="{FF2B5EF4-FFF2-40B4-BE49-F238E27FC236}">
                <a16:creationId xmlns:a16="http://schemas.microsoft.com/office/drawing/2014/main" id="{D061402E-681D-4168-9FB3-E4D30D8A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11311"/>
              </p:ext>
            </p:extLst>
          </p:nvPr>
        </p:nvGraphicFramePr>
        <p:xfrm>
          <a:off x="1270000" y="2178435"/>
          <a:ext cx="1295400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7915112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40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460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3595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78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8518"/>
                  </a:ext>
                </a:extLst>
              </a:tr>
            </a:tbl>
          </a:graphicData>
        </a:graphic>
      </p:graphicFrame>
      <p:graphicFrame>
        <p:nvGraphicFramePr>
          <p:cNvPr id="20" name="Tabel 11">
            <a:extLst>
              <a:ext uri="{FF2B5EF4-FFF2-40B4-BE49-F238E27FC236}">
                <a16:creationId xmlns:a16="http://schemas.microsoft.com/office/drawing/2014/main" id="{75B1C2C2-5149-4882-B645-674B12527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88777"/>
              </p:ext>
            </p:extLst>
          </p:nvPr>
        </p:nvGraphicFramePr>
        <p:xfrm>
          <a:off x="7781223" y="2929652"/>
          <a:ext cx="1295400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7915112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4032"/>
                  </a:ext>
                </a:extLst>
              </a:tr>
            </a:tbl>
          </a:graphicData>
        </a:graphic>
      </p:graphicFrame>
      <p:grpSp>
        <p:nvGrpSpPr>
          <p:cNvPr id="21" name="Groep 20">
            <a:extLst>
              <a:ext uri="{FF2B5EF4-FFF2-40B4-BE49-F238E27FC236}">
                <a16:creationId xmlns:a16="http://schemas.microsoft.com/office/drawing/2014/main" id="{8A4C6B75-04A1-4C1E-9642-2AA938091A1B}"/>
              </a:ext>
            </a:extLst>
          </p:cNvPr>
          <p:cNvGrpSpPr/>
          <p:nvPr/>
        </p:nvGrpSpPr>
        <p:grpSpPr>
          <a:xfrm>
            <a:off x="1270000" y="3112532"/>
            <a:ext cx="7806623" cy="2597535"/>
            <a:chOff x="1270000" y="3112532"/>
            <a:chExt cx="7806623" cy="2597535"/>
          </a:xfrm>
        </p:grpSpPr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CD77FFEC-CF87-46E7-A936-0AAB726437AA}"/>
                </a:ext>
              </a:extLst>
            </p:cNvPr>
            <p:cNvGrpSpPr/>
            <p:nvPr/>
          </p:nvGrpSpPr>
          <p:grpSpPr>
            <a:xfrm>
              <a:off x="1270000" y="3112532"/>
              <a:ext cx="7806623" cy="2597535"/>
              <a:chOff x="1007177" y="2393565"/>
              <a:chExt cx="7806623" cy="2597535"/>
            </a:xfrm>
          </p:grpSpPr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AA4C764D-BC8F-40F7-ADFE-26CC0E714782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49B2BA6E-F0EF-4E2F-BFF2-0E2E0EBB6DF2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26" name="Rechthoek: afgeronde hoeken 25">
                <a:extLst>
                  <a:ext uri="{FF2B5EF4-FFF2-40B4-BE49-F238E27FC236}">
                    <a16:creationId xmlns:a16="http://schemas.microsoft.com/office/drawing/2014/main" id="{05958DB2-181F-4603-87D5-3DC399583D90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BLACK BOX</a:t>
                </a:r>
              </a:p>
              <a:p>
                <a:pPr algn="ctr"/>
                <a:r>
                  <a:rPr lang="en-GB" sz="2400" dirty="0"/>
                  <a:t>(BB)</a:t>
                </a:r>
              </a:p>
            </p:txBody>
          </p: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F676BB7B-A43E-4673-BA37-21B9636F8A94}"/>
                  </a:ext>
                </a:extLst>
              </p:cNvPr>
              <p:cNvSpPr txBox="1"/>
              <p:nvPr/>
            </p:nvSpPr>
            <p:spPr>
              <a:xfrm>
                <a:off x="4318000" y="2393565"/>
                <a:ext cx="1371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PROCESS</a:t>
                </a:r>
                <a:endParaRPr lang="en-GB" dirty="0"/>
              </a:p>
              <a:p>
                <a:endParaRPr lang="en-GB" dirty="0"/>
              </a:p>
            </p:txBody>
          </p:sp>
          <p:sp>
            <p:nvSpPr>
              <p:cNvPr id="28" name="Pijl: rechts 27">
                <a:extLst>
                  <a:ext uri="{FF2B5EF4-FFF2-40B4-BE49-F238E27FC236}">
                    <a16:creationId xmlns:a16="http://schemas.microsoft.com/office/drawing/2014/main" id="{8F8110F3-6CFC-4B44-983A-AF9AC6CA4984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Pijl: rechts 28">
                <a:extLst>
                  <a:ext uri="{FF2B5EF4-FFF2-40B4-BE49-F238E27FC236}">
                    <a16:creationId xmlns:a16="http://schemas.microsoft.com/office/drawing/2014/main" id="{D09E56A4-9025-4618-AB2A-AEC5F92940AE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3" name="Picture 8" descr="Gerelateerde afbeelding">
              <a:extLst>
                <a:ext uri="{FF2B5EF4-FFF2-40B4-BE49-F238E27FC236}">
                  <a16:creationId xmlns:a16="http://schemas.microsoft.com/office/drawing/2014/main" id="{9B76B0DB-43BC-4CEB-BD9F-8B71326C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988" y="416400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96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2DC7-F42E-4192-9EE1-B50F8093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</p:spPr>
        <p:txBody>
          <a:bodyPr/>
          <a:lstStyle/>
          <a:p>
            <a:r>
              <a:rPr lang="en-GB" dirty="0"/>
              <a:t>IO-Schema methods (Parse)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D67B96-C89F-472C-95D7-AAD631FD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057400"/>
            <a:ext cx="8890002" cy="2133600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1264D0EB-79E5-4118-9FFA-2D662C0336EF}"/>
              </a:ext>
            </a:extLst>
          </p:cNvPr>
          <p:cNvSpPr/>
          <p:nvPr/>
        </p:nvSpPr>
        <p:spPr>
          <a:xfrm>
            <a:off x="7366000" y="571500"/>
            <a:ext cx="2286000" cy="914400"/>
          </a:xfrm>
          <a:prstGeom prst="borderCallout1">
            <a:avLst>
              <a:gd name="adj1" fmla="val 18750"/>
              <a:gd name="adj2" fmla="val -8333"/>
              <a:gd name="adj3" fmla="val 220921"/>
              <a:gd name="adj4" fmla="val -286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Dit</a:t>
            </a:r>
            <a:r>
              <a:rPr lang="en-GB" dirty="0"/>
              <a:t> scherm </a:t>
            </a:r>
            <a:r>
              <a:rPr lang="en-GB" dirty="0" err="1"/>
              <a:t>krijg</a:t>
            </a:r>
            <a:r>
              <a:rPr lang="en-GB" dirty="0"/>
              <a:t> je door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hoveren</a:t>
            </a:r>
            <a:r>
              <a:rPr lang="en-GB" dirty="0"/>
              <a:t> over ‘Parse’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376585A-B8E7-40EB-ACD8-B05E5B31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4166937"/>
            <a:ext cx="6271834" cy="1247801"/>
          </a:xfrm>
          <a:prstGeom prst="rect">
            <a:avLst/>
          </a:prstGeom>
        </p:spPr>
      </p:pic>
      <p:sp>
        <p:nvSpPr>
          <p:cNvPr id="8" name="Bijschrift: lijn 7">
            <a:extLst>
              <a:ext uri="{FF2B5EF4-FFF2-40B4-BE49-F238E27FC236}">
                <a16:creationId xmlns:a16="http://schemas.microsoft.com/office/drawing/2014/main" id="{9F95DAFF-580F-4CF4-90CB-B0A6700387BB}"/>
              </a:ext>
            </a:extLst>
          </p:cNvPr>
          <p:cNvSpPr/>
          <p:nvPr/>
        </p:nvSpPr>
        <p:spPr>
          <a:xfrm>
            <a:off x="355600" y="6019800"/>
            <a:ext cx="1524000" cy="762000"/>
          </a:xfrm>
          <a:prstGeom prst="borderCallout1">
            <a:avLst>
              <a:gd name="adj1" fmla="val -7776"/>
              <a:gd name="adj2" fmla="val 13141"/>
              <a:gd name="adj3" fmla="val -146763"/>
              <a:gd name="adj4" fmla="val 110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Teken</a:t>
            </a:r>
            <a:r>
              <a:rPr lang="en-GB" dirty="0"/>
              <a:t> van method</a:t>
            </a:r>
          </a:p>
        </p:txBody>
      </p:sp>
      <p:sp>
        <p:nvSpPr>
          <p:cNvPr id="9" name="Bijschrift: lijn 8">
            <a:extLst>
              <a:ext uri="{FF2B5EF4-FFF2-40B4-BE49-F238E27FC236}">
                <a16:creationId xmlns:a16="http://schemas.microsoft.com/office/drawing/2014/main" id="{86598AAD-BDC2-4778-8F94-01771695F977}"/>
              </a:ext>
            </a:extLst>
          </p:cNvPr>
          <p:cNvSpPr/>
          <p:nvPr/>
        </p:nvSpPr>
        <p:spPr>
          <a:xfrm>
            <a:off x="2794000" y="6106427"/>
            <a:ext cx="1524000" cy="762000"/>
          </a:xfrm>
          <a:prstGeom prst="borderCallout1">
            <a:avLst>
              <a:gd name="adj1" fmla="val 18750"/>
              <a:gd name="adj2" fmla="val -8333"/>
              <a:gd name="adj3" fmla="val -120237"/>
              <a:gd name="adj4" fmla="val 20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type van de output</a:t>
            </a:r>
          </a:p>
        </p:txBody>
      </p:sp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594A0E6E-FB51-47D6-A068-FDA9DC815545}"/>
              </a:ext>
            </a:extLst>
          </p:cNvPr>
          <p:cNvSpPr/>
          <p:nvPr/>
        </p:nvSpPr>
        <p:spPr>
          <a:xfrm>
            <a:off x="5232400" y="6213909"/>
            <a:ext cx="1524000" cy="762000"/>
          </a:xfrm>
          <a:prstGeom prst="borderCallout1">
            <a:avLst>
              <a:gd name="adj1" fmla="val 18750"/>
              <a:gd name="adj2" fmla="val -8333"/>
              <a:gd name="adj3" fmla="val -154342"/>
              <a:gd name="adj4" fmla="val -86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Naam van de method</a:t>
            </a:r>
          </a:p>
        </p:txBody>
      </p:sp>
      <p:sp>
        <p:nvSpPr>
          <p:cNvPr id="11" name="Bijschrift: lijn 10">
            <a:extLst>
              <a:ext uri="{FF2B5EF4-FFF2-40B4-BE49-F238E27FC236}">
                <a16:creationId xmlns:a16="http://schemas.microsoft.com/office/drawing/2014/main" id="{F62AF957-C784-4729-AFA7-CF2EB87B1BEF}"/>
              </a:ext>
            </a:extLst>
          </p:cNvPr>
          <p:cNvSpPr/>
          <p:nvPr/>
        </p:nvSpPr>
        <p:spPr>
          <a:xfrm>
            <a:off x="7915882" y="5979694"/>
            <a:ext cx="1524000" cy="762000"/>
          </a:xfrm>
          <a:prstGeom prst="borderCallout1">
            <a:avLst>
              <a:gd name="adj1" fmla="val 18750"/>
              <a:gd name="adj2" fmla="val -8333"/>
              <a:gd name="adj3" fmla="val -116448"/>
              <a:gd name="adj4" fmla="val -800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Datatype van de input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145FFB1-7F65-4330-BD86-BAC669C93B68}"/>
              </a:ext>
            </a:extLst>
          </p:cNvPr>
          <p:cNvSpPr/>
          <p:nvPr/>
        </p:nvSpPr>
        <p:spPr>
          <a:xfrm>
            <a:off x="2870200" y="4577213"/>
            <a:ext cx="762000" cy="604387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F2F399A-BA70-460B-95FD-FF1FC3E397E2}"/>
              </a:ext>
            </a:extLst>
          </p:cNvPr>
          <p:cNvSpPr/>
          <p:nvPr/>
        </p:nvSpPr>
        <p:spPr>
          <a:xfrm>
            <a:off x="4546600" y="4596928"/>
            <a:ext cx="1219199" cy="604387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2D44FBB-5141-4CFC-A808-AA4ED4EE9444}"/>
              </a:ext>
            </a:extLst>
          </p:cNvPr>
          <p:cNvSpPr/>
          <p:nvPr/>
        </p:nvSpPr>
        <p:spPr>
          <a:xfrm>
            <a:off x="5918200" y="4634827"/>
            <a:ext cx="1371600" cy="604387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35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8A7929F-0006-4BD3-B68F-DB0DEB75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</p:spPr>
        <p:txBody>
          <a:bodyPr/>
          <a:lstStyle/>
          <a:p>
            <a:r>
              <a:rPr lang="en-GB" dirty="0"/>
              <a:t>IO-Schema methods (Parse)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88D1A707-ADE3-4574-A22B-F4DEC425D5DF}"/>
              </a:ext>
            </a:extLst>
          </p:cNvPr>
          <p:cNvGrpSpPr/>
          <p:nvPr/>
        </p:nvGrpSpPr>
        <p:grpSpPr>
          <a:xfrm>
            <a:off x="1176688" y="3962400"/>
            <a:ext cx="7806623" cy="2597535"/>
            <a:chOff x="1270000" y="3112532"/>
            <a:chExt cx="7806623" cy="2597535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F041C7E9-91F1-4892-9A28-2BCF10003B77}"/>
                </a:ext>
              </a:extLst>
            </p:cNvPr>
            <p:cNvGrpSpPr/>
            <p:nvPr/>
          </p:nvGrpSpPr>
          <p:grpSpPr>
            <a:xfrm>
              <a:off x="1270000" y="3112532"/>
              <a:ext cx="7806623" cy="2597535"/>
              <a:chOff x="1007177" y="2393565"/>
              <a:chExt cx="7806623" cy="2597535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16F65E77-79C3-41ED-B0FD-CE3C108F8180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0D1C2035-5DE3-472E-8CC5-2E5F0EA1567F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F3C66B13-E394-4EA6-972B-5187469D4E46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BLACK BOX</a:t>
                </a:r>
              </a:p>
              <a:p>
                <a:pPr algn="ctr"/>
                <a:r>
                  <a:rPr lang="en-GB" sz="2400" dirty="0"/>
                  <a:t>(BB)</a:t>
                </a:r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B096F8C-58B0-480C-8CCB-71A6014A2D1F}"/>
                  </a:ext>
                </a:extLst>
              </p:cNvPr>
              <p:cNvSpPr txBox="1"/>
              <p:nvPr/>
            </p:nvSpPr>
            <p:spPr>
              <a:xfrm>
                <a:off x="4318000" y="2393565"/>
                <a:ext cx="13716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PROCESS</a:t>
                </a:r>
              </a:p>
              <a:p>
                <a:r>
                  <a:rPr lang="en-GB" sz="2400" dirty="0"/>
                  <a:t>   </a:t>
                </a:r>
                <a:r>
                  <a:rPr lang="en-GB" sz="2400" b="1" dirty="0">
                    <a:solidFill>
                      <a:srgbClr val="AF9171"/>
                    </a:solidFill>
                  </a:rPr>
                  <a:t>PARSE</a:t>
                </a:r>
                <a:endParaRPr lang="en-GB" b="1" dirty="0">
                  <a:solidFill>
                    <a:srgbClr val="AF9171"/>
                  </a:solidFill>
                </a:endParaRPr>
              </a:p>
              <a:p>
                <a:endParaRPr lang="en-GB" dirty="0"/>
              </a:p>
            </p:txBody>
          </p:sp>
          <p:sp>
            <p:nvSpPr>
              <p:cNvPr id="13" name="Pijl: rechts 12">
                <a:extLst>
                  <a:ext uri="{FF2B5EF4-FFF2-40B4-BE49-F238E27FC236}">
                    <a16:creationId xmlns:a16="http://schemas.microsoft.com/office/drawing/2014/main" id="{6BDCE732-561B-48E0-82AE-A11FA720BDE0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Pijl: rechts 13">
                <a:extLst>
                  <a:ext uri="{FF2B5EF4-FFF2-40B4-BE49-F238E27FC236}">
                    <a16:creationId xmlns:a16="http://schemas.microsoft.com/office/drawing/2014/main" id="{96DAC6A3-C3D1-4662-B528-7AF86586CB0E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8" descr="Gerelateerde afbeelding">
              <a:extLst>
                <a:ext uri="{FF2B5EF4-FFF2-40B4-BE49-F238E27FC236}">
                  <a16:creationId xmlns:a16="http://schemas.microsoft.com/office/drawing/2014/main" id="{A008E212-038B-4AAF-B4E7-5602B8077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988" y="416400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3C1311BA-640A-473B-AE93-0FF17B5C1923}"/>
              </a:ext>
            </a:extLst>
          </p:cNvPr>
          <p:cNvSpPr/>
          <p:nvPr/>
        </p:nvSpPr>
        <p:spPr>
          <a:xfrm>
            <a:off x="695793" y="4026932"/>
            <a:ext cx="2520014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AD3E61"/>
                </a:solidFill>
              </a:rPr>
              <a:t>“45” </a:t>
            </a:r>
            <a:r>
              <a:rPr lang="en-GB" sz="2800" dirty="0"/>
              <a:t>(string)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EBAB484-44DC-4565-A1C7-97B53C526D20}"/>
              </a:ext>
            </a:extLst>
          </p:cNvPr>
          <p:cNvSpPr/>
          <p:nvPr/>
        </p:nvSpPr>
        <p:spPr>
          <a:xfrm>
            <a:off x="7366000" y="4026932"/>
            <a:ext cx="2362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2060"/>
                </a:solidFill>
              </a:rPr>
              <a:t>45</a:t>
            </a:r>
            <a:r>
              <a:rPr lang="en-GB" sz="2800" dirty="0">
                <a:solidFill>
                  <a:srgbClr val="AD3E61"/>
                </a:solidFill>
              </a:rPr>
              <a:t> </a:t>
            </a:r>
            <a:r>
              <a:rPr lang="en-GB" sz="2800" dirty="0"/>
              <a:t>(int)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8170C2D-ED58-4A2D-9FB8-276F3BE8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5" y="2011271"/>
            <a:ext cx="7877428" cy="10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6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0746503-D60B-4281-B12E-C1B864BF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</p:spPr>
        <p:txBody>
          <a:bodyPr/>
          <a:lstStyle/>
          <a:p>
            <a:r>
              <a:rPr lang="en-GB" dirty="0"/>
              <a:t>IO-Schema methods (</a:t>
            </a:r>
            <a:r>
              <a:rPr lang="en-GB" dirty="0" err="1"/>
              <a:t>Console.ReadLine</a:t>
            </a:r>
            <a:r>
              <a:rPr lang="en-GB" dirty="0"/>
              <a:t>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148DA5-91AC-4FA5-B0C3-62AB024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057399"/>
            <a:ext cx="8001000" cy="1864431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22485250-8061-481E-A789-A539EA338267}"/>
              </a:ext>
            </a:extLst>
          </p:cNvPr>
          <p:cNvGrpSpPr/>
          <p:nvPr/>
        </p:nvGrpSpPr>
        <p:grpSpPr>
          <a:xfrm>
            <a:off x="1041400" y="4273534"/>
            <a:ext cx="7806623" cy="2819801"/>
            <a:chOff x="1270000" y="2890266"/>
            <a:chExt cx="7806623" cy="2819801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4625490-2E40-4550-AF7D-2410164B23C1}"/>
                </a:ext>
              </a:extLst>
            </p:cNvPr>
            <p:cNvGrpSpPr/>
            <p:nvPr/>
          </p:nvGrpSpPr>
          <p:grpSpPr>
            <a:xfrm>
              <a:off x="1270000" y="2890266"/>
              <a:ext cx="7806623" cy="2819801"/>
              <a:chOff x="1007177" y="2171299"/>
              <a:chExt cx="7806623" cy="2819801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43C8F04B-252A-428A-BC04-9524D9DE63DF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D9263F87-48BB-40BF-AF88-9468CFC7F373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2B6ADC57-D50E-4990-8033-E77843F488FF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BLACK BOX</a:t>
                </a:r>
              </a:p>
              <a:p>
                <a:pPr algn="ctr"/>
                <a:r>
                  <a:rPr lang="en-GB" sz="2400" dirty="0"/>
                  <a:t>(BB)</a:t>
                </a:r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8A39D215-A6BC-4EFF-A396-832A51ECF509}"/>
                  </a:ext>
                </a:extLst>
              </p:cNvPr>
              <p:cNvSpPr txBox="1"/>
              <p:nvPr/>
            </p:nvSpPr>
            <p:spPr>
              <a:xfrm>
                <a:off x="4188189" y="2171299"/>
                <a:ext cx="15139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PROCESS</a:t>
                </a:r>
              </a:p>
              <a:p>
                <a:pPr algn="ctr"/>
                <a:r>
                  <a:rPr lang="en-GB" sz="2400" dirty="0">
                    <a:solidFill>
                      <a:srgbClr val="AF9171"/>
                    </a:solidFill>
                  </a:rPr>
                  <a:t>READLINE</a:t>
                </a:r>
                <a:endParaRPr lang="en-GB" dirty="0">
                  <a:solidFill>
                    <a:srgbClr val="AF9171"/>
                  </a:solidFill>
                </a:endParaRPr>
              </a:p>
              <a:p>
                <a:pPr algn="ctr"/>
                <a:endParaRPr lang="en-GB" dirty="0"/>
              </a:p>
            </p:txBody>
          </p:sp>
          <p:sp>
            <p:nvSpPr>
              <p:cNvPr id="13" name="Pijl: rechts 12">
                <a:extLst>
                  <a:ext uri="{FF2B5EF4-FFF2-40B4-BE49-F238E27FC236}">
                    <a16:creationId xmlns:a16="http://schemas.microsoft.com/office/drawing/2014/main" id="{C02751D1-C468-4855-A45C-F55CFA6F958F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Pijl: rechts 13">
                <a:extLst>
                  <a:ext uri="{FF2B5EF4-FFF2-40B4-BE49-F238E27FC236}">
                    <a16:creationId xmlns:a16="http://schemas.microsoft.com/office/drawing/2014/main" id="{88CFFA32-A47C-4040-95AE-4B94F0709145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8" descr="Gerelateerde afbeelding">
              <a:extLst>
                <a:ext uri="{FF2B5EF4-FFF2-40B4-BE49-F238E27FC236}">
                  <a16:creationId xmlns:a16="http://schemas.microsoft.com/office/drawing/2014/main" id="{74EFAD41-983E-4DB3-B428-FE359D76C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988" y="416400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DA959800-F788-441C-A43E-0725EC35C757}"/>
              </a:ext>
            </a:extLst>
          </p:cNvPr>
          <p:cNvSpPr/>
          <p:nvPr/>
        </p:nvSpPr>
        <p:spPr>
          <a:xfrm>
            <a:off x="6545714" y="4478956"/>
            <a:ext cx="3200400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“</a:t>
            </a:r>
            <a:r>
              <a:rPr lang="en-GB" sz="2400" dirty="0" err="1">
                <a:solidFill>
                  <a:srgbClr val="C00000"/>
                </a:solidFill>
              </a:rPr>
              <a:t>Een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 err="1">
                <a:solidFill>
                  <a:srgbClr val="C00000"/>
                </a:solidFill>
              </a:rPr>
              <a:t>stuk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 err="1">
                <a:solidFill>
                  <a:srgbClr val="C00000"/>
                </a:solidFill>
              </a:rPr>
              <a:t>tekst</a:t>
            </a:r>
            <a:r>
              <a:rPr lang="en-GB" sz="2400" dirty="0">
                <a:solidFill>
                  <a:srgbClr val="C00000"/>
                </a:solidFill>
              </a:rPr>
              <a:t>” </a:t>
            </a:r>
            <a:r>
              <a:rPr lang="en-GB" sz="2400" dirty="0"/>
              <a:t>(string)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4C34045-C760-44C4-A784-385DA163F6F6}"/>
              </a:ext>
            </a:extLst>
          </p:cNvPr>
          <p:cNvSpPr/>
          <p:nvPr/>
        </p:nvSpPr>
        <p:spPr>
          <a:xfrm>
            <a:off x="518827" y="4656348"/>
            <a:ext cx="2497488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5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0746503-D60B-4281-B12E-C1B864BF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</p:spPr>
        <p:txBody>
          <a:bodyPr/>
          <a:lstStyle/>
          <a:p>
            <a:r>
              <a:rPr lang="en-GB" dirty="0"/>
              <a:t>IO-Schema methods (</a:t>
            </a:r>
            <a:r>
              <a:rPr lang="en-GB" dirty="0" err="1"/>
              <a:t>Console.WriteLine</a:t>
            </a:r>
            <a:r>
              <a:rPr lang="en-GB" dirty="0"/>
              <a:t>)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22485250-8061-481E-A789-A539EA338267}"/>
              </a:ext>
            </a:extLst>
          </p:cNvPr>
          <p:cNvGrpSpPr/>
          <p:nvPr/>
        </p:nvGrpSpPr>
        <p:grpSpPr>
          <a:xfrm>
            <a:off x="1041400" y="4112243"/>
            <a:ext cx="7806623" cy="2981092"/>
            <a:chOff x="1270000" y="2728975"/>
            <a:chExt cx="7806623" cy="2981092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4625490-2E40-4550-AF7D-2410164B23C1}"/>
                </a:ext>
              </a:extLst>
            </p:cNvPr>
            <p:cNvGrpSpPr/>
            <p:nvPr/>
          </p:nvGrpSpPr>
          <p:grpSpPr>
            <a:xfrm>
              <a:off x="1270000" y="2728975"/>
              <a:ext cx="7806623" cy="2981092"/>
              <a:chOff x="1007177" y="2010008"/>
              <a:chExt cx="7806623" cy="2981092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43C8F04B-252A-428A-BC04-9524D9DE63DF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D9263F87-48BB-40BF-AF88-9468CFC7F373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2B6ADC57-D50E-4990-8033-E77843F488FF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BLACK BOX</a:t>
                </a:r>
              </a:p>
              <a:p>
                <a:pPr algn="ctr"/>
                <a:r>
                  <a:rPr lang="en-GB" sz="2400" dirty="0"/>
                  <a:t>(BB)</a:t>
                </a:r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8A39D215-A6BC-4EFF-A396-832A51ECF509}"/>
                  </a:ext>
                </a:extLst>
              </p:cNvPr>
              <p:cNvSpPr txBox="1"/>
              <p:nvPr/>
            </p:nvSpPr>
            <p:spPr>
              <a:xfrm>
                <a:off x="4170612" y="2010008"/>
                <a:ext cx="182211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PROCESS</a:t>
                </a:r>
              </a:p>
              <a:p>
                <a:pPr algn="ctr"/>
                <a:r>
                  <a:rPr lang="en-GB" sz="2400" dirty="0">
                    <a:solidFill>
                      <a:srgbClr val="AF9171"/>
                    </a:solidFill>
                  </a:rPr>
                  <a:t>WRITELINE</a:t>
                </a:r>
                <a:endParaRPr lang="en-GB" dirty="0">
                  <a:solidFill>
                    <a:srgbClr val="AF9171"/>
                  </a:solidFill>
                </a:endParaRPr>
              </a:p>
              <a:p>
                <a:endParaRPr lang="en-GB" dirty="0"/>
              </a:p>
            </p:txBody>
          </p:sp>
          <p:sp>
            <p:nvSpPr>
              <p:cNvPr id="13" name="Pijl: rechts 12">
                <a:extLst>
                  <a:ext uri="{FF2B5EF4-FFF2-40B4-BE49-F238E27FC236}">
                    <a16:creationId xmlns:a16="http://schemas.microsoft.com/office/drawing/2014/main" id="{C02751D1-C468-4855-A45C-F55CFA6F958F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Pijl: rechts 13">
                <a:extLst>
                  <a:ext uri="{FF2B5EF4-FFF2-40B4-BE49-F238E27FC236}">
                    <a16:creationId xmlns:a16="http://schemas.microsoft.com/office/drawing/2014/main" id="{88CFFA32-A47C-4040-95AE-4B94F0709145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8" descr="Gerelateerde afbeelding">
              <a:extLst>
                <a:ext uri="{FF2B5EF4-FFF2-40B4-BE49-F238E27FC236}">
                  <a16:creationId xmlns:a16="http://schemas.microsoft.com/office/drawing/2014/main" id="{74EFAD41-983E-4DB3-B428-FE359D76C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988" y="416400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DA959800-F788-441C-A43E-0725EC35C757}"/>
              </a:ext>
            </a:extLst>
          </p:cNvPr>
          <p:cNvSpPr/>
          <p:nvPr/>
        </p:nvSpPr>
        <p:spPr>
          <a:xfrm>
            <a:off x="6600123" y="4356965"/>
            <a:ext cx="3200400" cy="6076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33146E8-1594-4D4C-AC26-E55BB799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005395"/>
            <a:ext cx="9144687" cy="1601897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6FE36F61-EA41-498F-8A16-9DBE8164B6BA}"/>
              </a:ext>
            </a:extLst>
          </p:cNvPr>
          <p:cNvSpPr/>
          <p:nvPr/>
        </p:nvSpPr>
        <p:spPr>
          <a:xfrm>
            <a:off x="464418" y="4225985"/>
            <a:ext cx="3200400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“Hello </a:t>
            </a:r>
            <a:r>
              <a:rPr lang="en-GB" sz="2400" dirty="0" err="1">
                <a:solidFill>
                  <a:srgbClr val="C00000"/>
                </a:solidFill>
              </a:rPr>
              <a:t>Wereld</a:t>
            </a:r>
            <a:r>
              <a:rPr lang="en-GB" sz="2400" dirty="0">
                <a:solidFill>
                  <a:srgbClr val="C00000"/>
                </a:solidFill>
              </a:rPr>
              <a:t>!” </a:t>
            </a:r>
            <a:r>
              <a:rPr lang="en-GB" sz="2400" dirty="0"/>
              <a:t>(string)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C7622E0-4D95-410B-94F1-A5DEEF58CE2F}"/>
              </a:ext>
            </a:extLst>
          </p:cNvPr>
          <p:cNvSpPr txBox="1"/>
          <p:nvPr/>
        </p:nvSpPr>
        <p:spPr>
          <a:xfrm>
            <a:off x="7585777" y="368755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A69F9"/>
                </a:solidFill>
              </a:rPr>
              <a:t>VOID</a:t>
            </a:r>
            <a:endParaRPr lang="en-GB" dirty="0">
              <a:solidFill>
                <a:srgbClr val="7A6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6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D78A21437D84DAC5B32F2BB466A5D" ma:contentTypeVersion="0" ma:contentTypeDescription="Een nieuw document maken." ma:contentTypeScope="" ma:versionID="9879ad63ee20f36c5c94c0db403a1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CEA1D4-F61F-4ABF-9E02-4CAA736F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776112-665F-4321-8DF2-154B8CFE47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3963EC-CB83-4A74-AD17-7E027499DC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8419</TotalTime>
  <Words>318</Words>
  <Application>Microsoft Office PowerPoint</Application>
  <PresentationFormat>Aangepast</PresentationFormat>
  <Paragraphs>111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PowerPoint-presentatie</vt:lpstr>
      <vt:lpstr>Inhoudstafel  </vt:lpstr>
      <vt:lpstr>PowerPoint-presentatie</vt:lpstr>
      <vt:lpstr>PowerPoint-presentatie</vt:lpstr>
      <vt:lpstr>IO-Scheme Som van getallen</vt:lpstr>
      <vt:lpstr>IO-Schema methods (Parse)</vt:lpstr>
      <vt:lpstr>IO-Schema methods (Parse)</vt:lpstr>
      <vt:lpstr>IO-Schema methods (Console.ReadLine)</vt:lpstr>
      <vt:lpstr>IO-Schema methods (Console.WriteLine)</vt:lpstr>
      <vt:lpstr>Console.WriteLine Overloads</vt:lpstr>
      <vt:lpstr>Datatypes</vt:lpstr>
      <vt:lpstr>PowerPoint-presentatie</vt:lpstr>
      <vt:lpstr>Variable vs Constante</vt:lpstr>
      <vt:lpstr>PowerPoint-presentatie</vt:lpstr>
      <vt:lpstr>Wat is een operator</vt:lpstr>
      <vt:lpstr>Classificatie van operatoren</vt:lpstr>
      <vt:lpstr>PowerPoint-presentatie</vt:lpstr>
      <vt:lpstr>Modulo %</vt:lpstr>
      <vt:lpstr>Handamatig bereken van de modulo</vt:lpstr>
      <vt:lpstr>Logische operatoren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PRESENTATIETITEL</dc:title>
  <dc:creator>Ian Defever</dc:creator>
  <cp:lastModifiedBy>Admin</cp:lastModifiedBy>
  <cp:revision>385</cp:revision>
  <dcterms:created xsi:type="dcterms:W3CDTF">2017-03-10T10:11:29Z</dcterms:created>
  <dcterms:modified xsi:type="dcterms:W3CDTF">2019-10-02T19:44:30Z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2017-03-10T00:00:00Z</vt:filetime>
  </property>
  <property fmtid="{D5CDD505-2E9C-101B-9397-08002B2CF9AE}" pid="5" name="ContentTypeId">
    <vt:lpwstr>0x0101007EFD78A21437D84DAC5B32F2BB466A5D</vt:lpwstr>
  </property>
</Properties>
</file>