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Geen stijl, tabel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Geen stijl, gee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BFBA79-F7EF-45A0-BC90-0C3775C488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AA1486AD-D434-42B9-B9CE-443A4E28E7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9A197B3-AC9D-4D7D-8859-3F86E29F3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AFCBD-F6AD-4A86-85EB-79CB4D8345B4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B1DF0F7-7310-42B5-B910-658583131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00363EA-2F58-46BB-942F-8D71F535A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C9E95-3FDA-41E8-B981-2178483A337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94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6EF1C2-AE8D-4A37-ACB0-45FD072B6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7C99C441-B497-4971-ABCB-11DAF6FC38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CBB86CE-3D36-4632-A38C-AED3DEE49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AFCBD-F6AD-4A86-85EB-79CB4D8345B4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F3D878D-4DDA-48DF-B9DD-A7515092B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5285420-A232-4659-91E9-37052F875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C9E95-3FDA-41E8-B981-2178483A337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104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4747BAA0-762E-493E-839F-6D480A34A4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C8BD2A0E-7B61-47C3-BF11-8C2CB3ACC9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43C8C18-BCFD-47E3-ACBD-F3047CEC0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AFCBD-F6AD-4A86-85EB-79CB4D8345B4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79AB7C1-3055-4201-9B60-7E98BC897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E00F4CE-8E92-4732-9C81-CC5DA1FF0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C9E95-3FDA-41E8-B981-2178483A337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542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253298-1E3C-47C2-B8FC-7F5FD4E8E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0CE5F1A-F96F-49ED-A9F2-6B58AFDA09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8C1428B-A0FA-415E-BCA0-2A3264011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AFCBD-F6AD-4A86-85EB-79CB4D8345B4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D43930F-0545-4BFD-8848-FA5549DC1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471B529-9841-4066-921D-56F2E2925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C9E95-3FDA-41E8-B981-2178483A337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868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9AFC60-D919-4E5B-82C3-7C9CC64D7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9245BDED-5490-482F-89B1-0AA4DF20B2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6A8404A-9C23-4669-90CC-8326F687C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AFCBD-F6AD-4A86-85EB-79CB4D8345B4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0849A8F-B736-4DED-A119-9161A6CA0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2F2CAF3-20AF-4095-A9BB-9DF592EEC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C9E95-3FDA-41E8-B981-2178483A337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991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5D8105-2E51-4550-B8A1-FA7F420CA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AE41D8B-C326-4131-9EDA-2CF2664E87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54E1D2B5-BA56-4B4D-B298-ED97561057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566F3CFD-55CB-43D2-9F3E-4359A1558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AFCBD-F6AD-4A86-85EB-79CB4D8345B4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7B05D1A0-8295-4DB7-A909-E19664126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DE0F6A9B-359D-46F6-AE20-8D119E21E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C9E95-3FDA-41E8-B981-2178483A337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180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3F6393-A8F3-47EA-8C92-902C0A8DD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D9617767-8EC4-4612-9D8B-91725697E6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F5BA03DE-9E59-4202-B066-5B8A2B03B0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08B9C382-ACF5-488E-B583-C44A006E0D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D6716F89-FFBF-4CDF-BA08-F3C46CF57E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F73BE462-75CD-447B-B160-D952EA678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AFCBD-F6AD-4A86-85EB-79CB4D8345B4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5DA1BF5B-2D16-4991-AAF1-A417BA4A1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40047F9B-C59C-42F8-85EB-C847B4861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C9E95-3FDA-41E8-B981-2178483A337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318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DCD552-DDA5-4E38-9436-EF830F0BD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CF85C3D8-A99D-4913-A991-FCC02CBF5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AFCBD-F6AD-4A86-85EB-79CB4D8345B4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29103CAC-AF04-4414-B6A2-F45C29792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7481E1FD-E1B8-44F6-8E8D-5A08C6F35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C9E95-3FDA-41E8-B981-2178483A337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66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8D669A5D-0FCA-4CCD-94F8-CCF1C2CA1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AFCBD-F6AD-4A86-85EB-79CB4D8345B4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77466A90-AB36-47D1-ADF7-5C66C93D3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3AEC3B22-1D4E-4A1D-911F-EE8DC144A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C9E95-3FDA-41E8-B981-2178483A337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004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77EE27-1FBD-407B-98BB-8A5F0901A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078B990-B1A5-4B38-80C8-34626DAD3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EAC467F6-F63F-4358-BE73-D6920A4264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92E071C2-1F16-43DD-B724-11558BBB0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AFCBD-F6AD-4A86-85EB-79CB4D8345B4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0A72BE50-AE1E-4F1A-8813-4EF49603D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6DDEE775-F1CE-43C9-97C2-F31014E4B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C9E95-3FDA-41E8-B981-2178483A337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329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5439B5-BFA5-4B75-970E-B62366E7F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240789D7-C317-49D5-ACCB-634E4EC022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5E4CB3C7-3A56-4E24-9E72-52C2ED4EA9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E7DF7DCE-45F7-4F59-9980-AE0CDACC7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AFCBD-F6AD-4A86-85EB-79CB4D8345B4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3C8628AE-3BEF-4359-A4B0-55118008D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3470A985-761F-4D6F-8CB6-4D4A85F7E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C9E95-3FDA-41E8-B981-2178483A337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014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508B457D-C84D-46E3-AA3C-D04651709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1931EE9-0EEC-45D0-BA99-875F510B58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8EE447A-4898-44C0-985E-56701A1346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AAFCBD-F6AD-4A86-85EB-79CB4D8345B4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555C729-EA77-464F-A185-4190759B01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F0BA4FC-0E46-4127-9E2E-29F49C4D54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CC9E95-3FDA-41E8-B981-2178483A337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425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B8F375-4B16-4C4F-A0E6-03CD4589C6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BE" dirty="0"/>
              <a:t>Strings</a:t>
            </a:r>
            <a:endParaRPr lang="en-US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9655EC82-16A2-4D91-B150-49FF20B3A7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5699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066027-74C2-4CA9-A362-49C21543A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Contains</a:t>
            </a:r>
            <a:r>
              <a:rPr lang="fr-BE" dirty="0"/>
              <a:t>()</a:t>
            </a:r>
            <a:endParaRPr lang="en-US" dirty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F906B0A2-ADC8-49E4-9F53-605554A5DC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110" y="3140294"/>
            <a:ext cx="7065650" cy="2617250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E7C9AAF4-E952-4992-9D27-5485CEF19B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5428" y="3724598"/>
            <a:ext cx="1967969" cy="1448643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D6E4B35C-E0C6-440E-B30C-E9DD748C81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1064" y="873144"/>
            <a:ext cx="5307075" cy="609009"/>
          </a:xfrm>
          <a:prstGeom prst="rect">
            <a:avLst/>
          </a:prstGeom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5B0F8D1F-F9BF-4BC7-A1F9-97DB8CCD5D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1750746"/>
            <a:ext cx="8479941" cy="829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1281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9F819C-B179-411F-B824-00F0EDF43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Substring</a:t>
            </a:r>
            <a:r>
              <a:rPr lang="fr-BE" dirty="0"/>
              <a:t>()</a:t>
            </a:r>
            <a:endParaRPr lang="en-US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5E693DAF-F6DD-47A8-9ECA-AD6DCB1D1F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652" y="2890500"/>
            <a:ext cx="6477561" cy="3490262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2875D626-44FB-4677-9284-87CF4EAD3F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5758" y="4154357"/>
            <a:ext cx="1951060" cy="965871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3C451622-0A37-47FF-9EEA-2E2662BD24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1672" y="477238"/>
            <a:ext cx="6414246" cy="750604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DF5C5B8C-0D5C-4E8A-A71B-D5798CB8F5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7212" y="1546809"/>
            <a:ext cx="8929606" cy="750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8479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A50B25-5302-48E0-B241-B3D8D71A0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Length</a:t>
            </a:r>
            <a:r>
              <a:rPr lang="fr-BE" dirty="0"/>
              <a:t> (</a:t>
            </a:r>
            <a:r>
              <a:rPr lang="fr-BE" dirty="0" err="1"/>
              <a:t>Property</a:t>
            </a:r>
            <a:r>
              <a:rPr lang="fr-BE" dirty="0"/>
              <a:t>)</a:t>
            </a:r>
            <a:endParaRPr lang="en-US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CF5762C-FCE4-4BFD-B8ED-2336D26B46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Als je </a:t>
            </a:r>
            <a:r>
              <a:rPr lang="fr-BE" dirty="0" err="1"/>
              <a:t>wilt</a:t>
            </a:r>
            <a:r>
              <a:rPr lang="fr-BE" dirty="0"/>
              <a:t> </a:t>
            </a:r>
            <a:r>
              <a:rPr lang="fr-BE" dirty="0" err="1"/>
              <a:t>weten</a:t>
            </a:r>
            <a:r>
              <a:rPr lang="fr-BE" dirty="0"/>
              <a:t> </a:t>
            </a:r>
            <a:r>
              <a:rPr lang="fr-BE" dirty="0" err="1"/>
              <a:t>hoeveel</a:t>
            </a:r>
            <a:r>
              <a:rPr lang="fr-BE" dirty="0"/>
              <a:t> </a:t>
            </a:r>
            <a:r>
              <a:rPr lang="fr-BE" dirty="0" err="1"/>
              <a:t>karakters</a:t>
            </a:r>
            <a:r>
              <a:rPr lang="fr-BE" dirty="0"/>
              <a:t> je string </a:t>
            </a:r>
            <a:r>
              <a:rPr lang="fr-BE" dirty="0" err="1"/>
              <a:t>is</a:t>
            </a:r>
            <a:r>
              <a:rPr lang="fr-BE" dirty="0"/>
              <a:t>, </a:t>
            </a:r>
            <a:r>
              <a:rPr lang="fr-BE" dirty="0" err="1"/>
              <a:t>roep</a:t>
            </a:r>
            <a:r>
              <a:rPr lang="fr-BE" dirty="0"/>
              <a:t> je de </a:t>
            </a:r>
            <a:r>
              <a:rPr lang="fr-BE" dirty="0" err="1"/>
              <a:t>property</a:t>
            </a:r>
            <a:r>
              <a:rPr lang="fr-BE" dirty="0"/>
              <a:t> </a:t>
            </a:r>
            <a:r>
              <a:rPr lang="fr-BE" b="1" dirty="0" err="1"/>
              <a:t>Length</a:t>
            </a:r>
            <a:r>
              <a:rPr lang="fr-BE" b="1" dirty="0"/>
              <a:t> </a:t>
            </a:r>
            <a:r>
              <a:rPr lang="fr-BE" dirty="0"/>
              <a:t>op.</a:t>
            </a:r>
            <a:endParaRPr lang="en-US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42492AA5-A303-49A2-9D31-6532430650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334312"/>
            <a:ext cx="6637130" cy="1982406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4E307135-F07B-40A4-A005-696E9CC6CD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09153" y="3429000"/>
            <a:ext cx="1248867" cy="963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7491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>
            <a:extLst>
              <a:ext uri="{FF2B5EF4-FFF2-40B4-BE49-F238E27FC236}">
                <a16:creationId xmlns:a16="http://schemas.microsoft.com/office/drawing/2014/main" id="{997D7949-9636-44E5-A3B6-CDC6DBA918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255" y="355139"/>
            <a:ext cx="5581385" cy="2482328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AEDD9F7E-E424-46DF-916A-76279420BD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41" y="4368511"/>
            <a:ext cx="12095359" cy="73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954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07680B-AAD4-4E95-A2DE-0BB5BFE38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Fout </a:t>
            </a:r>
            <a:r>
              <a:rPr lang="fr-BE" dirty="0" err="1"/>
              <a:t>afhandeling</a:t>
            </a:r>
            <a:endParaRPr lang="en-US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3CD3BCD7-D369-4F7E-BBBE-B0C134D04F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9338" y="151841"/>
            <a:ext cx="6024462" cy="2096452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32D1D1E4-CF0D-47E3-A3EE-8ABE3587CC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187" y="2622725"/>
            <a:ext cx="6088908" cy="3726503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585B8C75-D0D0-4DB7-A4AC-49DF3EC6A7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0204" y="3183730"/>
            <a:ext cx="3769904" cy="660050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F4CF68CE-7521-4652-A4BD-5A7C2A6337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87718" y="4976986"/>
            <a:ext cx="469923" cy="448562"/>
          </a:xfrm>
          <a:prstGeom prst="rect">
            <a:avLst/>
          </a:prstGeom>
        </p:spPr>
      </p:pic>
      <p:sp>
        <p:nvSpPr>
          <p:cNvPr id="8" name="Tekstvak 7">
            <a:extLst>
              <a:ext uri="{FF2B5EF4-FFF2-40B4-BE49-F238E27FC236}">
                <a16:creationId xmlns:a16="http://schemas.microsoft.com/office/drawing/2014/main" id="{2CB88D5E-7A24-4FF4-B138-3C13F09B5E6E}"/>
              </a:ext>
            </a:extLst>
          </p:cNvPr>
          <p:cNvSpPr txBox="1"/>
          <p:nvPr/>
        </p:nvSpPr>
        <p:spPr>
          <a:xfrm>
            <a:off x="8341569" y="4779217"/>
            <a:ext cx="2716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Output </a:t>
            </a:r>
            <a:r>
              <a:rPr lang="fr-BE" dirty="0" err="1"/>
              <a:t>voor</a:t>
            </a:r>
            <a:r>
              <a:rPr lang="fr-BE" dirty="0"/>
              <a:t> </a:t>
            </a:r>
            <a:r>
              <a:rPr lang="fr-BE" b="1" dirty="0" err="1"/>
              <a:t>teZoekenIndex</a:t>
            </a:r>
            <a:r>
              <a:rPr lang="fr-BE" dirty="0"/>
              <a:t> =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3133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>
            <a:extLst>
              <a:ext uri="{FF2B5EF4-FFF2-40B4-BE49-F238E27FC236}">
                <a16:creationId xmlns:a16="http://schemas.microsoft.com/office/drawing/2014/main" id="{C6B0CB7D-3A8E-4BAF-B124-28E0BCAD29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3234" y="1023429"/>
            <a:ext cx="4706830" cy="1880027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C6604CDA-F023-466F-ADE8-FBD95CA90A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7206" y="4054421"/>
            <a:ext cx="1902701" cy="851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731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ijdelijke aanduiding voor inhoud 3" descr="Afbeeldingsresultaat voor c# data types">
            <a:extLst>
              <a:ext uri="{FF2B5EF4-FFF2-40B4-BE49-F238E27FC236}">
                <a16:creationId xmlns:a16="http://schemas.microsoft.com/office/drawing/2014/main" id="{3CD0A01B-4919-4253-9A48-AD02CF91C5BE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818" y="959963"/>
            <a:ext cx="10324249" cy="470554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501608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el 7">
            <a:extLst>
              <a:ext uri="{FF2B5EF4-FFF2-40B4-BE49-F238E27FC236}">
                <a16:creationId xmlns:a16="http://schemas.microsoft.com/office/drawing/2014/main" id="{B0DB6749-555A-45D2-B9A5-1CDED2C175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9905100"/>
              </p:ext>
            </p:extLst>
          </p:nvPr>
        </p:nvGraphicFramePr>
        <p:xfrm>
          <a:off x="7079530" y="1737311"/>
          <a:ext cx="4268248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34124">
                  <a:extLst>
                    <a:ext uri="{9D8B030D-6E8A-4147-A177-3AD203B41FA5}">
                      <a16:colId xmlns:a16="http://schemas.microsoft.com/office/drawing/2014/main" val="842553848"/>
                    </a:ext>
                  </a:extLst>
                </a:gridCol>
                <a:gridCol w="2134124">
                  <a:extLst>
                    <a:ext uri="{9D8B030D-6E8A-4147-A177-3AD203B41FA5}">
                      <a16:colId xmlns:a16="http://schemas.microsoft.com/office/drawing/2014/main" val="10258300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1363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2963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342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2073253"/>
                  </a:ext>
                </a:extLst>
              </a:tr>
            </a:tbl>
          </a:graphicData>
        </a:graphic>
      </p:graphicFrame>
      <p:graphicFrame>
        <p:nvGraphicFramePr>
          <p:cNvPr id="9" name="Tabel 7">
            <a:extLst>
              <a:ext uri="{FF2B5EF4-FFF2-40B4-BE49-F238E27FC236}">
                <a16:creationId xmlns:a16="http://schemas.microsoft.com/office/drawing/2014/main" id="{32D455AD-C082-4D57-BB05-518F43F1DD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6310175"/>
              </p:ext>
            </p:extLst>
          </p:nvPr>
        </p:nvGraphicFramePr>
        <p:xfrm>
          <a:off x="7079530" y="4379009"/>
          <a:ext cx="4268248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34124">
                  <a:extLst>
                    <a:ext uri="{9D8B030D-6E8A-4147-A177-3AD203B41FA5}">
                      <a16:colId xmlns:a16="http://schemas.microsoft.com/office/drawing/2014/main" val="842553848"/>
                    </a:ext>
                  </a:extLst>
                </a:gridCol>
                <a:gridCol w="2134124">
                  <a:extLst>
                    <a:ext uri="{9D8B030D-6E8A-4147-A177-3AD203B41FA5}">
                      <a16:colId xmlns:a16="http://schemas.microsoft.com/office/drawing/2014/main" val="10258300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BE" dirty="0"/>
                        <a:t>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1363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BE" dirty="0"/>
                        <a:t>M2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2963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BE" dirty="0"/>
                        <a:t>M3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342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BE" dirty="0"/>
                        <a:t>M4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2073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BE" dirty="0"/>
                        <a:t>M5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3687107"/>
                  </a:ext>
                </a:extLst>
              </a:tr>
            </a:tbl>
          </a:graphicData>
        </a:graphic>
      </p:graphicFrame>
      <p:grpSp>
        <p:nvGrpSpPr>
          <p:cNvPr id="13" name="Groep 12">
            <a:extLst>
              <a:ext uri="{FF2B5EF4-FFF2-40B4-BE49-F238E27FC236}">
                <a16:creationId xmlns:a16="http://schemas.microsoft.com/office/drawing/2014/main" id="{1BD2EF95-90C9-473E-BF5A-311A56716DFA}"/>
              </a:ext>
            </a:extLst>
          </p:cNvPr>
          <p:cNvGrpSpPr/>
          <p:nvPr/>
        </p:nvGrpSpPr>
        <p:grpSpPr>
          <a:xfrm>
            <a:off x="9100532" y="3532695"/>
            <a:ext cx="137736" cy="520831"/>
            <a:chOff x="4194928" y="1253765"/>
            <a:chExt cx="207390" cy="722722"/>
          </a:xfrm>
        </p:grpSpPr>
        <p:sp>
          <p:nvSpPr>
            <p:cNvPr id="10" name="Ovaal 9">
              <a:extLst>
                <a:ext uri="{FF2B5EF4-FFF2-40B4-BE49-F238E27FC236}">
                  <a16:creationId xmlns:a16="http://schemas.microsoft.com/office/drawing/2014/main" id="{5427C14E-ED02-40D6-8023-27B2C16BC544}"/>
                </a:ext>
              </a:extLst>
            </p:cNvPr>
            <p:cNvSpPr/>
            <p:nvPr/>
          </p:nvSpPr>
          <p:spPr>
            <a:xfrm>
              <a:off x="4194928" y="1253765"/>
              <a:ext cx="207390" cy="1885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al 10">
              <a:extLst>
                <a:ext uri="{FF2B5EF4-FFF2-40B4-BE49-F238E27FC236}">
                  <a16:creationId xmlns:a16="http://schemas.microsoft.com/office/drawing/2014/main" id="{4C1AD7F8-CA49-474C-B9C4-4EC0F9522A15}"/>
                </a:ext>
              </a:extLst>
            </p:cNvPr>
            <p:cNvSpPr/>
            <p:nvPr/>
          </p:nvSpPr>
          <p:spPr>
            <a:xfrm>
              <a:off x="4194928" y="1520858"/>
              <a:ext cx="207390" cy="1885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al 11">
              <a:extLst>
                <a:ext uri="{FF2B5EF4-FFF2-40B4-BE49-F238E27FC236}">
                  <a16:creationId xmlns:a16="http://schemas.microsoft.com/office/drawing/2014/main" id="{25995818-2E8F-4D10-989F-F658AF4F6BBB}"/>
                </a:ext>
              </a:extLst>
            </p:cNvPr>
            <p:cNvSpPr/>
            <p:nvPr/>
          </p:nvSpPr>
          <p:spPr>
            <a:xfrm>
              <a:off x="4194928" y="1787951"/>
              <a:ext cx="207390" cy="1885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kstvak 15">
            <a:extLst>
              <a:ext uri="{FF2B5EF4-FFF2-40B4-BE49-F238E27FC236}">
                <a16:creationId xmlns:a16="http://schemas.microsoft.com/office/drawing/2014/main" id="{2ECD9D9B-90E7-47C2-9871-AE65424E8FAD}"/>
              </a:ext>
            </a:extLst>
          </p:cNvPr>
          <p:cNvSpPr txBox="1"/>
          <p:nvPr/>
        </p:nvSpPr>
        <p:spPr>
          <a:xfrm>
            <a:off x="7626285" y="332439"/>
            <a:ext cx="25358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4000" dirty="0" err="1"/>
              <a:t>Geheugen</a:t>
            </a:r>
            <a:endParaRPr lang="en-US" sz="4000" dirty="0"/>
          </a:p>
        </p:txBody>
      </p:sp>
      <p:pic>
        <p:nvPicPr>
          <p:cNvPr id="17" name="Afbeelding 16">
            <a:extLst>
              <a:ext uri="{FF2B5EF4-FFF2-40B4-BE49-F238E27FC236}">
                <a16:creationId xmlns:a16="http://schemas.microsoft.com/office/drawing/2014/main" id="{86E9119B-8409-4BEE-A5AD-3F48C82C65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597" y="735834"/>
            <a:ext cx="4498598" cy="5593721"/>
          </a:xfrm>
          <a:prstGeom prst="rect">
            <a:avLst/>
          </a:prstGeom>
        </p:spPr>
      </p:pic>
      <p:sp>
        <p:nvSpPr>
          <p:cNvPr id="18" name="Rechthoek 17">
            <a:extLst>
              <a:ext uri="{FF2B5EF4-FFF2-40B4-BE49-F238E27FC236}">
                <a16:creationId xmlns:a16="http://schemas.microsoft.com/office/drawing/2014/main" id="{9F36FDBE-B6D7-42B3-8A79-8B2EBFCE5FDD}"/>
              </a:ext>
            </a:extLst>
          </p:cNvPr>
          <p:cNvSpPr/>
          <p:nvPr/>
        </p:nvSpPr>
        <p:spPr>
          <a:xfrm>
            <a:off x="7145518" y="1750770"/>
            <a:ext cx="1875934" cy="3108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err="1"/>
              <a:t>woord</a:t>
            </a:r>
            <a:endParaRPr lang="en-US" dirty="0"/>
          </a:p>
        </p:txBody>
      </p:sp>
      <p:sp>
        <p:nvSpPr>
          <p:cNvPr id="19" name="Rechthoek 18">
            <a:extLst>
              <a:ext uri="{FF2B5EF4-FFF2-40B4-BE49-F238E27FC236}">
                <a16:creationId xmlns:a16="http://schemas.microsoft.com/office/drawing/2014/main" id="{FD5913FB-9BC4-470D-B37E-C41F743ECB41}"/>
              </a:ext>
            </a:extLst>
          </p:cNvPr>
          <p:cNvSpPr/>
          <p:nvPr/>
        </p:nvSpPr>
        <p:spPr>
          <a:xfrm>
            <a:off x="9246648" y="1766763"/>
            <a:ext cx="1875934" cy="3108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/>
              <a:t>Lege string</a:t>
            </a:r>
            <a:endParaRPr lang="en-US" dirty="0"/>
          </a:p>
        </p:txBody>
      </p:sp>
      <p:sp>
        <p:nvSpPr>
          <p:cNvPr id="21" name="Rechthoek 20">
            <a:extLst>
              <a:ext uri="{FF2B5EF4-FFF2-40B4-BE49-F238E27FC236}">
                <a16:creationId xmlns:a16="http://schemas.microsoft.com/office/drawing/2014/main" id="{13FCE33D-E1E6-4C65-996D-D0A1B9BC3357}"/>
              </a:ext>
            </a:extLst>
          </p:cNvPr>
          <p:cNvSpPr/>
          <p:nvPr/>
        </p:nvSpPr>
        <p:spPr>
          <a:xfrm>
            <a:off x="7145518" y="2129664"/>
            <a:ext cx="1875934" cy="3108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err="1"/>
              <a:t>zin</a:t>
            </a:r>
            <a:endParaRPr lang="en-US" dirty="0"/>
          </a:p>
        </p:txBody>
      </p:sp>
      <p:sp>
        <p:nvSpPr>
          <p:cNvPr id="22" name="Rechthoek 21">
            <a:extLst>
              <a:ext uri="{FF2B5EF4-FFF2-40B4-BE49-F238E27FC236}">
                <a16:creationId xmlns:a16="http://schemas.microsoft.com/office/drawing/2014/main" id="{A80C5895-EA27-4E56-AAEE-DA4EDCF7818B}"/>
              </a:ext>
            </a:extLst>
          </p:cNvPr>
          <p:cNvSpPr/>
          <p:nvPr/>
        </p:nvSpPr>
        <p:spPr>
          <a:xfrm>
            <a:off x="9246648" y="2145657"/>
            <a:ext cx="1875934" cy="3108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/>
              <a:t>Lege string</a:t>
            </a:r>
            <a:endParaRPr lang="en-US" dirty="0"/>
          </a:p>
        </p:txBody>
      </p:sp>
      <p:sp>
        <p:nvSpPr>
          <p:cNvPr id="23" name="Rechthoek 22">
            <a:extLst>
              <a:ext uri="{FF2B5EF4-FFF2-40B4-BE49-F238E27FC236}">
                <a16:creationId xmlns:a16="http://schemas.microsoft.com/office/drawing/2014/main" id="{BE00C6CF-D178-4DB5-B567-5F1A1F658522}"/>
              </a:ext>
            </a:extLst>
          </p:cNvPr>
          <p:cNvSpPr/>
          <p:nvPr/>
        </p:nvSpPr>
        <p:spPr>
          <a:xfrm>
            <a:off x="7145518" y="2503754"/>
            <a:ext cx="1875934" cy="3108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err="1"/>
              <a:t>naam</a:t>
            </a:r>
            <a:endParaRPr lang="en-US" dirty="0"/>
          </a:p>
        </p:txBody>
      </p:sp>
      <p:sp>
        <p:nvSpPr>
          <p:cNvPr id="24" name="Rechthoek 23">
            <a:extLst>
              <a:ext uri="{FF2B5EF4-FFF2-40B4-BE49-F238E27FC236}">
                <a16:creationId xmlns:a16="http://schemas.microsoft.com/office/drawing/2014/main" id="{7731EAD5-192F-4D0C-A692-C4E3D248982C}"/>
              </a:ext>
            </a:extLst>
          </p:cNvPr>
          <p:cNvSpPr/>
          <p:nvPr/>
        </p:nvSpPr>
        <p:spPr>
          <a:xfrm>
            <a:off x="9246648" y="2519747"/>
            <a:ext cx="1875934" cy="3108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/>
              <a:t>Lege string</a:t>
            </a:r>
            <a:endParaRPr lang="en-US" dirty="0"/>
          </a:p>
        </p:txBody>
      </p:sp>
      <p:sp>
        <p:nvSpPr>
          <p:cNvPr id="25" name="Rechthoek 24">
            <a:extLst>
              <a:ext uri="{FF2B5EF4-FFF2-40B4-BE49-F238E27FC236}">
                <a16:creationId xmlns:a16="http://schemas.microsoft.com/office/drawing/2014/main" id="{FC96A3F4-991C-4B04-B364-B46A10B7891B}"/>
              </a:ext>
            </a:extLst>
          </p:cNvPr>
          <p:cNvSpPr/>
          <p:nvPr/>
        </p:nvSpPr>
        <p:spPr>
          <a:xfrm>
            <a:off x="9246648" y="1766763"/>
            <a:ext cx="1875934" cy="3108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/>
              <a:t>M1</a:t>
            </a:r>
            <a:endParaRPr lang="en-US" dirty="0"/>
          </a:p>
        </p:txBody>
      </p:sp>
      <p:sp>
        <p:nvSpPr>
          <p:cNvPr id="26" name="Rechthoek 25">
            <a:extLst>
              <a:ext uri="{FF2B5EF4-FFF2-40B4-BE49-F238E27FC236}">
                <a16:creationId xmlns:a16="http://schemas.microsoft.com/office/drawing/2014/main" id="{5E23DFFB-0947-4B65-BD23-57545A8A5BC6}"/>
              </a:ext>
            </a:extLst>
          </p:cNvPr>
          <p:cNvSpPr/>
          <p:nvPr/>
        </p:nvSpPr>
        <p:spPr>
          <a:xfrm>
            <a:off x="7079530" y="4409734"/>
            <a:ext cx="1875934" cy="3108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M1</a:t>
            </a:r>
            <a:endParaRPr lang="en-US" dirty="0"/>
          </a:p>
        </p:txBody>
      </p:sp>
      <p:sp>
        <p:nvSpPr>
          <p:cNvPr id="27" name="Rechthoek 26">
            <a:extLst>
              <a:ext uri="{FF2B5EF4-FFF2-40B4-BE49-F238E27FC236}">
                <a16:creationId xmlns:a16="http://schemas.microsoft.com/office/drawing/2014/main" id="{1A2B69EA-1289-4ED6-A30E-26E593F0AE4D}"/>
              </a:ext>
            </a:extLst>
          </p:cNvPr>
          <p:cNvSpPr/>
          <p:nvPr/>
        </p:nvSpPr>
        <p:spPr>
          <a:xfrm>
            <a:off x="7079530" y="5524749"/>
            <a:ext cx="1875934" cy="3108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M4</a:t>
            </a:r>
            <a:endParaRPr lang="en-US" dirty="0"/>
          </a:p>
        </p:txBody>
      </p:sp>
      <p:sp>
        <p:nvSpPr>
          <p:cNvPr id="28" name="Rechthoek 27">
            <a:extLst>
              <a:ext uri="{FF2B5EF4-FFF2-40B4-BE49-F238E27FC236}">
                <a16:creationId xmlns:a16="http://schemas.microsoft.com/office/drawing/2014/main" id="{AAA48714-3379-437D-953A-506CD4F84278}"/>
              </a:ext>
            </a:extLst>
          </p:cNvPr>
          <p:cNvSpPr/>
          <p:nvPr/>
        </p:nvSpPr>
        <p:spPr>
          <a:xfrm>
            <a:off x="7079530" y="5150689"/>
            <a:ext cx="1875934" cy="3108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M3</a:t>
            </a:r>
            <a:endParaRPr lang="en-US" dirty="0"/>
          </a:p>
        </p:txBody>
      </p:sp>
      <p:sp>
        <p:nvSpPr>
          <p:cNvPr id="29" name="Rechthoek 28">
            <a:extLst>
              <a:ext uri="{FF2B5EF4-FFF2-40B4-BE49-F238E27FC236}">
                <a16:creationId xmlns:a16="http://schemas.microsoft.com/office/drawing/2014/main" id="{4BD056CD-9BF5-45D6-BAB2-85EE7AE635A6}"/>
              </a:ext>
            </a:extLst>
          </p:cNvPr>
          <p:cNvSpPr/>
          <p:nvPr/>
        </p:nvSpPr>
        <p:spPr>
          <a:xfrm>
            <a:off x="7079530" y="4776629"/>
            <a:ext cx="1875934" cy="3108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M2</a:t>
            </a:r>
            <a:endParaRPr lang="en-US" dirty="0"/>
          </a:p>
        </p:txBody>
      </p:sp>
      <p:sp>
        <p:nvSpPr>
          <p:cNvPr id="30" name="Rechthoek 29">
            <a:extLst>
              <a:ext uri="{FF2B5EF4-FFF2-40B4-BE49-F238E27FC236}">
                <a16:creationId xmlns:a16="http://schemas.microsoft.com/office/drawing/2014/main" id="{565B4F4E-AAE0-4EC5-99F3-C57B27BA074C}"/>
              </a:ext>
            </a:extLst>
          </p:cNvPr>
          <p:cNvSpPr/>
          <p:nvPr/>
        </p:nvSpPr>
        <p:spPr>
          <a:xfrm>
            <a:off x="7075341" y="5896206"/>
            <a:ext cx="1875934" cy="3108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M5</a:t>
            </a:r>
            <a:endParaRPr lang="en-US" dirty="0"/>
          </a:p>
        </p:txBody>
      </p:sp>
      <p:sp>
        <p:nvSpPr>
          <p:cNvPr id="31" name="Rechthoek 30">
            <a:extLst>
              <a:ext uri="{FF2B5EF4-FFF2-40B4-BE49-F238E27FC236}">
                <a16:creationId xmlns:a16="http://schemas.microsoft.com/office/drawing/2014/main" id="{03199EC2-12AA-431B-A81F-F66B081DB898}"/>
              </a:ext>
            </a:extLst>
          </p:cNvPr>
          <p:cNvSpPr/>
          <p:nvPr/>
        </p:nvSpPr>
        <p:spPr>
          <a:xfrm>
            <a:off x="9246648" y="4379009"/>
            <a:ext cx="1875934" cy="3108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>
                <a:solidFill>
                  <a:srgbClr val="FF0000"/>
                </a:solidFill>
              </a:rPr>
              <a:t>appel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2" name="Rechthoek 31">
            <a:extLst>
              <a:ext uri="{FF2B5EF4-FFF2-40B4-BE49-F238E27FC236}">
                <a16:creationId xmlns:a16="http://schemas.microsoft.com/office/drawing/2014/main" id="{589663FA-9746-4C3C-96D5-25F7696809B9}"/>
              </a:ext>
            </a:extLst>
          </p:cNvPr>
          <p:cNvSpPr/>
          <p:nvPr/>
        </p:nvSpPr>
        <p:spPr>
          <a:xfrm>
            <a:off x="9238268" y="2129664"/>
            <a:ext cx="1875934" cy="3108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/>
              <a:t>M2</a:t>
            </a:r>
            <a:endParaRPr lang="en-US" dirty="0"/>
          </a:p>
        </p:txBody>
      </p:sp>
      <p:sp>
        <p:nvSpPr>
          <p:cNvPr id="33" name="Rechthoek 32">
            <a:extLst>
              <a:ext uri="{FF2B5EF4-FFF2-40B4-BE49-F238E27FC236}">
                <a16:creationId xmlns:a16="http://schemas.microsoft.com/office/drawing/2014/main" id="{B01E084B-A88F-4A8B-ADB1-82E55B1DC8BA}"/>
              </a:ext>
            </a:extLst>
          </p:cNvPr>
          <p:cNvSpPr/>
          <p:nvPr/>
        </p:nvSpPr>
        <p:spPr>
          <a:xfrm>
            <a:off x="9244135" y="4801765"/>
            <a:ext cx="2092750" cy="2605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sz="1400" dirty="0">
                <a:solidFill>
                  <a:srgbClr val="FF0000"/>
                </a:solidFill>
              </a:rPr>
              <a:t>De </a:t>
            </a:r>
            <a:r>
              <a:rPr lang="fr-BE" sz="1400" dirty="0" err="1">
                <a:solidFill>
                  <a:srgbClr val="FF0000"/>
                </a:solidFill>
              </a:rPr>
              <a:t>bomen</a:t>
            </a:r>
            <a:r>
              <a:rPr lang="fr-BE" sz="1400" dirty="0">
                <a:solidFill>
                  <a:srgbClr val="FF0000"/>
                </a:solidFill>
              </a:rPr>
              <a:t> </a:t>
            </a:r>
            <a:r>
              <a:rPr lang="fr-BE" sz="1400" dirty="0" err="1">
                <a:solidFill>
                  <a:srgbClr val="FF0000"/>
                </a:solidFill>
              </a:rPr>
              <a:t>staan</a:t>
            </a:r>
            <a:r>
              <a:rPr lang="fr-BE" sz="1400" dirty="0">
                <a:solidFill>
                  <a:srgbClr val="FF0000"/>
                </a:solidFill>
              </a:rPr>
              <a:t> in </a:t>
            </a:r>
            <a:r>
              <a:rPr lang="fr-BE" sz="1400" dirty="0" err="1">
                <a:solidFill>
                  <a:srgbClr val="FF0000"/>
                </a:solidFill>
              </a:rPr>
              <a:t>bloei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34" name="Rechthoek 33">
            <a:extLst>
              <a:ext uri="{FF2B5EF4-FFF2-40B4-BE49-F238E27FC236}">
                <a16:creationId xmlns:a16="http://schemas.microsoft.com/office/drawing/2014/main" id="{1E992BED-ADE2-4EB4-8BFC-59C8A2396C33}"/>
              </a:ext>
            </a:extLst>
          </p:cNvPr>
          <p:cNvSpPr/>
          <p:nvPr/>
        </p:nvSpPr>
        <p:spPr>
          <a:xfrm>
            <a:off x="9238268" y="2494149"/>
            <a:ext cx="1875934" cy="3108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/>
              <a:t>M3</a:t>
            </a:r>
            <a:endParaRPr lang="en-US" dirty="0"/>
          </a:p>
        </p:txBody>
      </p:sp>
      <p:sp>
        <p:nvSpPr>
          <p:cNvPr id="35" name="Rechthoek 34">
            <a:extLst>
              <a:ext uri="{FF2B5EF4-FFF2-40B4-BE49-F238E27FC236}">
                <a16:creationId xmlns:a16="http://schemas.microsoft.com/office/drawing/2014/main" id="{F2C5F3D9-CEB5-4831-AD79-CFA86039CEB0}"/>
              </a:ext>
            </a:extLst>
          </p:cNvPr>
          <p:cNvSpPr/>
          <p:nvPr/>
        </p:nvSpPr>
        <p:spPr>
          <a:xfrm>
            <a:off x="9244135" y="5207811"/>
            <a:ext cx="1878447" cy="2285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>
                <a:solidFill>
                  <a:srgbClr val="FF0000"/>
                </a:solidFill>
              </a:rPr>
              <a:t>Julius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6" name="Rechthoek 35">
            <a:extLst>
              <a:ext uri="{FF2B5EF4-FFF2-40B4-BE49-F238E27FC236}">
                <a16:creationId xmlns:a16="http://schemas.microsoft.com/office/drawing/2014/main" id="{B86083E9-445F-47C4-8AF8-791AD094EA86}"/>
              </a:ext>
            </a:extLst>
          </p:cNvPr>
          <p:cNvSpPr/>
          <p:nvPr/>
        </p:nvSpPr>
        <p:spPr>
          <a:xfrm>
            <a:off x="9213654" y="2133993"/>
            <a:ext cx="1875934" cy="31083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/>
              <a:t>M1</a:t>
            </a:r>
            <a:endParaRPr lang="en-US" dirty="0"/>
          </a:p>
        </p:txBody>
      </p:sp>
      <p:sp>
        <p:nvSpPr>
          <p:cNvPr id="37" name="Rechthoek 36">
            <a:extLst>
              <a:ext uri="{FF2B5EF4-FFF2-40B4-BE49-F238E27FC236}">
                <a16:creationId xmlns:a16="http://schemas.microsoft.com/office/drawing/2014/main" id="{7658FB88-D5C5-4438-9AC5-7B471503319A}"/>
              </a:ext>
            </a:extLst>
          </p:cNvPr>
          <p:cNvSpPr/>
          <p:nvPr/>
        </p:nvSpPr>
        <p:spPr>
          <a:xfrm>
            <a:off x="9229888" y="2127351"/>
            <a:ext cx="1875934" cy="3108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>
                <a:solidFill>
                  <a:srgbClr val="FF0000"/>
                </a:solidFill>
              </a:rPr>
              <a:t>M4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8" name="Rechthoek 37">
            <a:extLst>
              <a:ext uri="{FF2B5EF4-FFF2-40B4-BE49-F238E27FC236}">
                <a16:creationId xmlns:a16="http://schemas.microsoft.com/office/drawing/2014/main" id="{02143705-58B7-48CA-ACF7-450E4A6B6EBB}"/>
              </a:ext>
            </a:extLst>
          </p:cNvPr>
          <p:cNvSpPr/>
          <p:nvPr/>
        </p:nvSpPr>
        <p:spPr>
          <a:xfrm>
            <a:off x="9246648" y="5580295"/>
            <a:ext cx="1878447" cy="2285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>
                <a:solidFill>
                  <a:srgbClr val="FF0000"/>
                </a:solidFill>
              </a:rPr>
              <a:t>APPEL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9" name="Rechthoek 38">
            <a:extLst>
              <a:ext uri="{FF2B5EF4-FFF2-40B4-BE49-F238E27FC236}">
                <a16:creationId xmlns:a16="http://schemas.microsoft.com/office/drawing/2014/main" id="{6A2B382E-C5FA-49C2-B472-C45BD552D497}"/>
              </a:ext>
            </a:extLst>
          </p:cNvPr>
          <p:cNvSpPr/>
          <p:nvPr/>
        </p:nvSpPr>
        <p:spPr>
          <a:xfrm>
            <a:off x="9238268" y="2140635"/>
            <a:ext cx="1875934" cy="3108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>
                <a:solidFill>
                  <a:schemeClr val="tx1"/>
                </a:solidFill>
              </a:rPr>
              <a:t>M4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Rechthoek 39">
            <a:extLst>
              <a:ext uri="{FF2B5EF4-FFF2-40B4-BE49-F238E27FC236}">
                <a16:creationId xmlns:a16="http://schemas.microsoft.com/office/drawing/2014/main" id="{07D7C647-2A49-4A26-98F3-73109EDC1315}"/>
              </a:ext>
            </a:extLst>
          </p:cNvPr>
          <p:cNvSpPr/>
          <p:nvPr/>
        </p:nvSpPr>
        <p:spPr>
          <a:xfrm>
            <a:off x="9238268" y="2514725"/>
            <a:ext cx="1875934" cy="31083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/>
              <a:t>M5</a:t>
            </a:r>
            <a:endParaRPr lang="en-US" dirty="0"/>
          </a:p>
        </p:txBody>
      </p:sp>
      <p:sp>
        <p:nvSpPr>
          <p:cNvPr id="41" name="Rechthoek 40">
            <a:extLst>
              <a:ext uri="{FF2B5EF4-FFF2-40B4-BE49-F238E27FC236}">
                <a16:creationId xmlns:a16="http://schemas.microsoft.com/office/drawing/2014/main" id="{6F79361C-784C-4DF9-AFFE-ACF3934C0E18}"/>
              </a:ext>
            </a:extLst>
          </p:cNvPr>
          <p:cNvSpPr/>
          <p:nvPr/>
        </p:nvSpPr>
        <p:spPr>
          <a:xfrm>
            <a:off x="9246648" y="5937335"/>
            <a:ext cx="1878447" cy="2285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>
                <a:solidFill>
                  <a:srgbClr val="FF0000"/>
                </a:solidFill>
              </a:rPr>
              <a:t>Marcus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2" name="Afbeelding 41">
            <a:extLst>
              <a:ext uri="{FF2B5EF4-FFF2-40B4-BE49-F238E27FC236}">
                <a16:creationId xmlns:a16="http://schemas.microsoft.com/office/drawing/2014/main" id="{83AFD90F-EF8B-4788-A385-F806DF8B02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2812" y="3176175"/>
            <a:ext cx="1674108" cy="2285353"/>
          </a:xfrm>
          <a:prstGeom prst="rect">
            <a:avLst/>
          </a:prstGeom>
        </p:spPr>
      </p:pic>
      <p:sp>
        <p:nvSpPr>
          <p:cNvPr id="44" name="Tekstballon: rechthoek met afgeronde hoeken 43">
            <a:extLst>
              <a:ext uri="{FF2B5EF4-FFF2-40B4-BE49-F238E27FC236}">
                <a16:creationId xmlns:a16="http://schemas.microsoft.com/office/drawing/2014/main" id="{5413A218-02F9-47B8-9BFC-DEB4F2FE35F8}"/>
              </a:ext>
            </a:extLst>
          </p:cNvPr>
          <p:cNvSpPr/>
          <p:nvPr/>
        </p:nvSpPr>
        <p:spPr>
          <a:xfrm>
            <a:off x="3740352" y="346559"/>
            <a:ext cx="2639028" cy="1794076"/>
          </a:xfrm>
          <a:prstGeom prst="wedgeRoundRectCallout">
            <a:avLst>
              <a:gd name="adj1" fmla="val 15131"/>
              <a:gd name="adj2" fmla="val 10250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Er </a:t>
            </a:r>
            <a:r>
              <a:rPr lang="fr-BE" dirty="0" err="1"/>
              <a:t>zijn</a:t>
            </a:r>
            <a:r>
              <a:rPr lang="fr-BE" dirty="0"/>
              <a:t> </a:t>
            </a:r>
            <a:r>
              <a:rPr lang="fr-BE" dirty="0" err="1"/>
              <a:t>geen</a:t>
            </a:r>
            <a:r>
              <a:rPr lang="fr-BE" dirty="0"/>
              <a:t> </a:t>
            </a:r>
            <a:r>
              <a:rPr lang="fr-BE" dirty="0" err="1"/>
              <a:t>referenties</a:t>
            </a:r>
            <a:r>
              <a:rPr lang="fr-BE" dirty="0"/>
              <a:t> </a:t>
            </a:r>
            <a:r>
              <a:rPr lang="fr-BE" dirty="0" err="1"/>
              <a:t>meer</a:t>
            </a:r>
            <a:r>
              <a:rPr lang="fr-BE" dirty="0"/>
              <a:t> </a:t>
            </a:r>
            <a:r>
              <a:rPr lang="fr-BE" dirty="0" err="1"/>
              <a:t>naar</a:t>
            </a:r>
            <a:r>
              <a:rPr lang="fr-BE" dirty="0"/>
              <a:t> </a:t>
            </a:r>
            <a:r>
              <a:rPr lang="fr-BE" b="1" dirty="0"/>
              <a:t>M2 </a:t>
            </a:r>
            <a:r>
              <a:rPr lang="fr-BE" dirty="0"/>
              <a:t>en </a:t>
            </a:r>
            <a:r>
              <a:rPr lang="fr-BE" b="1" dirty="0"/>
              <a:t>M3.</a:t>
            </a:r>
          </a:p>
          <a:p>
            <a:pPr algn="ctr"/>
            <a:endParaRPr lang="fr-BE" b="1" dirty="0"/>
          </a:p>
          <a:p>
            <a:pPr algn="ctr"/>
            <a:r>
              <a:rPr lang="fr-BE" b="1" dirty="0"/>
              <a:t>Die </a:t>
            </a:r>
            <a:r>
              <a:rPr lang="fr-BE" b="1" dirty="0" err="1"/>
              <a:t>mogen</a:t>
            </a:r>
            <a:r>
              <a:rPr lang="fr-BE" b="1" dirty="0"/>
              <a:t> </a:t>
            </a:r>
            <a:r>
              <a:rPr lang="fr-BE" b="1" dirty="0" err="1"/>
              <a:t>mee</a:t>
            </a:r>
            <a:r>
              <a:rPr lang="fr-BE" b="1" dirty="0"/>
              <a:t> met </a:t>
            </a:r>
            <a:r>
              <a:rPr lang="fr-BE" b="1" dirty="0" err="1"/>
              <a:t>mij</a:t>
            </a:r>
            <a:r>
              <a:rPr lang="fr-BE" b="1" dirty="0"/>
              <a:t>!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11217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5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20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20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45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20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20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31" grpId="0" animBg="1"/>
      <p:bldP spid="32" grpId="0" animBg="1"/>
      <p:bldP spid="33" grpId="0" animBg="1"/>
      <p:bldP spid="33" grpId="1" animBg="1"/>
      <p:bldP spid="34" grpId="0" animBg="1"/>
      <p:bldP spid="35" grpId="0" animBg="1"/>
      <p:bldP spid="35" grpId="1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FF2F76B-5C0A-4DB8-95E0-DF2FB62F14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3377"/>
            <a:ext cx="7184010" cy="4304077"/>
          </a:xfrm>
        </p:spPr>
        <p:txBody>
          <a:bodyPr/>
          <a:lstStyle/>
          <a:p>
            <a:r>
              <a:rPr lang="fr-BE" dirty="0" err="1"/>
              <a:t>Vraag</a:t>
            </a:r>
            <a:r>
              <a:rPr lang="fr-BE" dirty="0"/>
              <a:t> </a:t>
            </a:r>
            <a:r>
              <a:rPr lang="fr-BE" dirty="0" err="1"/>
              <a:t>een</a:t>
            </a:r>
            <a:r>
              <a:rPr lang="fr-BE" dirty="0"/>
              <a:t> </a:t>
            </a:r>
            <a:r>
              <a:rPr lang="fr-BE" dirty="0" err="1"/>
              <a:t>woord</a:t>
            </a:r>
            <a:r>
              <a:rPr lang="fr-BE" dirty="0"/>
              <a:t> </a:t>
            </a:r>
            <a:r>
              <a:rPr lang="fr-BE" dirty="0" err="1"/>
              <a:t>aan</a:t>
            </a:r>
            <a:r>
              <a:rPr lang="fr-BE" dirty="0"/>
              <a:t> de </a:t>
            </a:r>
            <a:r>
              <a:rPr lang="fr-BE" dirty="0" err="1"/>
              <a:t>gebruiker</a:t>
            </a:r>
            <a:r>
              <a:rPr lang="fr-BE" dirty="0"/>
              <a:t>. </a:t>
            </a:r>
            <a:r>
              <a:rPr lang="fr-BE" dirty="0" err="1"/>
              <a:t>Print</a:t>
            </a:r>
            <a:r>
              <a:rPr lang="fr-BE" dirty="0"/>
              <a:t> per </a:t>
            </a:r>
            <a:r>
              <a:rPr lang="fr-BE" dirty="0" err="1"/>
              <a:t>karkater</a:t>
            </a:r>
            <a:r>
              <a:rPr lang="fr-BE" dirty="0"/>
              <a:t> in het </a:t>
            </a:r>
            <a:r>
              <a:rPr lang="fr-BE" dirty="0" err="1"/>
              <a:t>woord</a:t>
            </a:r>
            <a:r>
              <a:rPr lang="fr-BE" dirty="0"/>
              <a:t>, </a:t>
            </a:r>
            <a:r>
              <a:rPr lang="fr-BE" dirty="0" err="1"/>
              <a:t>dat</a:t>
            </a:r>
            <a:r>
              <a:rPr lang="fr-BE" dirty="0"/>
              <a:t> </a:t>
            </a:r>
            <a:r>
              <a:rPr lang="fr-BE" dirty="0" err="1"/>
              <a:t>karakter</a:t>
            </a:r>
            <a:r>
              <a:rPr lang="fr-BE" dirty="0"/>
              <a:t>. </a:t>
            </a:r>
            <a:r>
              <a:rPr lang="fr-BE" dirty="0" err="1"/>
              <a:t>Telkens</a:t>
            </a:r>
            <a:r>
              <a:rPr lang="fr-BE" dirty="0"/>
              <a:t> op </a:t>
            </a:r>
            <a:r>
              <a:rPr lang="fr-BE" dirty="0" err="1"/>
              <a:t>een</a:t>
            </a:r>
            <a:r>
              <a:rPr lang="fr-BE" dirty="0"/>
              <a:t> </a:t>
            </a:r>
            <a:r>
              <a:rPr lang="fr-BE" dirty="0" err="1"/>
              <a:t>nieuwe</a:t>
            </a:r>
            <a:r>
              <a:rPr lang="fr-BE" dirty="0"/>
              <a:t> </a:t>
            </a:r>
            <a:r>
              <a:rPr lang="fr-BE" dirty="0" err="1"/>
              <a:t>lijn</a:t>
            </a:r>
            <a:r>
              <a:rPr lang="fr-BE" dirty="0"/>
              <a:t>.</a:t>
            </a:r>
          </a:p>
          <a:p>
            <a:pPr marL="0" indent="0">
              <a:buNone/>
            </a:pPr>
            <a:endParaRPr lang="fr-BE" dirty="0"/>
          </a:p>
          <a:p>
            <a:r>
              <a:rPr lang="fr-BE" dirty="0" err="1"/>
              <a:t>Vraag</a:t>
            </a:r>
            <a:r>
              <a:rPr lang="fr-BE" dirty="0"/>
              <a:t> </a:t>
            </a:r>
            <a:r>
              <a:rPr lang="fr-BE" dirty="0" err="1"/>
              <a:t>een</a:t>
            </a:r>
            <a:r>
              <a:rPr lang="fr-BE" dirty="0"/>
              <a:t> </a:t>
            </a:r>
            <a:r>
              <a:rPr lang="fr-BE" dirty="0" err="1"/>
              <a:t>woord</a:t>
            </a:r>
            <a:r>
              <a:rPr lang="fr-BE" dirty="0"/>
              <a:t> </a:t>
            </a:r>
            <a:r>
              <a:rPr lang="fr-BE" dirty="0" err="1"/>
              <a:t>aan</a:t>
            </a:r>
            <a:r>
              <a:rPr lang="fr-BE" dirty="0"/>
              <a:t> </a:t>
            </a:r>
            <a:r>
              <a:rPr lang="fr-BE" dirty="0" err="1"/>
              <a:t>een</a:t>
            </a:r>
            <a:r>
              <a:rPr lang="fr-BE" dirty="0"/>
              <a:t> </a:t>
            </a:r>
            <a:r>
              <a:rPr lang="fr-BE" dirty="0" err="1"/>
              <a:t>gebruiker</a:t>
            </a:r>
            <a:r>
              <a:rPr lang="fr-BE" dirty="0"/>
              <a:t>. </a:t>
            </a:r>
            <a:r>
              <a:rPr lang="fr-BE" dirty="0" err="1"/>
              <a:t>Vraag</a:t>
            </a:r>
            <a:r>
              <a:rPr lang="fr-BE" dirty="0"/>
              <a:t> </a:t>
            </a:r>
            <a:r>
              <a:rPr lang="fr-BE" dirty="0" err="1"/>
              <a:t>een</a:t>
            </a:r>
            <a:r>
              <a:rPr lang="fr-BE" dirty="0"/>
              <a:t> </a:t>
            </a:r>
            <a:r>
              <a:rPr lang="fr-BE" dirty="0" err="1"/>
              <a:t>karakter</a:t>
            </a:r>
            <a:r>
              <a:rPr lang="fr-BE" dirty="0"/>
              <a:t> </a:t>
            </a:r>
            <a:r>
              <a:rPr lang="fr-BE" dirty="0" err="1"/>
              <a:t>aan</a:t>
            </a:r>
            <a:r>
              <a:rPr lang="fr-BE" dirty="0"/>
              <a:t> de </a:t>
            </a:r>
            <a:r>
              <a:rPr lang="fr-BE" dirty="0" err="1"/>
              <a:t>gebruiker</a:t>
            </a:r>
            <a:r>
              <a:rPr lang="fr-BE" dirty="0"/>
              <a:t>. </a:t>
            </a:r>
            <a:r>
              <a:rPr lang="fr-BE" dirty="0" err="1"/>
              <a:t>Print</a:t>
            </a:r>
            <a:r>
              <a:rPr lang="fr-BE" dirty="0"/>
              <a:t> </a:t>
            </a:r>
            <a:r>
              <a:rPr lang="fr-BE" dirty="0" err="1"/>
              <a:t>een</a:t>
            </a:r>
            <a:r>
              <a:rPr lang="fr-BE" dirty="0"/>
              <a:t> </a:t>
            </a:r>
            <a:r>
              <a:rPr lang="fr-BE" dirty="0" err="1"/>
              <a:t>deel</a:t>
            </a:r>
            <a:r>
              <a:rPr lang="fr-BE" dirty="0"/>
              <a:t> van het </a:t>
            </a:r>
            <a:r>
              <a:rPr lang="fr-BE" dirty="0" err="1"/>
              <a:t>woord</a:t>
            </a:r>
            <a:r>
              <a:rPr lang="fr-BE" dirty="0"/>
              <a:t> </a:t>
            </a:r>
            <a:r>
              <a:rPr lang="fr-BE" dirty="0" err="1"/>
              <a:t>af</a:t>
            </a:r>
            <a:r>
              <a:rPr lang="fr-BE" dirty="0"/>
              <a:t>.</a:t>
            </a:r>
          </a:p>
          <a:p>
            <a:pPr lvl="1"/>
            <a:r>
              <a:rPr lang="fr-BE" dirty="0"/>
              <a:t>Begin: </a:t>
            </a:r>
            <a:r>
              <a:rPr lang="fr-BE" dirty="0" err="1"/>
              <a:t>moet</a:t>
            </a:r>
            <a:r>
              <a:rPr lang="fr-BE" dirty="0"/>
              <a:t> de index </a:t>
            </a:r>
            <a:r>
              <a:rPr lang="fr-BE" dirty="0" err="1"/>
              <a:t>zijn</a:t>
            </a:r>
            <a:r>
              <a:rPr lang="fr-BE" dirty="0"/>
              <a:t> van het </a:t>
            </a:r>
            <a:r>
              <a:rPr lang="fr-BE" dirty="0" err="1"/>
              <a:t>gevraagde</a:t>
            </a:r>
            <a:r>
              <a:rPr lang="fr-BE" dirty="0"/>
              <a:t> </a:t>
            </a:r>
            <a:r>
              <a:rPr lang="fr-BE" dirty="0" err="1"/>
              <a:t>karakter</a:t>
            </a:r>
            <a:endParaRPr lang="fr-BE" dirty="0"/>
          </a:p>
          <a:p>
            <a:pPr lvl="1"/>
            <a:r>
              <a:rPr lang="fr-BE" dirty="0" err="1"/>
              <a:t>Eind</a:t>
            </a:r>
            <a:r>
              <a:rPr lang="fr-BE" dirty="0"/>
              <a:t>: </a:t>
            </a:r>
            <a:r>
              <a:rPr lang="fr-BE" dirty="0" err="1"/>
              <a:t>tot</a:t>
            </a:r>
            <a:r>
              <a:rPr lang="fr-BE" dirty="0"/>
              <a:t> het </a:t>
            </a:r>
            <a:r>
              <a:rPr lang="fr-BE" dirty="0" err="1"/>
              <a:t>einde</a:t>
            </a:r>
            <a:r>
              <a:rPr lang="fr-BE" dirty="0"/>
              <a:t> van het </a:t>
            </a:r>
            <a:r>
              <a:rPr lang="fr-BE" dirty="0" err="1"/>
              <a:t>woord</a:t>
            </a:r>
            <a:endParaRPr lang="en-US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9DCC9DCA-280E-40F1-9680-75658E285B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4256" y="158528"/>
            <a:ext cx="2763838" cy="4418926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80FC806B-951F-4418-9144-04CEA73EC3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8213" y="4577454"/>
            <a:ext cx="3515831" cy="2141623"/>
          </a:xfrm>
          <a:prstGeom prst="rect">
            <a:avLst/>
          </a:prstGeom>
        </p:spPr>
      </p:pic>
      <p:sp>
        <p:nvSpPr>
          <p:cNvPr id="8" name="Pijl: rechts 7">
            <a:extLst>
              <a:ext uri="{FF2B5EF4-FFF2-40B4-BE49-F238E27FC236}">
                <a16:creationId xmlns:a16="http://schemas.microsoft.com/office/drawing/2014/main" id="{BE9AE00E-DCB2-4CDC-93DD-2793FBC96E82}"/>
              </a:ext>
            </a:extLst>
          </p:cNvPr>
          <p:cNvSpPr/>
          <p:nvPr/>
        </p:nvSpPr>
        <p:spPr>
          <a:xfrm>
            <a:off x="8022210" y="537328"/>
            <a:ext cx="1102936" cy="3864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ijl: rechts 8">
            <a:extLst>
              <a:ext uri="{FF2B5EF4-FFF2-40B4-BE49-F238E27FC236}">
                <a16:creationId xmlns:a16="http://schemas.microsoft.com/office/drawing/2014/main" id="{BE56B587-0AB0-4C85-9343-2A0DC5001EE1}"/>
              </a:ext>
            </a:extLst>
          </p:cNvPr>
          <p:cNvSpPr/>
          <p:nvPr/>
        </p:nvSpPr>
        <p:spPr>
          <a:xfrm rot="6417942">
            <a:off x="5890290" y="4187073"/>
            <a:ext cx="1102936" cy="3864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946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71CEFD-0792-40F1-B784-737EB86BD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b="1" dirty="0"/>
              <a:t>Methods		</a:t>
            </a:r>
            <a:r>
              <a:rPr lang="fr-BE" b="1" dirty="0" err="1"/>
              <a:t>Properties</a:t>
            </a:r>
            <a:r>
              <a:rPr lang="fr-BE" b="1" dirty="0"/>
              <a:t>			‘[]’</a:t>
            </a:r>
            <a:endParaRPr lang="en-US" b="1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DEEC263-5EB2-4B8E-A9DD-85B8582EBE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753412" cy="4351338"/>
          </a:xfrm>
        </p:spPr>
        <p:txBody>
          <a:bodyPr>
            <a:normAutofit lnSpcReduction="10000"/>
          </a:bodyPr>
          <a:lstStyle/>
          <a:p>
            <a:r>
              <a:rPr lang="fr-BE" dirty="0" err="1"/>
              <a:t>ToString</a:t>
            </a:r>
            <a:r>
              <a:rPr lang="fr-BE" dirty="0"/>
              <a:t>()</a:t>
            </a:r>
          </a:p>
          <a:p>
            <a:r>
              <a:rPr lang="fr-BE" dirty="0" err="1"/>
              <a:t>IndexOf</a:t>
            </a:r>
            <a:r>
              <a:rPr lang="fr-BE" dirty="0"/>
              <a:t>()</a:t>
            </a:r>
          </a:p>
          <a:p>
            <a:r>
              <a:rPr lang="fr-BE" dirty="0"/>
              <a:t>Trim()</a:t>
            </a:r>
          </a:p>
          <a:p>
            <a:r>
              <a:rPr lang="fr-BE" dirty="0"/>
              <a:t>Replace()</a:t>
            </a:r>
          </a:p>
          <a:p>
            <a:r>
              <a:rPr lang="fr-BE" dirty="0" err="1"/>
              <a:t>ToUpper</a:t>
            </a:r>
            <a:r>
              <a:rPr lang="fr-BE" dirty="0"/>
              <a:t>()</a:t>
            </a:r>
          </a:p>
          <a:p>
            <a:r>
              <a:rPr lang="fr-BE" dirty="0" err="1"/>
              <a:t>ToLower</a:t>
            </a:r>
            <a:r>
              <a:rPr lang="fr-BE" dirty="0"/>
              <a:t>()</a:t>
            </a:r>
          </a:p>
          <a:p>
            <a:r>
              <a:rPr lang="fr-BE" dirty="0" err="1"/>
              <a:t>Equals</a:t>
            </a:r>
            <a:r>
              <a:rPr lang="fr-BE" dirty="0"/>
              <a:t>()</a:t>
            </a:r>
          </a:p>
          <a:p>
            <a:r>
              <a:rPr lang="fr-BE" dirty="0" err="1"/>
              <a:t>Contains</a:t>
            </a:r>
            <a:r>
              <a:rPr lang="fr-BE" dirty="0"/>
              <a:t>()</a:t>
            </a:r>
          </a:p>
          <a:p>
            <a:r>
              <a:rPr lang="fr-BE" dirty="0" err="1"/>
              <a:t>Substring</a:t>
            </a:r>
            <a:r>
              <a:rPr lang="fr-BE" dirty="0"/>
              <a:t>()</a:t>
            </a:r>
            <a:endParaRPr lang="en-US" dirty="0"/>
          </a:p>
        </p:txBody>
      </p:sp>
      <p:sp>
        <p:nvSpPr>
          <p:cNvPr id="4" name="Tijdelijke aanduiding voor inhoud 2">
            <a:extLst>
              <a:ext uri="{FF2B5EF4-FFF2-40B4-BE49-F238E27FC236}">
                <a16:creationId xmlns:a16="http://schemas.microsoft.com/office/drawing/2014/main" id="{A0150032-5EBC-464B-9F7E-485E46BFBB7C}"/>
              </a:ext>
            </a:extLst>
          </p:cNvPr>
          <p:cNvSpPr txBox="1">
            <a:spLocks/>
          </p:cNvSpPr>
          <p:nvPr/>
        </p:nvSpPr>
        <p:spPr>
          <a:xfrm>
            <a:off x="4719294" y="1825625"/>
            <a:ext cx="275341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BE" dirty="0" err="1"/>
              <a:t>Length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887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D9C440-EE7D-4FA0-924B-266E77BAA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ToString</a:t>
            </a:r>
            <a:r>
              <a:rPr lang="fr-BE" dirty="0"/>
              <a:t>()</a:t>
            </a:r>
            <a:endParaRPr lang="en-US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14ACCDE-A55D-4D00-A76D-0E7EA6CF9A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Op </a:t>
            </a:r>
            <a:r>
              <a:rPr lang="fr-BE" dirty="0" err="1"/>
              <a:t>elk</a:t>
            </a:r>
            <a:r>
              <a:rPr lang="fr-BE" dirty="0"/>
              <a:t> </a:t>
            </a:r>
            <a:r>
              <a:rPr lang="fr-BE" dirty="0" err="1"/>
              <a:t>datatype</a:t>
            </a:r>
            <a:r>
              <a:rPr lang="fr-BE" dirty="0"/>
              <a:t> </a:t>
            </a:r>
            <a:r>
              <a:rPr lang="fr-BE" dirty="0" err="1"/>
              <a:t>kun</a:t>
            </a:r>
            <a:r>
              <a:rPr lang="fr-BE" dirty="0"/>
              <a:t> je </a:t>
            </a:r>
            <a:r>
              <a:rPr lang="fr-BE" dirty="0" err="1"/>
              <a:t>een</a:t>
            </a:r>
            <a:r>
              <a:rPr lang="fr-BE" dirty="0"/>
              <a:t> ‘</a:t>
            </a:r>
            <a:r>
              <a:rPr lang="fr-BE" dirty="0" err="1"/>
              <a:t>ToString</a:t>
            </a:r>
            <a:r>
              <a:rPr lang="fr-BE" dirty="0"/>
              <a:t>’ </a:t>
            </a:r>
            <a:r>
              <a:rPr lang="fr-BE" dirty="0" err="1"/>
              <a:t>toepassen</a:t>
            </a:r>
            <a:endParaRPr lang="fr-BE" dirty="0"/>
          </a:p>
          <a:p>
            <a:r>
              <a:rPr lang="fr-BE" dirty="0" err="1"/>
              <a:t>Vb</a:t>
            </a:r>
            <a:r>
              <a:rPr lang="fr-BE" dirty="0"/>
              <a:t>. </a:t>
            </a:r>
            <a:r>
              <a:rPr lang="fr-BE" dirty="0" err="1"/>
              <a:t>Nummer</a:t>
            </a:r>
            <a:r>
              <a:rPr lang="fr-BE" dirty="0"/>
              <a:t> </a:t>
            </a:r>
            <a:r>
              <a:rPr lang="fr-BE" dirty="0" err="1"/>
              <a:t>naar</a:t>
            </a:r>
            <a:r>
              <a:rPr lang="fr-BE" dirty="0"/>
              <a:t> </a:t>
            </a:r>
            <a:r>
              <a:rPr lang="fr-BE" dirty="0" err="1"/>
              <a:t>een</a:t>
            </a:r>
            <a:r>
              <a:rPr lang="fr-BE" dirty="0"/>
              <a:t> string</a:t>
            </a:r>
          </a:p>
          <a:p>
            <a:endParaRPr lang="en-US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0C1635F0-4FB5-4795-A019-7F14BFE996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6949" y="611866"/>
            <a:ext cx="8350506" cy="832079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07E528A4-B43B-4ADE-8E5D-B62A9BB491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7904" y="3803447"/>
            <a:ext cx="1566360" cy="1363312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BD13D453-7DC9-4B97-AEED-DF94D72E87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182147"/>
            <a:ext cx="6393010" cy="2605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352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76FDD8-B1E9-453F-B777-DBAFDA7A2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b="1" dirty="0"/>
              <a:t>[]</a:t>
            </a:r>
            <a:endParaRPr lang="en-US" b="1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D0F5B0A-EC7B-4311-95D4-904BE89006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Dit </a:t>
            </a:r>
            <a:r>
              <a:rPr lang="fr-BE" dirty="0" err="1"/>
              <a:t>symbool</a:t>
            </a:r>
            <a:r>
              <a:rPr lang="fr-BE" dirty="0"/>
              <a:t> </a:t>
            </a:r>
            <a:r>
              <a:rPr lang="fr-BE" dirty="0" err="1"/>
              <a:t>gebruiken</a:t>
            </a:r>
            <a:r>
              <a:rPr lang="fr-BE" dirty="0"/>
              <a:t> </a:t>
            </a:r>
            <a:r>
              <a:rPr lang="fr-BE" dirty="0" err="1"/>
              <a:t>we</a:t>
            </a:r>
            <a:r>
              <a:rPr lang="fr-BE" dirty="0"/>
              <a:t> om </a:t>
            </a:r>
            <a:r>
              <a:rPr lang="fr-BE" dirty="0" err="1"/>
              <a:t>een</a:t>
            </a:r>
            <a:r>
              <a:rPr lang="fr-BE" dirty="0"/>
              <a:t> </a:t>
            </a:r>
            <a:r>
              <a:rPr lang="fr-BE" dirty="0" err="1"/>
              <a:t>karakter</a:t>
            </a:r>
            <a:r>
              <a:rPr lang="fr-BE" dirty="0"/>
              <a:t> van onze string te </a:t>
            </a:r>
            <a:r>
              <a:rPr lang="fr-BE" dirty="0" err="1"/>
              <a:t>verkrijgen</a:t>
            </a:r>
            <a:r>
              <a:rPr lang="fr-BE" dirty="0"/>
              <a:t>.</a:t>
            </a:r>
          </a:p>
          <a:p>
            <a:r>
              <a:rPr lang="fr-BE" dirty="0"/>
              <a:t>Return data type </a:t>
            </a:r>
            <a:r>
              <a:rPr lang="fr-BE" dirty="0" err="1"/>
              <a:t>is</a:t>
            </a:r>
            <a:r>
              <a:rPr lang="fr-BE" dirty="0"/>
              <a:t> </a:t>
            </a:r>
            <a:r>
              <a:rPr lang="fr-BE" dirty="0" err="1"/>
              <a:t>een</a:t>
            </a:r>
            <a:r>
              <a:rPr lang="fr-BE" dirty="0"/>
              <a:t> ‘char’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E0581967-39CB-4436-BEEA-AD5F88F8C5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2349" y="4221667"/>
            <a:ext cx="683061" cy="614755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9EB92699-A3AD-487B-AF59-BAA49E3023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757" y="3544761"/>
            <a:ext cx="7598408" cy="2394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937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3996BD-9104-44D7-B91B-E29B03D60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b="1" dirty="0" err="1"/>
              <a:t>IndexOf</a:t>
            </a:r>
            <a:r>
              <a:rPr lang="fr-BE" b="1" dirty="0"/>
              <a:t>()</a:t>
            </a:r>
            <a:endParaRPr lang="en-US" b="1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A244198A-A3F6-419C-BB74-B3B5E2FF9E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042501"/>
            <a:ext cx="6012701" cy="2629128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6EC6A60C-9F6D-45C0-94CC-F95BF451F4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383686"/>
            <a:ext cx="10194822" cy="1095564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4D6476B5-32B2-4EDC-A0C7-E3BC5517C5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48964" y="3782218"/>
            <a:ext cx="922937" cy="1193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791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7C4B1C-2378-4A86-BA26-5C6F85806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Trim()</a:t>
            </a:r>
            <a:endParaRPr lang="en-US" dirty="0"/>
          </a:p>
        </p:txBody>
      </p:sp>
      <p:sp>
        <p:nvSpPr>
          <p:cNvPr id="4" name="Tijdelijke aanduiding voor inhoud 2">
            <a:extLst>
              <a:ext uri="{FF2B5EF4-FFF2-40B4-BE49-F238E27FC236}">
                <a16:creationId xmlns:a16="http://schemas.microsoft.com/office/drawing/2014/main" id="{6A08EA61-1607-4B82-A6E6-E4A1D12C8B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fr-BE" dirty="0"/>
              <a:t>Word </a:t>
            </a:r>
            <a:r>
              <a:rPr lang="fr-BE" dirty="0" err="1"/>
              <a:t>gebruikt</a:t>
            </a:r>
            <a:r>
              <a:rPr lang="fr-BE" dirty="0"/>
              <a:t> om de lege </a:t>
            </a:r>
            <a:r>
              <a:rPr lang="fr-BE" dirty="0" err="1"/>
              <a:t>ruimte</a:t>
            </a:r>
            <a:r>
              <a:rPr lang="fr-BE" dirty="0"/>
              <a:t> </a:t>
            </a:r>
            <a:r>
              <a:rPr lang="fr-BE" dirty="0" err="1"/>
              <a:t>vóór</a:t>
            </a:r>
            <a:r>
              <a:rPr lang="fr-BE" dirty="0"/>
              <a:t> en na </a:t>
            </a:r>
            <a:r>
              <a:rPr lang="fr-BE" dirty="0" err="1"/>
              <a:t>een</a:t>
            </a:r>
            <a:r>
              <a:rPr lang="fr-BE" dirty="0"/>
              <a:t> string te </a:t>
            </a:r>
            <a:r>
              <a:rPr lang="fr-BE" dirty="0" err="1"/>
              <a:t>verwijderen</a:t>
            </a:r>
            <a:endParaRPr lang="en-US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25E06FE3-4252-49B6-B5FF-9038850C39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1966" y="376859"/>
            <a:ext cx="9918405" cy="933497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68072E53-EF00-4CFD-AC0B-5FF648F254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0912" y="3674097"/>
            <a:ext cx="2976519" cy="1396066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95A46721-4913-49A7-8396-6880CBEED8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2620" y="3550828"/>
            <a:ext cx="5012767" cy="1926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200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ADFE78-3614-4253-ADE5-EA7801689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Replace</a:t>
            </a:r>
            <a:endParaRPr lang="en-US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0B2BF0D-9F01-41EB-9ADB-6ECE5FAC42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42175"/>
            <a:ext cx="10515600" cy="672478"/>
          </a:xfrm>
        </p:spPr>
        <p:txBody>
          <a:bodyPr/>
          <a:lstStyle/>
          <a:p>
            <a:r>
              <a:rPr lang="fr-BE" dirty="0" err="1"/>
              <a:t>Vervang</a:t>
            </a:r>
            <a:r>
              <a:rPr lang="fr-BE" dirty="0"/>
              <a:t> </a:t>
            </a:r>
            <a:r>
              <a:rPr lang="fr-BE" dirty="0" err="1"/>
              <a:t>karakters</a:t>
            </a:r>
            <a:r>
              <a:rPr lang="fr-BE" dirty="0"/>
              <a:t> in de </a:t>
            </a:r>
            <a:r>
              <a:rPr lang="fr-BE" dirty="0" err="1"/>
              <a:t>zin</a:t>
            </a:r>
            <a:r>
              <a:rPr lang="fr-BE" dirty="0"/>
              <a:t> met </a:t>
            </a:r>
            <a:r>
              <a:rPr lang="fr-BE" dirty="0" err="1"/>
              <a:t>een</a:t>
            </a:r>
            <a:r>
              <a:rPr lang="fr-BE" dirty="0"/>
              <a:t> </a:t>
            </a:r>
            <a:r>
              <a:rPr lang="fr-BE" dirty="0" err="1"/>
              <a:t>nieuw</a:t>
            </a:r>
            <a:r>
              <a:rPr lang="fr-BE" dirty="0"/>
              <a:t> </a:t>
            </a:r>
            <a:r>
              <a:rPr lang="fr-BE" dirty="0" err="1"/>
              <a:t>karakter</a:t>
            </a:r>
            <a:endParaRPr lang="en-US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BB987319-71C9-4D77-8CE5-04D7067B69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8774" y="3961297"/>
            <a:ext cx="1964540" cy="797202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D5351000-9D91-471E-A393-CDFE209D63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286" y="3645817"/>
            <a:ext cx="7336468" cy="1583589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32359E5E-6A66-40C0-818D-AF5BB61B41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1460379"/>
            <a:ext cx="10515601" cy="944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62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EDCFFC-7210-43C8-B886-64AF9BE4C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ToUpper</a:t>
            </a:r>
            <a:r>
              <a:rPr lang="fr-BE" dirty="0"/>
              <a:t>() / </a:t>
            </a:r>
            <a:r>
              <a:rPr lang="fr-BE" dirty="0" err="1"/>
              <a:t>ToLower</a:t>
            </a:r>
            <a:r>
              <a:rPr lang="fr-BE" dirty="0"/>
              <a:t>()</a:t>
            </a:r>
            <a:endParaRPr lang="en-US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E8670F4D-1A35-4B54-8D7A-6693F7CBE8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047" y="3356303"/>
            <a:ext cx="5945517" cy="2299781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BEA4CDAB-B158-4068-97FB-B649D8E327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047" y="1357685"/>
            <a:ext cx="5242158" cy="815134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636A687C-0B96-44F5-8C14-3C05B9C1DF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5750" y="1822386"/>
            <a:ext cx="5769203" cy="891178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B5A083FD-DD5D-4421-8143-AA5AFC2C42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20977" y="4060604"/>
            <a:ext cx="3767955" cy="891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1374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B9E516-C628-4D29-B151-C7D2E6665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177" y="424206"/>
            <a:ext cx="10515600" cy="1021385"/>
          </a:xfrm>
        </p:spPr>
        <p:txBody>
          <a:bodyPr>
            <a:normAutofit fontScale="90000"/>
          </a:bodyPr>
          <a:lstStyle/>
          <a:p>
            <a:r>
              <a:rPr lang="fr-BE" dirty="0" err="1"/>
              <a:t>Twee</a:t>
            </a:r>
            <a:r>
              <a:rPr lang="fr-BE" dirty="0"/>
              <a:t> strings </a:t>
            </a:r>
            <a:r>
              <a:rPr lang="fr-BE" dirty="0" err="1"/>
              <a:t>vergelijken</a:t>
            </a:r>
            <a:r>
              <a:rPr lang="fr-BE" dirty="0"/>
              <a:t> met </a:t>
            </a:r>
            <a:r>
              <a:rPr lang="fr-BE" dirty="0" err="1"/>
              <a:t>elkaar</a:t>
            </a:r>
            <a:br>
              <a:rPr lang="fr-BE" dirty="0"/>
            </a:br>
            <a:br>
              <a:rPr lang="fr-BE" dirty="0"/>
            </a:br>
            <a:r>
              <a:rPr lang="fr-BE" dirty="0" err="1"/>
              <a:t>Equals</a:t>
            </a:r>
            <a:r>
              <a:rPr lang="fr-BE" dirty="0"/>
              <a:t>() of ==</a:t>
            </a:r>
            <a:endParaRPr lang="en-US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08473173-23FD-4438-9255-867B9E688D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720" y="3114625"/>
            <a:ext cx="6938107" cy="2805408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52E6AAEE-A185-4239-9EA2-C6DF2DE22D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035" y="1868592"/>
            <a:ext cx="8728879" cy="761486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FFE19A38-4A86-4065-8B2B-49EBA9B9F3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9899" y="3963911"/>
            <a:ext cx="1469074" cy="1106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364543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245</Words>
  <Application>Microsoft Office PowerPoint</Application>
  <PresentationFormat>Breedbeeld</PresentationFormat>
  <Paragraphs>68</Paragraphs>
  <Slides>18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Kantoorthema</vt:lpstr>
      <vt:lpstr>Strings</vt:lpstr>
      <vt:lpstr>Methods  Properties   ‘[]’</vt:lpstr>
      <vt:lpstr>ToString()</vt:lpstr>
      <vt:lpstr>[]</vt:lpstr>
      <vt:lpstr>IndexOf()</vt:lpstr>
      <vt:lpstr>Trim()</vt:lpstr>
      <vt:lpstr>Replace</vt:lpstr>
      <vt:lpstr>ToUpper() / ToLower()</vt:lpstr>
      <vt:lpstr>Twee strings vergelijken met elkaar  Equals() of ==</vt:lpstr>
      <vt:lpstr>Contains()</vt:lpstr>
      <vt:lpstr>Substring()</vt:lpstr>
      <vt:lpstr>Length (Property)</vt:lpstr>
      <vt:lpstr>PowerPoint-presentatie</vt:lpstr>
      <vt:lpstr>Fout afhandeling</vt:lpstr>
      <vt:lpstr>PowerPoint-presentatie</vt:lpstr>
      <vt:lpstr>PowerPoint-presentatie</vt:lpstr>
      <vt:lpstr>PowerPoint-presentatie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Strings</dc:title>
  <dc:creator>Admin</dc:creator>
  <cp:lastModifiedBy>Admin</cp:lastModifiedBy>
  <cp:revision>10</cp:revision>
  <dcterms:created xsi:type="dcterms:W3CDTF">2019-11-06T15:21:30Z</dcterms:created>
  <dcterms:modified xsi:type="dcterms:W3CDTF">2019-11-06T16:41:32Z</dcterms:modified>
</cp:coreProperties>
</file>