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js Vandaele" userId="dec541bd0b6b3922" providerId="LiveId" clId="{560064A6-0168-4A3B-8295-33C2B7E98FFA}"/>
    <pc:docChg chg="undo custSel addSld modSld sldOrd">
      <pc:chgData name="Thijs Vandaele" userId="dec541bd0b6b3922" providerId="LiveId" clId="{560064A6-0168-4A3B-8295-33C2B7E98FFA}" dt="2019-11-14T22:34:29.033" v="2896" actId="478"/>
      <pc:docMkLst>
        <pc:docMk/>
      </pc:docMkLst>
      <pc:sldChg chg="delSp modSp">
        <pc:chgData name="Thijs Vandaele" userId="dec541bd0b6b3922" providerId="LiveId" clId="{560064A6-0168-4A3B-8295-33C2B7E98FFA}" dt="2019-11-13T20:23:43.036" v="6" actId="478"/>
        <pc:sldMkLst>
          <pc:docMk/>
          <pc:sldMk cId="3351439039" sldId="256"/>
        </pc:sldMkLst>
        <pc:spChg chg="mod">
          <ac:chgData name="Thijs Vandaele" userId="dec541bd0b6b3922" providerId="LiveId" clId="{560064A6-0168-4A3B-8295-33C2B7E98FFA}" dt="2019-11-13T20:23:39.498" v="5" actId="20577"/>
          <ac:spMkLst>
            <pc:docMk/>
            <pc:sldMk cId="3351439039" sldId="256"/>
            <ac:spMk id="2" creationId="{00000000-0000-0000-0000-000000000000}"/>
          </ac:spMkLst>
        </pc:spChg>
        <pc:spChg chg="del">
          <ac:chgData name="Thijs Vandaele" userId="dec541bd0b6b3922" providerId="LiveId" clId="{560064A6-0168-4A3B-8295-33C2B7E98FFA}" dt="2019-11-13T20:23:43.036" v="6" actId="478"/>
          <ac:spMkLst>
            <pc:docMk/>
            <pc:sldMk cId="3351439039" sldId="256"/>
            <ac:spMk id="3" creationId="{00000000-0000-0000-0000-000000000000}"/>
          </ac:spMkLst>
        </pc:spChg>
      </pc:sldChg>
      <pc:sldChg chg="modSp add">
        <pc:chgData name="Thijs Vandaele" userId="dec541bd0b6b3922" providerId="LiveId" clId="{560064A6-0168-4A3B-8295-33C2B7E98FFA}" dt="2019-11-14T22:21:35.189" v="2477" actId="113"/>
        <pc:sldMkLst>
          <pc:docMk/>
          <pc:sldMk cId="291438605" sldId="257"/>
        </pc:sldMkLst>
        <pc:spChg chg="mod">
          <ac:chgData name="Thijs Vandaele" userId="dec541bd0b6b3922" providerId="LiveId" clId="{560064A6-0168-4A3B-8295-33C2B7E98FFA}" dt="2019-11-13T20:25:45.982" v="13" actId="20577"/>
          <ac:spMkLst>
            <pc:docMk/>
            <pc:sldMk cId="291438605" sldId="257"/>
            <ac:spMk id="2" creationId="{E3FD3463-6F73-40C1-8138-0A2987BD6C38}"/>
          </ac:spMkLst>
        </pc:spChg>
        <pc:spChg chg="mod">
          <ac:chgData name="Thijs Vandaele" userId="dec541bd0b6b3922" providerId="LiveId" clId="{560064A6-0168-4A3B-8295-33C2B7E98FFA}" dt="2019-11-14T22:21:35.189" v="2477" actId="113"/>
          <ac:spMkLst>
            <pc:docMk/>
            <pc:sldMk cId="291438605" sldId="257"/>
            <ac:spMk id="3" creationId="{0044503B-BDCC-480D-B0E2-6BA059E13448}"/>
          </ac:spMkLst>
        </pc:spChg>
      </pc:sldChg>
      <pc:sldChg chg="addSp delSp modSp add">
        <pc:chgData name="Thijs Vandaele" userId="dec541bd0b6b3922" providerId="LiveId" clId="{560064A6-0168-4A3B-8295-33C2B7E98FFA}" dt="2019-11-14T21:56:55.431" v="1676" actId="113"/>
        <pc:sldMkLst>
          <pc:docMk/>
          <pc:sldMk cId="1530327494" sldId="258"/>
        </pc:sldMkLst>
        <pc:spChg chg="mod">
          <ac:chgData name="Thijs Vandaele" userId="dec541bd0b6b3922" providerId="LiveId" clId="{560064A6-0168-4A3B-8295-33C2B7E98FFA}" dt="2019-11-14T21:56:55.431" v="1676" actId="113"/>
          <ac:spMkLst>
            <pc:docMk/>
            <pc:sldMk cId="1530327494" sldId="258"/>
            <ac:spMk id="2" creationId="{4CED1565-9279-4486-A572-E5781FAD89F9}"/>
          </ac:spMkLst>
        </pc:spChg>
        <pc:spChg chg="del">
          <ac:chgData name="Thijs Vandaele" userId="dec541bd0b6b3922" providerId="LiveId" clId="{560064A6-0168-4A3B-8295-33C2B7E98FFA}" dt="2019-11-14T21:32:31.724" v="157"/>
          <ac:spMkLst>
            <pc:docMk/>
            <pc:sldMk cId="1530327494" sldId="258"/>
            <ac:spMk id="3" creationId="{E7EDE6AE-1D07-4510-9575-9734E029DF85}"/>
          </ac:spMkLst>
        </pc:spChg>
        <pc:spChg chg="add mod">
          <ac:chgData name="Thijs Vandaele" userId="dec541bd0b6b3922" providerId="LiveId" clId="{560064A6-0168-4A3B-8295-33C2B7E98FFA}" dt="2019-11-14T21:39:19.557" v="921" actId="1076"/>
          <ac:spMkLst>
            <pc:docMk/>
            <pc:sldMk cId="1530327494" sldId="258"/>
            <ac:spMk id="5" creationId="{D7FE58EC-B0BE-4000-8FCA-6741611B90D9}"/>
          </ac:spMkLst>
        </pc:spChg>
        <pc:spChg chg="add mod">
          <ac:chgData name="Thijs Vandaele" userId="dec541bd0b6b3922" providerId="LiveId" clId="{560064A6-0168-4A3B-8295-33C2B7E98FFA}" dt="2019-11-14T21:39:21.765" v="922" actId="1076"/>
          <ac:spMkLst>
            <pc:docMk/>
            <pc:sldMk cId="1530327494" sldId="258"/>
            <ac:spMk id="6" creationId="{03566265-0980-494B-ADA2-F128EF36D523}"/>
          </ac:spMkLst>
        </pc:spChg>
        <pc:spChg chg="add mod">
          <ac:chgData name="Thijs Vandaele" userId="dec541bd0b6b3922" providerId="LiveId" clId="{560064A6-0168-4A3B-8295-33C2B7E98FFA}" dt="2019-11-14T21:39:25.749" v="923" actId="1076"/>
          <ac:spMkLst>
            <pc:docMk/>
            <pc:sldMk cId="1530327494" sldId="258"/>
            <ac:spMk id="7" creationId="{D0673262-F09F-4292-8B3D-41E76566491E}"/>
          </ac:spMkLst>
        </pc:spChg>
        <pc:spChg chg="add mod">
          <ac:chgData name="Thijs Vandaele" userId="dec541bd0b6b3922" providerId="LiveId" clId="{560064A6-0168-4A3B-8295-33C2B7E98FFA}" dt="2019-11-14T21:39:56.189" v="961" actId="1076"/>
          <ac:spMkLst>
            <pc:docMk/>
            <pc:sldMk cId="1530327494" sldId="258"/>
            <ac:spMk id="8" creationId="{D6D3190E-47D2-4876-A7B6-AB3C16A72D7C}"/>
          </ac:spMkLst>
        </pc:spChg>
        <pc:picChg chg="add mod">
          <ac:chgData name="Thijs Vandaele" userId="dec541bd0b6b3922" providerId="LiveId" clId="{560064A6-0168-4A3B-8295-33C2B7E98FFA}" dt="2019-11-14T21:39:31.309" v="926" actId="1076"/>
          <ac:picMkLst>
            <pc:docMk/>
            <pc:sldMk cId="1530327494" sldId="258"/>
            <ac:picMk id="4" creationId="{ED3C302E-A760-4044-A090-AF7286A34DFE}"/>
          </ac:picMkLst>
        </pc:picChg>
        <pc:cxnChg chg="add mod">
          <ac:chgData name="Thijs Vandaele" userId="dec541bd0b6b3922" providerId="LiveId" clId="{560064A6-0168-4A3B-8295-33C2B7E98FFA}" dt="2019-11-14T21:40:08.301" v="963" actId="1582"/>
          <ac:cxnSpMkLst>
            <pc:docMk/>
            <pc:sldMk cId="1530327494" sldId="258"/>
            <ac:cxnSpMk id="10" creationId="{51782D26-5111-477F-A597-AECA9194DB77}"/>
          </ac:cxnSpMkLst>
        </pc:cxnChg>
        <pc:cxnChg chg="add mod">
          <ac:chgData name="Thijs Vandaele" userId="dec541bd0b6b3922" providerId="LiveId" clId="{560064A6-0168-4A3B-8295-33C2B7E98FFA}" dt="2019-11-14T21:40:21.661" v="971" actId="14100"/>
          <ac:cxnSpMkLst>
            <pc:docMk/>
            <pc:sldMk cId="1530327494" sldId="258"/>
            <ac:cxnSpMk id="11" creationId="{0076757C-3EA5-4C34-908F-0A8E3178A881}"/>
          </ac:cxnSpMkLst>
        </pc:cxnChg>
        <pc:cxnChg chg="add mod">
          <ac:chgData name="Thijs Vandaele" userId="dec541bd0b6b3922" providerId="LiveId" clId="{560064A6-0168-4A3B-8295-33C2B7E98FFA}" dt="2019-11-14T21:40:15.325" v="968" actId="14100"/>
          <ac:cxnSpMkLst>
            <pc:docMk/>
            <pc:sldMk cId="1530327494" sldId="258"/>
            <ac:cxnSpMk id="12" creationId="{E00F41DB-F2D9-428D-8E96-7AB8228741A4}"/>
          </ac:cxnSpMkLst>
        </pc:cxnChg>
      </pc:sldChg>
      <pc:sldChg chg="modSp add ord">
        <pc:chgData name="Thijs Vandaele" userId="dec541bd0b6b3922" providerId="LiveId" clId="{560064A6-0168-4A3B-8295-33C2B7E98FFA}" dt="2019-11-14T21:36:02.676" v="573" actId="313"/>
        <pc:sldMkLst>
          <pc:docMk/>
          <pc:sldMk cId="236148213" sldId="259"/>
        </pc:sldMkLst>
        <pc:spChg chg="mod">
          <ac:chgData name="Thijs Vandaele" userId="dec541bd0b6b3922" providerId="LiveId" clId="{560064A6-0168-4A3B-8295-33C2B7E98FFA}" dt="2019-11-14T21:33:09.760" v="235" actId="20577"/>
          <ac:spMkLst>
            <pc:docMk/>
            <pc:sldMk cId="236148213" sldId="259"/>
            <ac:spMk id="2" creationId="{4F72DE02-C1C6-499B-92CA-7048971D4280}"/>
          </ac:spMkLst>
        </pc:spChg>
        <pc:spChg chg="mod">
          <ac:chgData name="Thijs Vandaele" userId="dec541bd0b6b3922" providerId="LiveId" clId="{560064A6-0168-4A3B-8295-33C2B7E98FFA}" dt="2019-11-14T21:36:02.676" v="573" actId="313"/>
          <ac:spMkLst>
            <pc:docMk/>
            <pc:sldMk cId="236148213" sldId="259"/>
            <ac:spMk id="3" creationId="{050C13A8-662E-4E10-A4D0-9367CCE47D10}"/>
          </ac:spMkLst>
        </pc:spChg>
      </pc:sldChg>
      <pc:sldChg chg="addSp delSp modSp add">
        <pc:chgData name="Thijs Vandaele" userId="dec541bd0b6b3922" providerId="LiveId" clId="{560064A6-0168-4A3B-8295-33C2B7E98FFA}" dt="2019-11-14T21:56:50.281" v="1675" actId="113"/>
        <pc:sldMkLst>
          <pc:docMk/>
          <pc:sldMk cId="202829791" sldId="260"/>
        </pc:sldMkLst>
        <pc:spChg chg="mod">
          <ac:chgData name="Thijs Vandaele" userId="dec541bd0b6b3922" providerId="LiveId" clId="{560064A6-0168-4A3B-8295-33C2B7E98FFA}" dt="2019-11-14T21:56:50.281" v="1675" actId="113"/>
          <ac:spMkLst>
            <pc:docMk/>
            <pc:sldMk cId="202829791" sldId="260"/>
            <ac:spMk id="2" creationId="{D11AC34A-F0F5-49F5-8473-30FCE46E8905}"/>
          </ac:spMkLst>
        </pc:spChg>
        <pc:spChg chg="del">
          <ac:chgData name="Thijs Vandaele" userId="dec541bd0b6b3922" providerId="LiveId" clId="{560064A6-0168-4A3B-8295-33C2B7E98FFA}" dt="2019-11-14T21:41:23.746" v="976" actId="478"/>
          <ac:spMkLst>
            <pc:docMk/>
            <pc:sldMk cId="202829791" sldId="260"/>
            <ac:spMk id="3" creationId="{6A20B357-973C-40A2-B8E0-D60FBF727136}"/>
          </ac:spMkLst>
        </pc:spChg>
        <pc:graphicFrameChg chg="add mod modGraphic">
          <ac:chgData name="Thijs Vandaele" userId="dec541bd0b6b3922" providerId="LiveId" clId="{560064A6-0168-4A3B-8295-33C2B7E98FFA}" dt="2019-11-14T21:44:57.046" v="1128"/>
          <ac:graphicFrameMkLst>
            <pc:docMk/>
            <pc:sldMk cId="202829791" sldId="260"/>
            <ac:graphicFrameMk id="4" creationId="{4B6C584F-DBE4-42CD-95DB-07D5AB852D0E}"/>
          </ac:graphicFrameMkLst>
        </pc:graphicFrameChg>
        <pc:picChg chg="add mod">
          <ac:chgData name="Thijs Vandaele" userId="dec541bd0b6b3922" providerId="LiveId" clId="{560064A6-0168-4A3B-8295-33C2B7E98FFA}" dt="2019-11-14T21:43:38.018" v="1039" actId="14100"/>
          <ac:picMkLst>
            <pc:docMk/>
            <pc:sldMk cId="202829791" sldId="260"/>
            <ac:picMk id="6" creationId="{FC5FCFC8-3F1E-4ACB-BA14-CE6F050E2758}"/>
          </ac:picMkLst>
        </pc:picChg>
        <pc:picChg chg="add mod">
          <ac:chgData name="Thijs Vandaele" userId="dec541bd0b6b3922" providerId="LiveId" clId="{560064A6-0168-4A3B-8295-33C2B7E98FFA}" dt="2019-11-14T21:44:27.002" v="1051" actId="14100"/>
          <ac:picMkLst>
            <pc:docMk/>
            <pc:sldMk cId="202829791" sldId="260"/>
            <ac:picMk id="7" creationId="{F34E6D8C-45A6-494C-BA9B-7BE071588978}"/>
          </ac:picMkLst>
        </pc:picChg>
        <pc:picChg chg="add mod">
          <ac:chgData name="Thijs Vandaele" userId="dec541bd0b6b3922" providerId="LiveId" clId="{560064A6-0168-4A3B-8295-33C2B7E98FFA}" dt="2019-11-14T21:44:11.474" v="1046" actId="14100"/>
          <ac:picMkLst>
            <pc:docMk/>
            <pc:sldMk cId="202829791" sldId="260"/>
            <ac:picMk id="8" creationId="{0AB2689C-7FEA-4259-B98F-BAAA4B7F2D19}"/>
          </ac:picMkLst>
        </pc:picChg>
        <pc:picChg chg="add mod">
          <ac:chgData name="Thijs Vandaele" userId="dec541bd0b6b3922" providerId="LiveId" clId="{560064A6-0168-4A3B-8295-33C2B7E98FFA}" dt="2019-11-14T21:44:24.202" v="1049" actId="14100"/>
          <ac:picMkLst>
            <pc:docMk/>
            <pc:sldMk cId="202829791" sldId="260"/>
            <ac:picMk id="9" creationId="{BD212869-853E-4253-92DE-AC0FA816F5BD}"/>
          </ac:picMkLst>
        </pc:picChg>
      </pc:sldChg>
      <pc:sldChg chg="addSp delSp modSp add">
        <pc:chgData name="Thijs Vandaele" userId="dec541bd0b6b3922" providerId="LiveId" clId="{560064A6-0168-4A3B-8295-33C2B7E98FFA}" dt="2019-11-14T21:51:23.522" v="1402" actId="1076"/>
        <pc:sldMkLst>
          <pc:docMk/>
          <pc:sldMk cId="3976322045" sldId="261"/>
        </pc:sldMkLst>
        <pc:spChg chg="mod">
          <ac:chgData name="Thijs Vandaele" userId="dec541bd0b6b3922" providerId="LiveId" clId="{560064A6-0168-4A3B-8295-33C2B7E98FFA}" dt="2019-11-14T21:46:00.184" v="1145" actId="115"/>
          <ac:spMkLst>
            <pc:docMk/>
            <pc:sldMk cId="3976322045" sldId="261"/>
            <ac:spMk id="2" creationId="{F605D58A-DF05-40B2-B9E1-3AC36D62559F}"/>
          </ac:spMkLst>
        </pc:spChg>
        <pc:spChg chg="add del">
          <ac:chgData name="Thijs Vandaele" userId="dec541bd0b6b3922" providerId="LiveId" clId="{560064A6-0168-4A3B-8295-33C2B7E98FFA}" dt="2019-11-14T21:46:18.121" v="1148" actId="478"/>
          <ac:spMkLst>
            <pc:docMk/>
            <pc:sldMk cId="3976322045" sldId="261"/>
            <ac:spMk id="3" creationId="{19B4E829-6F83-4892-9CE0-002242B1B48F}"/>
          </ac:spMkLst>
        </pc:spChg>
        <pc:spChg chg="add mod">
          <ac:chgData name="Thijs Vandaele" userId="dec541bd0b6b3922" providerId="LiveId" clId="{560064A6-0168-4A3B-8295-33C2B7E98FFA}" dt="2019-11-14T21:48:11.386" v="1320" actId="1076"/>
          <ac:spMkLst>
            <pc:docMk/>
            <pc:sldMk cId="3976322045" sldId="261"/>
            <ac:spMk id="5" creationId="{7BFBCC64-BD33-4267-9CDF-572C5392C806}"/>
          </ac:spMkLst>
        </pc:spChg>
        <pc:graphicFrameChg chg="add del">
          <ac:chgData name="Thijs Vandaele" userId="dec541bd0b6b3922" providerId="LiveId" clId="{560064A6-0168-4A3B-8295-33C2B7E98FFA}" dt="2019-11-14T21:48:24.973" v="1323" actId="3680"/>
          <ac:graphicFrameMkLst>
            <pc:docMk/>
            <pc:sldMk cId="3976322045" sldId="261"/>
            <ac:graphicFrameMk id="6" creationId="{50B3B1DC-E32D-482C-A17D-3134D8C8D22C}"/>
          </ac:graphicFrameMkLst>
        </pc:graphicFrameChg>
        <pc:graphicFrameChg chg="add mod modGraphic">
          <ac:chgData name="Thijs Vandaele" userId="dec541bd0b6b3922" providerId="LiveId" clId="{560064A6-0168-4A3B-8295-33C2B7E98FFA}" dt="2019-11-14T21:50:55.666" v="1397" actId="1076"/>
          <ac:graphicFrameMkLst>
            <pc:docMk/>
            <pc:sldMk cId="3976322045" sldId="261"/>
            <ac:graphicFrameMk id="8" creationId="{510ABD01-DDF2-44F6-A141-A12C07DADF1D}"/>
          </ac:graphicFrameMkLst>
        </pc:graphicFrameChg>
        <pc:picChg chg="add mod">
          <ac:chgData name="Thijs Vandaele" userId="dec541bd0b6b3922" providerId="LiveId" clId="{560064A6-0168-4A3B-8295-33C2B7E98FFA}" dt="2019-11-14T21:47:02.266" v="1152" actId="1076"/>
          <ac:picMkLst>
            <pc:docMk/>
            <pc:sldMk cId="3976322045" sldId="261"/>
            <ac:picMk id="4" creationId="{F31D5B28-4B72-4ECF-BA93-5CF7B447A6FA}"/>
          </ac:picMkLst>
        </pc:picChg>
        <pc:picChg chg="add mod">
          <ac:chgData name="Thijs Vandaele" userId="dec541bd0b6b3922" providerId="LiveId" clId="{560064A6-0168-4A3B-8295-33C2B7E98FFA}" dt="2019-11-14T21:50:58.898" v="1398" actId="1076"/>
          <ac:picMkLst>
            <pc:docMk/>
            <pc:sldMk cId="3976322045" sldId="261"/>
            <ac:picMk id="10" creationId="{E6FBD37D-F7AA-463A-88F2-7591A3D019AC}"/>
          </ac:picMkLst>
        </pc:picChg>
        <pc:picChg chg="add mod">
          <ac:chgData name="Thijs Vandaele" userId="dec541bd0b6b3922" providerId="LiveId" clId="{560064A6-0168-4A3B-8295-33C2B7E98FFA}" dt="2019-11-14T21:51:23.522" v="1402" actId="1076"/>
          <ac:picMkLst>
            <pc:docMk/>
            <pc:sldMk cId="3976322045" sldId="261"/>
            <ac:picMk id="11" creationId="{3E506031-C4E1-4A78-B11E-2BDBF65C542F}"/>
          </ac:picMkLst>
        </pc:picChg>
      </pc:sldChg>
      <pc:sldChg chg="addSp delSp modSp add">
        <pc:chgData name="Thijs Vandaele" userId="dec541bd0b6b3922" providerId="LiveId" clId="{560064A6-0168-4A3B-8295-33C2B7E98FFA}" dt="2019-11-14T21:56:30.917" v="1674" actId="20577"/>
        <pc:sldMkLst>
          <pc:docMk/>
          <pc:sldMk cId="513944133" sldId="262"/>
        </pc:sldMkLst>
        <pc:spChg chg="del">
          <ac:chgData name="Thijs Vandaele" userId="dec541bd0b6b3922" providerId="LiveId" clId="{560064A6-0168-4A3B-8295-33C2B7E98FFA}" dt="2019-11-14T21:51:49.924" v="1404"/>
          <ac:spMkLst>
            <pc:docMk/>
            <pc:sldMk cId="513944133" sldId="262"/>
            <ac:spMk id="2" creationId="{6D445A95-67E5-46BB-8AF6-A1C735C87151}"/>
          </ac:spMkLst>
        </pc:spChg>
        <pc:spChg chg="del">
          <ac:chgData name="Thijs Vandaele" userId="dec541bd0b6b3922" providerId="LiveId" clId="{560064A6-0168-4A3B-8295-33C2B7E98FFA}" dt="2019-11-14T21:52:47.366" v="1407"/>
          <ac:spMkLst>
            <pc:docMk/>
            <pc:sldMk cId="513944133" sldId="262"/>
            <ac:spMk id="3" creationId="{CF4BCE43-21D3-4A3B-9A53-206EDEA8A835}"/>
          </ac:spMkLst>
        </pc:spChg>
        <pc:spChg chg="add mod">
          <ac:chgData name="Thijs Vandaele" userId="dec541bd0b6b3922" providerId="LiveId" clId="{560064A6-0168-4A3B-8295-33C2B7E98FFA}" dt="2019-11-14T21:51:52.266" v="1406" actId="20577"/>
          <ac:spMkLst>
            <pc:docMk/>
            <pc:sldMk cId="513944133" sldId="262"/>
            <ac:spMk id="4" creationId="{D404BF13-F8E5-4A95-9052-423A15D45AA6}"/>
          </ac:spMkLst>
        </pc:spChg>
        <pc:spChg chg="add mod">
          <ac:chgData name="Thijs Vandaele" userId="dec541bd0b6b3922" providerId="LiveId" clId="{560064A6-0168-4A3B-8295-33C2B7E98FFA}" dt="2019-11-14T21:55:12.575" v="1652" actId="20577"/>
          <ac:spMkLst>
            <pc:docMk/>
            <pc:sldMk cId="513944133" sldId="262"/>
            <ac:spMk id="6" creationId="{51802D20-F3BF-4465-918E-DB13A04AE977}"/>
          </ac:spMkLst>
        </pc:spChg>
        <pc:spChg chg="add mod">
          <ac:chgData name="Thijs Vandaele" userId="dec541bd0b6b3922" providerId="LiveId" clId="{560064A6-0168-4A3B-8295-33C2B7E98FFA}" dt="2019-11-14T21:54:46.658" v="1615" actId="1076"/>
          <ac:spMkLst>
            <pc:docMk/>
            <pc:sldMk cId="513944133" sldId="262"/>
            <ac:spMk id="7" creationId="{FF046E1E-2DAF-4723-8E63-CAA3B3A13481}"/>
          </ac:spMkLst>
        </pc:spChg>
        <pc:spChg chg="add mod">
          <ac:chgData name="Thijs Vandaele" userId="dec541bd0b6b3922" providerId="LiveId" clId="{560064A6-0168-4A3B-8295-33C2B7E98FFA}" dt="2019-11-14T21:54:49.194" v="1616" actId="1076"/>
          <ac:spMkLst>
            <pc:docMk/>
            <pc:sldMk cId="513944133" sldId="262"/>
            <ac:spMk id="8" creationId="{0F34E8BC-4C94-4743-BA18-B23C18E13D6F}"/>
          </ac:spMkLst>
        </pc:spChg>
        <pc:spChg chg="add del">
          <ac:chgData name="Thijs Vandaele" userId="dec541bd0b6b3922" providerId="LiveId" clId="{560064A6-0168-4A3B-8295-33C2B7E98FFA}" dt="2019-11-14T21:54:51.993" v="1618"/>
          <ac:spMkLst>
            <pc:docMk/>
            <pc:sldMk cId="513944133" sldId="262"/>
            <ac:spMk id="9" creationId="{6707F7D0-10A8-4128-8AA2-BB5E9B7F2071}"/>
          </ac:spMkLst>
        </pc:spChg>
        <pc:graphicFrameChg chg="add mod modGraphic">
          <ac:chgData name="Thijs Vandaele" userId="dec541bd0b6b3922" providerId="LiveId" clId="{560064A6-0168-4A3B-8295-33C2B7E98FFA}" dt="2019-11-14T21:56:30.917" v="1674" actId="20577"/>
          <ac:graphicFrameMkLst>
            <pc:docMk/>
            <pc:sldMk cId="513944133" sldId="262"/>
            <ac:graphicFrameMk id="20" creationId="{312878B1-5C4C-4523-A27B-8FBBD75E9162}"/>
          </ac:graphicFrameMkLst>
        </pc:graphicFrameChg>
        <pc:picChg chg="add mod">
          <ac:chgData name="Thijs Vandaele" userId="dec541bd0b6b3922" providerId="LiveId" clId="{560064A6-0168-4A3B-8295-33C2B7E98FFA}" dt="2019-11-14T21:52:52.314" v="1410" actId="1076"/>
          <ac:picMkLst>
            <pc:docMk/>
            <pc:sldMk cId="513944133" sldId="262"/>
            <ac:picMk id="5" creationId="{C99E83DF-B4AA-4B3D-B373-8665C14BA04C}"/>
          </ac:picMkLst>
        </pc:picChg>
        <pc:cxnChg chg="add mod">
          <ac:chgData name="Thijs Vandaele" userId="dec541bd0b6b3922" providerId="LiveId" clId="{560064A6-0168-4A3B-8295-33C2B7E98FFA}" dt="2019-11-14T21:55:54.906" v="1656" actId="14100"/>
          <ac:cxnSpMkLst>
            <pc:docMk/>
            <pc:sldMk cId="513944133" sldId="262"/>
            <ac:cxnSpMk id="10" creationId="{28F26727-AD52-4A65-9D77-A80A2F58598E}"/>
          </ac:cxnSpMkLst>
        </pc:cxnChg>
        <pc:cxnChg chg="add mod">
          <ac:chgData name="Thijs Vandaele" userId="dec541bd0b6b3922" providerId="LiveId" clId="{560064A6-0168-4A3B-8295-33C2B7E98FFA}" dt="2019-11-14T21:55:59.681" v="1659" actId="14100"/>
          <ac:cxnSpMkLst>
            <pc:docMk/>
            <pc:sldMk cId="513944133" sldId="262"/>
            <ac:cxnSpMk id="13" creationId="{97AC4349-6B0A-4D6D-BCFE-C11CC2C2002F}"/>
          </ac:cxnSpMkLst>
        </pc:cxnChg>
        <pc:cxnChg chg="add mod">
          <ac:chgData name="Thijs Vandaele" userId="dec541bd0b6b3922" providerId="LiveId" clId="{560064A6-0168-4A3B-8295-33C2B7E98FFA}" dt="2019-11-14T21:56:06.962" v="1663" actId="14100"/>
          <ac:cxnSpMkLst>
            <pc:docMk/>
            <pc:sldMk cId="513944133" sldId="262"/>
            <ac:cxnSpMk id="16" creationId="{6EE2E3CF-A945-44D5-BE85-6588D3A4E8EC}"/>
          </ac:cxnSpMkLst>
        </pc:cxnChg>
      </pc:sldChg>
      <pc:sldChg chg="addSp delSp modSp add">
        <pc:chgData name="Thijs Vandaele" userId="dec541bd0b6b3922" providerId="LiveId" clId="{560064A6-0168-4A3B-8295-33C2B7E98FFA}" dt="2019-11-14T22:06:31.355" v="2183" actId="115"/>
        <pc:sldMkLst>
          <pc:docMk/>
          <pc:sldMk cId="1314493018" sldId="263"/>
        </pc:sldMkLst>
        <pc:spChg chg="mod">
          <ac:chgData name="Thijs Vandaele" userId="dec541bd0b6b3922" providerId="LiveId" clId="{560064A6-0168-4A3B-8295-33C2B7E98FFA}" dt="2019-11-14T22:06:31.355" v="2183" actId="115"/>
          <ac:spMkLst>
            <pc:docMk/>
            <pc:sldMk cId="1314493018" sldId="263"/>
            <ac:spMk id="2" creationId="{D2F9393B-E9CA-4975-B598-99BCE5800893}"/>
          </ac:spMkLst>
        </pc:spChg>
        <pc:spChg chg="del">
          <ac:chgData name="Thijs Vandaele" userId="dec541bd0b6b3922" providerId="LiveId" clId="{560064A6-0168-4A3B-8295-33C2B7E98FFA}" dt="2019-11-14T21:57:48.357" v="1711" actId="478"/>
          <ac:spMkLst>
            <pc:docMk/>
            <pc:sldMk cId="1314493018" sldId="263"/>
            <ac:spMk id="3" creationId="{324C549F-39EA-45A2-A96A-28F67B02C401}"/>
          </ac:spMkLst>
        </pc:spChg>
        <pc:spChg chg="add mod">
          <ac:chgData name="Thijs Vandaele" userId="dec541bd0b6b3922" providerId="LiveId" clId="{560064A6-0168-4A3B-8295-33C2B7E98FFA}" dt="2019-11-14T22:06:07.009" v="2180" actId="1076"/>
          <ac:spMkLst>
            <pc:docMk/>
            <pc:sldMk cId="1314493018" sldId="263"/>
            <ac:spMk id="6" creationId="{42169ADC-D4CF-4071-983E-696E0029F878}"/>
          </ac:spMkLst>
        </pc:spChg>
        <pc:graphicFrameChg chg="add mod modGraphic">
          <ac:chgData name="Thijs Vandaele" userId="dec541bd0b6b3922" providerId="LiveId" clId="{560064A6-0168-4A3B-8295-33C2B7E98FFA}" dt="2019-11-14T22:06:13.561" v="2182" actId="1076"/>
          <ac:graphicFrameMkLst>
            <pc:docMk/>
            <pc:sldMk cId="1314493018" sldId="263"/>
            <ac:graphicFrameMk id="5" creationId="{CC3EAEFF-0DC0-42FD-9824-28DDE6B536AD}"/>
          </ac:graphicFrameMkLst>
        </pc:graphicFrameChg>
        <pc:picChg chg="add mod">
          <ac:chgData name="Thijs Vandaele" userId="dec541bd0b6b3922" providerId="LiveId" clId="{560064A6-0168-4A3B-8295-33C2B7E98FFA}" dt="2019-11-14T22:00:38.113" v="1714" actId="14100"/>
          <ac:picMkLst>
            <pc:docMk/>
            <pc:sldMk cId="1314493018" sldId="263"/>
            <ac:picMk id="4" creationId="{67410A8E-B4C0-4DB4-9C2E-2E84ACAB991E}"/>
          </ac:picMkLst>
        </pc:picChg>
      </pc:sldChg>
      <pc:sldChg chg="addSp delSp modSp add modAnim">
        <pc:chgData name="Thijs Vandaele" userId="dec541bd0b6b3922" providerId="LiveId" clId="{560064A6-0168-4A3B-8295-33C2B7E98FFA}" dt="2019-11-14T22:16:27.375" v="2368" actId="20577"/>
        <pc:sldMkLst>
          <pc:docMk/>
          <pc:sldMk cId="3364728765" sldId="264"/>
        </pc:sldMkLst>
        <pc:spChg chg="mod">
          <ac:chgData name="Thijs Vandaele" userId="dec541bd0b6b3922" providerId="LiveId" clId="{560064A6-0168-4A3B-8295-33C2B7E98FFA}" dt="2019-11-14T22:16:27.375" v="2368" actId="20577"/>
          <ac:spMkLst>
            <pc:docMk/>
            <pc:sldMk cId="3364728765" sldId="264"/>
            <ac:spMk id="2" creationId="{D64BEF8F-FCFD-4EBD-9DC7-4EE2E88BB858}"/>
          </ac:spMkLst>
        </pc:spChg>
        <pc:spChg chg="del">
          <ac:chgData name="Thijs Vandaele" userId="dec541bd0b6b3922" providerId="LiveId" clId="{560064A6-0168-4A3B-8295-33C2B7E98FFA}" dt="2019-11-14T22:08:52.472" v="2188"/>
          <ac:spMkLst>
            <pc:docMk/>
            <pc:sldMk cId="3364728765" sldId="264"/>
            <ac:spMk id="3" creationId="{3664CEB2-F02E-40F6-AA90-2EE79178E050}"/>
          </ac:spMkLst>
        </pc:spChg>
        <pc:spChg chg="add mod">
          <ac:chgData name="Thijs Vandaele" userId="dec541bd0b6b3922" providerId="LiveId" clId="{560064A6-0168-4A3B-8295-33C2B7E98FFA}" dt="2019-11-14T22:09:48.961" v="2200" actId="1076"/>
          <ac:spMkLst>
            <pc:docMk/>
            <pc:sldMk cId="3364728765" sldId="264"/>
            <ac:spMk id="6" creationId="{7899A9EA-AC3A-4AEC-BBA3-69D28B021384}"/>
          </ac:spMkLst>
        </pc:spChg>
        <pc:spChg chg="add mod">
          <ac:chgData name="Thijs Vandaele" userId="dec541bd0b6b3922" providerId="LiveId" clId="{560064A6-0168-4A3B-8295-33C2B7E98FFA}" dt="2019-11-14T22:09:59.120" v="2205" actId="1076"/>
          <ac:spMkLst>
            <pc:docMk/>
            <pc:sldMk cId="3364728765" sldId="264"/>
            <ac:spMk id="7" creationId="{4FA58459-39AE-4C31-BD99-C0B25980941C}"/>
          </ac:spMkLst>
        </pc:spChg>
        <pc:spChg chg="add mod">
          <ac:chgData name="Thijs Vandaele" userId="dec541bd0b6b3922" providerId="LiveId" clId="{560064A6-0168-4A3B-8295-33C2B7E98FFA}" dt="2019-11-14T22:10:02.368" v="2206" actId="1076"/>
          <ac:spMkLst>
            <pc:docMk/>
            <pc:sldMk cId="3364728765" sldId="264"/>
            <ac:spMk id="8" creationId="{4B4604D9-4AAB-4A89-B2A1-A6B9CCFE4672}"/>
          </ac:spMkLst>
        </pc:spChg>
        <pc:spChg chg="add mod">
          <ac:chgData name="Thijs Vandaele" userId="dec541bd0b6b3922" providerId="LiveId" clId="{560064A6-0168-4A3B-8295-33C2B7E98FFA}" dt="2019-11-14T22:10:06.784" v="2208" actId="1076"/>
          <ac:spMkLst>
            <pc:docMk/>
            <pc:sldMk cId="3364728765" sldId="264"/>
            <ac:spMk id="9" creationId="{2BEF5991-E56D-4EC5-A057-12218A5E4C0D}"/>
          </ac:spMkLst>
        </pc:spChg>
        <pc:spChg chg="add mod">
          <ac:chgData name="Thijs Vandaele" userId="dec541bd0b6b3922" providerId="LiveId" clId="{560064A6-0168-4A3B-8295-33C2B7E98FFA}" dt="2019-11-14T22:10:04.880" v="2207" actId="1076"/>
          <ac:spMkLst>
            <pc:docMk/>
            <pc:sldMk cId="3364728765" sldId="264"/>
            <ac:spMk id="10" creationId="{3E72809D-8250-41C9-A6C3-A54819B2808F}"/>
          </ac:spMkLst>
        </pc:spChg>
        <pc:spChg chg="add mod">
          <ac:chgData name="Thijs Vandaele" userId="dec541bd0b6b3922" providerId="LiveId" clId="{560064A6-0168-4A3B-8295-33C2B7E98FFA}" dt="2019-11-14T22:11:13" v="2223" actId="14100"/>
          <ac:spMkLst>
            <pc:docMk/>
            <pc:sldMk cId="3364728765" sldId="264"/>
            <ac:spMk id="11" creationId="{BB3FC9F8-5160-4DC4-9EF7-23D14FF0740A}"/>
          </ac:spMkLst>
        </pc:spChg>
        <pc:spChg chg="add mod">
          <ac:chgData name="Thijs Vandaele" userId="dec541bd0b6b3922" providerId="LiveId" clId="{560064A6-0168-4A3B-8295-33C2B7E98FFA}" dt="2019-11-14T22:11:35.270" v="2233" actId="20577"/>
          <ac:spMkLst>
            <pc:docMk/>
            <pc:sldMk cId="3364728765" sldId="264"/>
            <ac:spMk id="12" creationId="{37029184-1505-408E-8E70-9215607B697B}"/>
          </ac:spMkLst>
        </pc:spChg>
        <pc:spChg chg="add mod">
          <ac:chgData name="Thijs Vandaele" userId="dec541bd0b6b3922" providerId="LiveId" clId="{560064A6-0168-4A3B-8295-33C2B7E98FFA}" dt="2019-11-14T22:11:38.341" v="2234" actId="20577"/>
          <ac:spMkLst>
            <pc:docMk/>
            <pc:sldMk cId="3364728765" sldId="264"/>
            <ac:spMk id="13" creationId="{614DA85C-EC20-4EF1-9F12-ABE0EF30611E}"/>
          </ac:spMkLst>
        </pc:spChg>
        <pc:spChg chg="add mod">
          <ac:chgData name="Thijs Vandaele" userId="dec541bd0b6b3922" providerId="LiveId" clId="{560064A6-0168-4A3B-8295-33C2B7E98FFA}" dt="2019-11-14T22:11:53.481" v="2236" actId="20577"/>
          <ac:spMkLst>
            <pc:docMk/>
            <pc:sldMk cId="3364728765" sldId="264"/>
            <ac:spMk id="14" creationId="{03851A3E-8BE0-42F7-ABF0-39A258D3C8A6}"/>
          </ac:spMkLst>
        </pc:spChg>
        <pc:spChg chg="add mod">
          <ac:chgData name="Thijs Vandaele" userId="dec541bd0b6b3922" providerId="LiveId" clId="{560064A6-0168-4A3B-8295-33C2B7E98FFA}" dt="2019-11-14T22:11:55.781" v="2238" actId="20577"/>
          <ac:spMkLst>
            <pc:docMk/>
            <pc:sldMk cId="3364728765" sldId="264"/>
            <ac:spMk id="15" creationId="{78A0FE8B-96D8-437E-87A1-638EDB33A9C9}"/>
          </ac:spMkLst>
        </pc:spChg>
        <pc:spChg chg="add mod">
          <ac:chgData name="Thijs Vandaele" userId="dec541bd0b6b3922" providerId="LiveId" clId="{560064A6-0168-4A3B-8295-33C2B7E98FFA}" dt="2019-11-14T22:12:12.968" v="2240" actId="1076"/>
          <ac:spMkLst>
            <pc:docMk/>
            <pc:sldMk cId="3364728765" sldId="264"/>
            <ac:spMk id="16" creationId="{C3B21980-E20C-4F4A-8C63-B01E21D2B22F}"/>
          </ac:spMkLst>
        </pc:spChg>
        <pc:graphicFrameChg chg="add mod modGraphic">
          <ac:chgData name="Thijs Vandaele" userId="dec541bd0b6b3922" providerId="LiveId" clId="{560064A6-0168-4A3B-8295-33C2B7E98FFA}" dt="2019-11-14T22:09:15.759" v="2194" actId="207"/>
          <ac:graphicFrameMkLst>
            <pc:docMk/>
            <pc:sldMk cId="3364728765" sldId="264"/>
            <ac:graphicFrameMk id="5" creationId="{F9A12929-9A48-4A10-9CB2-8EE77D0E8EE0}"/>
          </ac:graphicFrameMkLst>
        </pc:graphicFrameChg>
        <pc:picChg chg="add mod">
          <ac:chgData name="Thijs Vandaele" userId="dec541bd0b6b3922" providerId="LiveId" clId="{560064A6-0168-4A3B-8295-33C2B7E98FFA}" dt="2019-11-14T22:08:56.160" v="2190" actId="14100"/>
          <ac:picMkLst>
            <pc:docMk/>
            <pc:sldMk cId="3364728765" sldId="264"/>
            <ac:picMk id="4" creationId="{2CA284E6-DFE8-4702-8202-BBE4803ED4FF}"/>
          </ac:picMkLst>
        </pc:picChg>
      </pc:sldChg>
      <pc:sldChg chg="addSp delSp modSp add">
        <pc:chgData name="Thijs Vandaele" userId="dec541bd0b6b3922" providerId="LiveId" clId="{560064A6-0168-4A3B-8295-33C2B7E98FFA}" dt="2019-11-14T22:21:19.408" v="2474" actId="1076"/>
        <pc:sldMkLst>
          <pc:docMk/>
          <pc:sldMk cId="1850148325" sldId="265"/>
        </pc:sldMkLst>
        <pc:spChg chg="del">
          <ac:chgData name="Thijs Vandaele" userId="dec541bd0b6b3922" providerId="LiveId" clId="{560064A6-0168-4A3B-8295-33C2B7E98FFA}" dt="2019-11-14T22:16:14.431" v="2364"/>
          <ac:spMkLst>
            <pc:docMk/>
            <pc:sldMk cId="1850148325" sldId="265"/>
            <ac:spMk id="2" creationId="{E3FA21D8-76E4-42F1-B8EC-A2EF01D71F78}"/>
          </ac:spMkLst>
        </pc:spChg>
        <pc:spChg chg="del">
          <ac:chgData name="Thijs Vandaele" userId="dec541bd0b6b3922" providerId="LiveId" clId="{560064A6-0168-4A3B-8295-33C2B7E98FFA}" dt="2019-11-14T22:18:32.743" v="2378"/>
          <ac:spMkLst>
            <pc:docMk/>
            <pc:sldMk cId="1850148325" sldId="265"/>
            <ac:spMk id="3" creationId="{7F4ED8DF-4888-441C-94B7-FDD05FB4074F}"/>
          </ac:spMkLst>
        </pc:spChg>
        <pc:spChg chg="add mod">
          <ac:chgData name="Thijs Vandaele" userId="dec541bd0b6b3922" providerId="LiveId" clId="{560064A6-0168-4A3B-8295-33C2B7E98FFA}" dt="2019-11-14T22:16:32.826" v="2377" actId="20577"/>
          <ac:spMkLst>
            <pc:docMk/>
            <pc:sldMk cId="1850148325" sldId="265"/>
            <ac:spMk id="4" creationId="{ED6AFD17-8FDA-4540-8795-4B6DBA142DC7}"/>
          </ac:spMkLst>
        </pc:spChg>
        <pc:graphicFrameChg chg="add mod modGraphic">
          <ac:chgData name="Thijs Vandaele" userId="dec541bd0b6b3922" providerId="LiveId" clId="{560064A6-0168-4A3B-8295-33C2B7E98FFA}" dt="2019-11-14T22:21:15.328" v="2473" actId="1076"/>
          <ac:graphicFrameMkLst>
            <pc:docMk/>
            <pc:sldMk cId="1850148325" sldId="265"/>
            <ac:graphicFrameMk id="6" creationId="{6BB901AF-25F3-42A1-AC46-A1060DC51AAF}"/>
          </ac:graphicFrameMkLst>
        </pc:graphicFrameChg>
        <pc:picChg chg="add mod">
          <ac:chgData name="Thijs Vandaele" userId="dec541bd0b6b3922" providerId="LiveId" clId="{560064A6-0168-4A3B-8295-33C2B7E98FFA}" dt="2019-11-14T22:21:19.408" v="2474" actId="1076"/>
          <ac:picMkLst>
            <pc:docMk/>
            <pc:sldMk cId="1850148325" sldId="265"/>
            <ac:picMk id="5" creationId="{B9A2A61C-6B33-4EF6-B5A8-3C76A8F577F4}"/>
          </ac:picMkLst>
        </pc:picChg>
      </pc:sldChg>
      <pc:sldChg chg="addSp delSp modSp add">
        <pc:chgData name="Thijs Vandaele" userId="dec541bd0b6b3922" providerId="LiveId" clId="{560064A6-0168-4A3B-8295-33C2B7E98FFA}" dt="2019-11-14T22:29:00.335" v="2790" actId="1076"/>
        <pc:sldMkLst>
          <pc:docMk/>
          <pc:sldMk cId="4123140005" sldId="266"/>
        </pc:sldMkLst>
        <pc:spChg chg="mod">
          <ac:chgData name="Thijs Vandaele" userId="dec541bd0b6b3922" providerId="LiveId" clId="{560064A6-0168-4A3B-8295-33C2B7E98FFA}" dt="2019-11-14T22:21:43.040" v="2484" actId="115"/>
          <ac:spMkLst>
            <pc:docMk/>
            <pc:sldMk cId="4123140005" sldId="266"/>
            <ac:spMk id="2" creationId="{573E2561-FC06-4EE5-9860-038EF9EDE934}"/>
          </ac:spMkLst>
        </pc:spChg>
        <pc:spChg chg="mod">
          <ac:chgData name="Thijs Vandaele" userId="dec541bd0b6b3922" providerId="LiveId" clId="{560064A6-0168-4A3B-8295-33C2B7E98FFA}" dt="2019-11-14T22:22:57.365" v="2547" actId="15"/>
          <ac:spMkLst>
            <pc:docMk/>
            <pc:sldMk cId="4123140005" sldId="266"/>
            <ac:spMk id="3" creationId="{C8E414ED-5A4F-48FF-A608-C022041B7F20}"/>
          </ac:spMkLst>
        </pc:spChg>
        <pc:spChg chg="add mod">
          <ac:chgData name="Thijs Vandaele" userId="dec541bd0b6b3922" providerId="LiveId" clId="{560064A6-0168-4A3B-8295-33C2B7E98FFA}" dt="2019-11-14T22:26:43.239" v="2750" actId="1076"/>
          <ac:spMkLst>
            <pc:docMk/>
            <pc:sldMk cId="4123140005" sldId="266"/>
            <ac:spMk id="8" creationId="{71BCCF8C-EF1F-49AD-8024-3D497B489021}"/>
          </ac:spMkLst>
        </pc:spChg>
        <pc:graphicFrameChg chg="add del mod">
          <ac:chgData name="Thijs Vandaele" userId="dec541bd0b6b3922" providerId="LiveId" clId="{560064A6-0168-4A3B-8295-33C2B7E98FFA}" dt="2019-11-14T22:28:58.097" v="2788" actId="478"/>
          <ac:graphicFrameMkLst>
            <pc:docMk/>
            <pc:sldMk cId="4123140005" sldId="266"/>
            <ac:graphicFrameMk id="6" creationId="{7EAC20BB-9574-4B88-A956-0E54B2213545}"/>
          </ac:graphicFrameMkLst>
        </pc:graphicFrameChg>
        <pc:graphicFrameChg chg="add mod">
          <ac:chgData name="Thijs Vandaele" userId="dec541bd0b6b3922" providerId="LiveId" clId="{560064A6-0168-4A3B-8295-33C2B7E98FFA}" dt="2019-11-14T22:29:00.335" v="2790" actId="1076"/>
          <ac:graphicFrameMkLst>
            <pc:docMk/>
            <pc:sldMk cId="4123140005" sldId="266"/>
            <ac:graphicFrameMk id="10" creationId="{A24DDF7A-409F-41E9-9F55-EEE1C20A557D}"/>
          </ac:graphicFrameMkLst>
        </pc:graphicFrameChg>
        <pc:picChg chg="add mod">
          <ac:chgData name="Thijs Vandaele" userId="dec541bd0b6b3922" providerId="LiveId" clId="{560064A6-0168-4A3B-8295-33C2B7E98FFA}" dt="2019-11-14T22:25:28.734" v="2567" actId="14100"/>
          <ac:picMkLst>
            <pc:docMk/>
            <pc:sldMk cId="4123140005" sldId="266"/>
            <ac:picMk id="4" creationId="{0E83DEA2-5B5B-4611-8632-8667F6192C58}"/>
          </ac:picMkLst>
        </pc:picChg>
        <pc:picChg chg="add mod">
          <ac:chgData name="Thijs Vandaele" userId="dec541bd0b6b3922" providerId="LiveId" clId="{560064A6-0168-4A3B-8295-33C2B7E98FFA}" dt="2019-11-14T22:25:32.503" v="2568" actId="1076"/>
          <ac:picMkLst>
            <pc:docMk/>
            <pc:sldMk cId="4123140005" sldId="266"/>
            <ac:picMk id="5" creationId="{570AE80E-7B75-4648-93B4-3915C6E857D0}"/>
          </ac:picMkLst>
        </pc:picChg>
        <pc:picChg chg="add mod">
          <ac:chgData name="Thijs Vandaele" userId="dec541bd0b6b3922" providerId="LiveId" clId="{560064A6-0168-4A3B-8295-33C2B7E98FFA}" dt="2019-11-14T22:25:32.503" v="2568" actId="1076"/>
          <ac:picMkLst>
            <pc:docMk/>
            <pc:sldMk cId="4123140005" sldId="266"/>
            <ac:picMk id="7" creationId="{890F88A1-6135-4C82-9F60-15DE6B1419EA}"/>
          </ac:picMkLst>
        </pc:picChg>
        <pc:picChg chg="add del">
          <ac:chgData name="Thijs Vandaele" userId="dec541bd0b6b3922" providerId="LiveId" clId="{560064A6-0168-4A3B-8295-33C2B7E98FFA}" dt="2019-11-14T22:26:34.043" v="2747"/>
          <ac:picMkLst>
            <pc:docMk/>
            <pc:sldMk cId="4123140005" sldId="266"/>
            <ac:picMk id="9" creationId="{78AD2D4F-B8A6-407E-819D-7E506C6475C1}"/>
          </ac:picMkLst>
        </pc:picChg>
      </pc:sldChg>
      <pc:sldChg chg="addSp delSp modSp add">
        <pc:chgData name="Thijs Vandaele" userId="dec541bd0b6b3922" providerId="LiveId" clId="{560064A6-0168-4A3B-8295-33C2B7E98FFA}" dt="2019-11-14T22:31:55.550" v="2818" actId="1076"/>
        <pc:sldMkLst>
          <pc:docMk/>
          <pc:sldMk cId="2532297418" sldId="267"/>
        </pc:sldMkLst>
        <pc:spChg chg="del">
          <ac:chgData name="Thijs Vandaele" userId="dec541bd0b6b3922" providerId="LiveId" clId="{560064A6-0168-4A3B-8295-33C2B7E98FFA}" dt="2019-11-14T22:27:59.300" v="2754"/>
          <ac:spMkLst>
            <pc:docMk/>
            <pc:sldMk cId="2532297418" sldId="267"/>
            <ac:spMk id="2" creationId="{77C58C7A-A9B7-4FED-A709-A101FC444725}"/>
          </ac:spMkLst>
        </pc:spChg>
        <pc:spChg chg="del">
          <ac:chgData name="Thijs Vandaele" userId="dec541bd0b6b3922" providerId="LiveId" clId="{560064A6-0168-4A3B-8295-33C2B7E98FFA}" dt="2019-11-14T22:27:53.110" v="2752"/>
          <ac:spMkLst>
            <pc:docMk/>
            <pc:sldMk cId="2532297418" sldId="267"/>
            <ac:spMk id="3" creationId="{D3E9D520-7F6B-422C-A1FE-A4D7289BDCF5}"/>
          </ac:spMkLst>
        </pc:spChg>
        <pc:spChg chg="add mod">
          <ac:chgData name="Thijs Vandaele" userId="dec541bd0b6b3922" providerId="LiveId" clId="{560064A6-0168-4A3B-8295-33C2B7E98FFA}" dt="2019-11-14T22:28:28.812" v="2772" actId="20577"/>
          <ac:spMkLst>
            <pc:docMk/>
            <pc:sldMk cId="2532297418" sldId="267"/>
            <ac:spMk id="5" creationId="{DEC02F38-C37F-4055-AE14-AADB04331E59}"/>
          </ac:spMkLst>
        </pc:spChg>
        <pc:graphicFrameChg chg="add del mod">
          <ac:chgData name="Thijs Vandaele" userId="dec541bd0b6b3922" providerId="LiveId" clId="{560064A6-0168-4A3B-8295-33C2B7E98FFA}" dt="2019-11-14T22:31:46.042" v="2816" actId="478"/>
          <ac:graphicFrameMkLst>
            <pc:docMk/>
            <pc:sldMk cId="2532297418" sldId="267"/>
            <ac:graphicFrameMk id="7" creationId="{C67820C5-1263-4489-80B3-2E148FDD94AA}"/>
          </ac:graphicFrameMkLst>
        </pc:graphicFrameChg>
        <pc:graphicFrameChg chg="add">
          <ac:chgData name="Thijs Vandaele" userId="dec541bd0b6b3922" providerId="LiveId" clId="{560064A6-0168-4A3B-8295-33C2B7E98FFA}" dt="2019-11-14T22:31:52.818" v="2817"/>
          <ac:graphicFrameMkLst>
            <pc:docMk/>
            <pc:sldMk cId="2532297418" sldId="267"/>
            <ac:graphicFrameMk id="8" creationId="{96BDB4CB-C79C-4CC9-95E2-B7A2383912A9}"/>
          </ac:graphicFrameMkLst>
        </pc:graphicFrameChg>
        <pc:picChg chg="add mod">
          <ac:chgData name="Thijs Vandaele" userId="dec541bd0b6b3922" providerId="LiveId" clId="{560064A6-0168-4A3B-8295-33C2B7E98FFA}" dt="2019-11-14T22:31:55.550" v="2818" actId="1076"/>
          <ac:picMkLst>
            <pc:docMk/>
            <pc:sldMk cId="2532297418" sldId="267"/>
            <ac:picMk id="4" creationId="{F46A4E44-1021-4707-94C5-9A57A04B99CB}"/>
          </ac:picMkLst>
        </pc:picChg>
        <pc:picChg chg="add mod">
          <ac:chgData name="Thijs Vandaele" userId="dec541bd0b6b3922" providerId="LiveId" clId="{560064A6-0168-4A3B-8295-33C2B7E98FFA}" dt="2019-11-14T22:28:24.127" v="2757" actId="14100"/>
          <ac:picMkLst>
            <pc:docMk/>
            <pc:sldMk cId="2532297418" sldId="267"/>
            <ac:picMk id="6" creationId="{13FDDB3D-4E09-43D1-9EA8-8123217FC0EE}"/>
          </ac:picMkLst>
        </pc:picChg>
      </pc:sldChg>
      <pc:sldChg chg="addSp delSp modSp add">
        <pc:chgData name="Thijs Vandaele" userId="dec541bd0b6b3922" providerId="LiveId" clId="{560064A6-0168-4A3B-8295-33C2B7E98FFA}" dt="2019-11-14T22:29:57.918" v="2804" actId="14100"/>
        <pc:sldMkLst>
          <pc:docMk/>
          <pc:sldMk cId="3339778282" sldId="268"/>
        </pc:sldMkLst>
        <pc:spChg chg="del">
          <ac:chgData name="Thijs Vandaele" userId="dec541bd0b6b3922" providerId="LiveId" clId="{560064A6-0168-4A3B-8295-33C2B7E98FFA}" dt="2019-11-14T22:28:32.987" v="2774"/>
          <ac:spMkLst>
            <pc:docMk/>
            <pc:sldMk cId="3339778282" sldId="268"/>
            <ac:spMk id="2" creationId="{126D55F1-B03F-40F7-BAAE-1A8D323A1724}"/>
          </ac:spMkLst>
        </pc:spChg>
        <pc:spChg chg="del mod">
          <ac:chgData name="Thijs Vandaele" userId="dec541bd0b6b3922" providerId="LiveId" clId="{560064A6-0168-4A3B-8295-33C2B7E98FFA}" dt="2019-11-14T22:29:05.528" v="2795" actId="478"/>
          <ac:spMkLst>
            <pc:docMk/>
            <pc:sldMk cId="3339778282" sldId="268"/>
            <ac:spMk id="3" creationId="{A047BECE-E927-48C6-9406-B7F1359A34FC}"/>
          </ac:spMkLst>
        </pc:spChg>
        <pc:spChg chg="add mod">
          <ac:chgData name="Thijs Vandaele" userId="dec541bd0b6b3922" providerId="LiveId" clId="{560064A6-0168-4A3B-8295-33C2B7E98FFA}" dt="2019-11-14T22:28:37.215" v="2784" actId="20577"/>
          <ac:spMkLst>
            <pc:docMk/>
            <pc:sldMk cId="3339778282" sldId="268"/>
            <ac:spMk id="4" creationId="{460C9CFC-57CC-478A-BA5A-3CCE8442FC07}"/>
          </ac:spMkLst>
        </pc:spChg>
        <pc:graphicFrameChg chg="add">
          <ac:chgData name="Thijs Vandaele" userId="dec541bd0b6b3922" providerId="LiveId" clId="{560064A6-0168-4A3B-8295-33C2B7E98FFA}" dt="2019-11-14T22:29:05.784" v="2796"/>
          <ac:graphicFrameMkLst>
            <pc:docMk/>
            <pc:sldMk cId="3339778282" sldId="268"/>
            <ac:graphicFrameMk id="5" creationId="{5468E1A8-6FB9-422B-BD55-D623071A2CFB}"/>
          </ac:graphicFrameMkLst>
        </pc:graphicFrameChg>
        <pc:picChg chg="add mod">
          <ac:chgData name="Thijs Vandaele" userId="dec541bd0b6b3922" providerId="LiveId" clId="{560064A6-0168-4A3B-8295-33C2B7E98FFA}" dt="2019-11-14T22:29:57.918" v="2804" actId="14100"/>
          <ac:picMkLst>
            <pc:docMk/>
            <pc:sldMk cId="3339778282" sldId="268"/>
            <ac:picMk id="6" creationId="{1D004DE8-75D6-4F19-9A8A-C0074A3812F2}"/>
          </ac:picMkLst>
        </pc:picChg>
        <pc:picChg chg="add mod">
          <ac:chgData name="Thijs Vandaele" userId="dec541bd0b6b3922" providerId="LiveId" clId="{560064A6-0168-4A3B-8295-33C2B7E98FFA}" dt="2019-11-14T22:29:55.639" v="2802" actId="1076"/>
          <ac:picMkLst>
            <pc:docMk/>
            <pc:sldMk cId="3339778282" sldId="268"/>
            <ac:picMk id="7" creationId="{3504EBD6-F104-41EF-96F2-A6E6233254A4}"/>
          </ac:picMkLst>
        </pc:picChg>
      </pc:sldChg>
      <pc:sldChg chg="addSp delSp modSp add">
        <pc:chgData name="Thijs Vandaele" userId="dec541bd0b6b3922" providerId="LiveId" clId="{560064A6-0168-4A3B-8295-33C2B7E98FFA}" dt="2019-11-14T22:34:29.033" v="2896" actId="478"/>
        <pc:sldMkLst>
          <pc:docMk/>
          <pc:sldMk cId="2712209728" sldId="269"/>
        </pc:sldMkLst>
        <pc:spChg chg="mod">
          <ac:chgData name="Thijs Vandaele" userId="dec541bd0b6b3922" providerId="LiveId" clId="{560064A6-0168-4A3B-8295-33C2B7E98FFA}" dt="2019-11-14T22:30:15.376" v="2810" actId="115"/>
          <ac:spMkLst>
            <pc:docMk/>
            <pc:sldMk cId="2712209728" sldId="269"/>
            <ac:spMk id="2" creationId="{EED01817-7F45-479E-9127-B932550BC117}"/>
          </ac:spMkLst>
        </pc:spChg>
        <pc:spChg chg="del">
          <ac:chgData name="Thijs Vandaele" userId="dec541bd0b6b3922" providerId="LiveId" clId="{560064A6-0168-4A3B-8295-33C2B7E98FFA}" dt="2019-11-14T22:30:20.235" v="2811" actId="478"/>
          <ac:spMkLst>
            <pc:docMk/>
            <pc:sldMk cId="2712209728" sldId="269"/>
            <ac:spMk id="3" creationId="{EF6F18DE-BFD9-4348-A2EF-B3AE164F28A1}"/>
          </ac:spMkLst>
        </pc:spChg>
        <pc:graphicFrameChg chg="add mod modGraphic">
          <ac:chgData name="Thijs Vandaele" userId="dec541bd0b6b3922" providerId="LiveId" clId="{560064A6-0168-4A3B-8295-33C2B7E98FFA}" dt="2019-11-14T22:32:41.366" v="2879" actId="1076"/>
          <ac:graphicFrameMkLst>
            <pc:docMk/>
            <pc:sldMk cId="2712209728" sldId="269"/>
            <ac:graphicFrameMk id="5" creationId="{CEBFFB4A-5951-47FD-97D7-AE817448CE48}"/>
          </ac:graphicFrameMkLst>
        </pc:graphicFrameChg>
        <pc:picChg chg="add mod">
          <ac:chgData name="Thijs Vandaele" userId="dec541bd0b6b3922" providerId="LiveId" clId="{560064A6-0168-4A3B-8295-33C2B7E98FFA}" dt="2019-11-14T22:32:39.463" v="2878" actId="1076"/>
          <ac:picMkLst>
            <pc:docMk/>
            <pc:sldMk cId="2712209728" sldId="269"/>
            <ac:picMk id="4" creationId="{B1EB8B46-ADDE-457E-8848-788FD390DBDF}"/>
          </ac:picMkLst>
        </pc:picChg>
        <pc:picChg chg="add del mod">
          <ac:chgData name="Thijs Vandaele" userId="dec541bd0b6b3922" providerId="LiveId" clId="{560064A6-0168-4A3B-8295-33C2B7E98FFA}" dt="2019-11-14T22:34:29.033" v="2896" actId="478"/>
          <ac:picMkLst>
            <pc:docMk/>
            <pc:sldMk cId="2712209728" sldId="269"/>
            <ac:picMk id="6" creationId="{4311FBD8-B645-4471-97CC-726489DBDAC8}"/>
          </ac:picMkLst>
        </pc:picChg>
        <pc:picChg chg="add mod modCrop">
          <ac:chgData name="Thijs Vandaele" userId="dec541bd0b6b3922" providerId="LiveId" clId="{560064A6-0168-4A3B-8295-33C2B7E98FFA}" dt="2019-11-14T22:34:11.686" v="2894" actId="1076"/>
          <ac:picMkLst>
            <pc:docMk/>
            <pc:sldMk cId="2712209728" sldId="269"/>
            <ac:picMk id="7" creationId="{DF0E7ABB-38EB-43BC-91CC-FF7399975836}"/>
          </ac:picMkLst>
        </pc:picChg>
        <pc:picChg chg="add del">
          <ac:chgData name="Thijs Vandaele" userId="dec541bd0b6b3922" providerId="LiveId" clId="{560064A6-0168-4A3B-8295-33C2B7E98FFA}" dt="2019-11-14T22:33:33.584" v="2887" actId="478"/>
          <ac:picMkLst>
            <pc:docMk/>
            <pc:sldMk cId="2712209728" sldId="269"/>
            <ac:picMk id="8" creationId="{3168D103-2865-4C9C-9E36-DE4E6202A4CD}"/>
          </ac:picMkLst>
        </pc:picChg>
        <pc:picChg chg="add mod modCrop">
          <ac:chgData name="Thijs Vandaele" userId="dec541bd0b6b3922" providerId="LiveId" clId="{560064A6-0168-4A3B-8295-33C2B7E98FFA}" dt="2019-11-14T22:34:17.247" v="2895" actId="1076"/>
          <ac:picMkLst>
            <pc:docMk/>
            <pc:sldMk cId="2712209728" sldId="269"/>
            <ac:picMk id="9" creationId="{BDACCD94-7131-4302-8BBF-A6409FBBFD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9A2A61C-6B33-4EF6-B5A8-3C76A8F57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9385"/>
            <a:ext cx="6138237" cy="213922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ED6AFD17-8FDA-4540-8795-4B6DBA14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u="sng" dirty="0"/>
              <a:t>Write values to an array (iteration)</a:t>
            </a:r>
          </a:p>
        </p:txBody>
      </p:sp>
      <p:graphicFrame>
        <p:nvGraphicFramePr>
          <p:cNvPr id="6" name="Tabel 8">
            <a:extLst>
              <a:ext uri="{FF2B5EF4-FFF2-40B4-BE49-F238E27FC236}">
                <a16:creationId xmlns:a16="http://schemas.microsoft.com/office/drawing/2014/main" id="{6BB901AF-25F3-42A1-AC46-A1060DC51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262062"/>
              </p:ext>
            </p:extLst>
          </p:nvPr>
        </p:nvGraphicFramePr>
        <p:xfrm>
          <a:off x="8651598" y="1690688"/>
          <a:ext cx="2999914" cy="417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57">
                  <a:extLst>
                    <a:ext uri="{9D8B030D-6E8A-4147-A177-3AD203B41FA5}">
                      <a16:colId xmlns:a16="http://schemas.microsoft.com/office/drawing/2014/main" val="1480183068"/>
                    </a:ext>
                  </a:extLst>
                </a:gridCol>
                <a:gridCol w="1499957">
                  <a:extLst>
                    <a:ext uri="{9D8B030D-6E8A-4147-A177-3AD203B41FA5}">
                      <a16:colId xmlns:a16="http://schemas.microsoft.com/office/drawing/2014/main" val="2072706634"/>
                    </a:ext>
                  </a:extLst>
                </a:gridCol>
              </a:tblGrid>
              <a:tr h="511331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MEMORY</a:t>
                      </a:r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917656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50402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809977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05784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061108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039782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02042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05141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493874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45727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19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14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2561-FC06-4EE5-9860-038EF9ED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u="sng" dirty="0"/>
              <a:t>Read values of an array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E414ED-5A4F-48FF-A608-C022041B7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Imagine we want to print our array from previous slide.</a:t>
            </a:r>
          </a:p>
          <a:p>
            <a:pPr lvl="1"/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E83DEA2-5B5B-4611-8632-8667F6192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91" y="2473894"/>
            <a:ext cx="2572763" cy="42879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70AE80E-7B75-4648-93B4-3915C6E85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91" y="3211833"/>
            <a:ext cx="5573496" cy="51846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90F88A1-6135-4C82-9F60-15DE6B141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591" y="3730297"/>
            <a:ext cx="3207023" cy="554038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71BCCF8C-EF1F-49AD-8024-3D497B489021}"/>
              </a:ext>
            </a:extLst>
          </p:cNvPr>
          <p:cNvSpPr txBox="1"/>
          <p:nvPr/>
        </p:nvSpPr>
        <p:spPr>
          <a:xfrm>
            <a:off x="1173591" y="4976634"/>
            <a:ext cx="4595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we print this array out, we get the </a:t>
            </a:r>
            <a:r>
              <a:rPr lang="en-GB" b="1" dirty="0"/>
              <a:t>namespace</a:t>
            </a:r>
            <a:r>
              <a:rPr lang="en-GB" dirty="0"/>
              <a:t> of the datatype of our array. The reason we get the namespace of out array is because an array is a </a:t>
            </a:r>
            <a:r>
              <a:rPr lang="en-GB" b="1" dirty="0"/>
              <a:t>reference type</a:t>
            </a:r>
            <a:r>
              <a:rPr lang="en-GB" dirty="0"/>
              <a:t>.</a:t>
            </a:r>
          </a:p>
        </p:txBody>
      </p:sp>
      <p:graphicFrame>
        <p:nvGraphicFramePr>
          <p:cNvPr id="10" name="Tabel 8">
            <a:extLst>
              <a:ext uri="{FF2B5EF4-FFF2-40B4-BE49-F238E27FC236}">
                <a16:creationId xmlns:a16="http://schemas.microsoft.com/office/drawing/2014/main" id="{A24DDF7A-409F-41E9-9F55-EEE1C20A5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789475"/>
              </p:ext>
            </p:extLst>
          </p:nvPr>
        </p:nvGraphicFramePr>
        <p:xfrm>
          <a:off x="8885515" y="2295961"/>
          <a:ext cx="2999914" cy="417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57">
                  <a:extLst>
                    <a:ext uri="{9D8B030D-6E8A-4147-A177-3AD203B41FA5}">
                      <a16:colId xmlns:a16="http://schemas.microsoft.com/office/drawing/2014/main" val="1480183068"/>
                    </a:ext>
                  </a:extLst>
                </a:gridCol>
                <a:gridCol w="1499957">
                  <a:extLst>
                    <a:ext uri="{9D8B030D-6E8A-4147-A177-3AD203B41FA5}">
                      <a16:colId xmlns:a16="http://schemas.microsoft.com/office/drawing/2014/main" val="2072706634"/>
                    </a:ext>
                  </a:extLst>
                </a:gridCol>
              </a:tblGrid>
              <a:tr h="511331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MEMORY</a:t>
                      </a:r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917656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50402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809977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05784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061108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039782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02042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05141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493874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45727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19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140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F46A4E44-1021-4707-94C5-9A57A04B9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2593" y="1690688"/>
            <a:ext cx="472543" cy="4351338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DEC02F38-C37F-4055-AE14-AADB0433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u="sng" dirty="0"/>
              <a:t>Read values of an array (line by line)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FDDB3D-4E09-43D1-9EA8-8123217FC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399" y="1921318"/>
            <a:ext cx="4179819" cy="3238496"/>
          </a:xfrm>
          <a:prstGeom prst="rect">
            <a:avLst/>
          </a:prstGeom>
        </p:spPr>
      </p:pic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96BDB4CB-C79C-4CC9-95E2-B7A238391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615784"/>
              </p:ext>
            </p:extLst>
          </p:nvPr>
        </p:nvGraphicFramePr>
        <p:xfrm>
          <a:off x="8651598" y="1690688"/>
          <a:ext cx="2999914" cy="417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57">
                  <a:extLst>
                    <a:ext uri="{9D8B030D-6E8A-4147-A177-3AD203B41FA5}">
                      <a16:colId xmlns:a16="http://schemas.microsoft.com/office/drawing/2014/main" val="1480183068"/>
                    </a:ext>
                  </a:extLst>
                </a:gridCol>
                <a:gridCol w="1499957">
                  <a:extLst>
                    <a:ext uri="{9D8B030D-6E8A-4147-A177-3AD203B41FA5}">
                      <a16:colId xmlns:a16="http://schemas.microsoft.com/office/drawing/2014/main" val="2072706634"/>
                    </a:ext>
                  </a:extLst>
                </a:gridCol>
              </a:tblGrid>
              <a:tr h="511331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MEMORY</a:t>
                      </a:r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917656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50402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809977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05784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061108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039782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02042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05141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493874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45727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19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297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60C9CFC-57CC-478A-BA5A-3CCE8442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u="sng" dirty="0"/>
              <a:t>Read values of an array (Iteration)</a:t>
            </a:r>
          </a:p>
        </p:txBody>
      </p:sp>
      <p:graphicFrame>
        <p:nvGraphicFramePr>
          <p:cNvPr id="5" name="Tabel 8">
            <a:extLst>
              <a:ext uri="{FF2B5EF4-FFF2-40B4-BE49-F238E27FC236}">
                <a16:creationId xmlns:a16="http://schemas.microsoft.com/office/drawing/2014/main" id="{5468E1A8-6FB9-422B-BD55-D623071A2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11922"/>
              </p:ext>
            </p:extLst>
          </p:nvPr>
        </p:nvGraphicFramePr>
        <p:xfrm>
          <a:off x="8651598" y="1690688"/>
          <a:ext cx="2999914" cy="417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57">
                  <a:extLst>
                    <a:ext uri="{9D8B030D-6E8A-4147-A177-3AD203B41FA5}">
                      <a16:colId xmlns:a16="http://schemas.microsoft.com/office/drawing/2014/main" val="1480183068"/>
                    </a:ext>
                  </a:extLst>
                </a:gridCol>
                <a:gridCol w="1499957">
                  <a:extLst>
                    <a:ext uri="{9D8B030D-6E8A-4147-A177-3AD203B41FA5}">
                      <a16:colId xmlns:a16="http://schemas.microsoft.com/office/drawing/2014/main" val="2072706634"/>
                    </a:ext>
                  </a:extLst>
                </a:gridCol>
              </a:tblGrid>
              <a:tr h="511331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MEMORY</a:t>
                      </a:r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917656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50402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809977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05784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061108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039782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02042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05141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493874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45727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tableOf3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19279"/>
                  </a:ext>
                </a:extLst>
              </a:tr>
            </a:tbl>
          </a:graphicData>
        </a:graphic>
      </p:graphicFrame>
      <p:pic>
        <p:nvPicPr>
          <p:cNvPr id="6" name="Afbeelding 5">
            <a:extLst>
              <a:ext uri="{FF2B5EF4-FFF2-40B4-BE49-F238E27FC236}">
                <a16:creationId xmlns:a16="http://schemas.microsoft.com/office/drawing/2014/main" id="{1D004DE8-75D6-4F19-9A8A-C0074A381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06" y="2377852"/>
            <a:ext cx="5932593" cy="1325563"/>
          </a:xfrm>
          <a:prstGeom prst="rect">
            <a:avLst/>
          </a:prstGeom>
        </p:spPr>
      </p:pic>
      <p:pic>
        <p:nvPicPr>
          <p:cNvPr id="7" name="Tijdelijke aanduiding voor inhoud 3">
            <a:extLst>
              <a:ext uri="{FF2B5EF4-FFF2-40B4-BE49-F238E27FC236}">
                <a16:creationId xmlns:a16="http://schemas.microsoft.com/office/drawing/2014/main" id="{3504EBD6-F104-41EF-96F2-A6E623325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97142" y="1690688"/>
            <a:ext cx="4725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78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01817-7F45-479E-9127-B932550B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Access an index of an array that doesn’t exists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1EB8B46-ADDE-457E-8848-788FD390D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81" y="2185102"/>
            <a:ext cx="4919049" cy="1243898"/>
          </a:xfrm>
          <a:prstGeom prst="rect">
            <a:avLst/>
          </a:prstGeom>
        </p:spPr>
      </p:pic>
      <p:graphicFrame>
        <p:nvGraphicFramePr>
          <p:cNvPr id="5" name="Tabel 8">
            <a:extLst>
              <a:ext uri="{FF2B5EF4-FFF2-40B4-BE49-F238E27FC236}">
                <a16:creationId xmlns:a16="http://schemas.microsoft.com/office/drawing/2014/main" id="{CEBFFB4A-5951-47FD-97D7-AE817448C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822046"/>
              </p:ext>
            </p:extLst>
          </p:nvPr>
        </p:nvGraphicFramePr>
        <p:xfrm>
          <a:off x="8676168" y="1919531"/>
          <a:ext cx="2858386" cy="161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429">
                  <a:extLst>
                    <a:ext uri="{9D8B030D-6E8A-4147-A177-3AD203B41FA5}">
                      <a16:colId xmlns:a16="http://schemas.microsoft.com/office/drawing/2014/main" val="1480183068"/>
                    </a:ext>
                  </a:extLst>
                </a:gridCol>
                <a:gridCol w="1499957">
                  <a:extLst>
                    <a:ext uri="{9D8B030D-6E8A-4147-A177-3AD203B41FA5}">
                      <a16:colId xmlns:a16="http://schemas.microsoft.com/office/drawing/2014/main" val="207270663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MEMORY</a:t>
                      </a:r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917656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ligths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50402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ligths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809977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ligths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05784"/>
                  </a:ext>
                </a:extLst>
              </a:tr>
            </a:tbl>
          </a:graphicData>
        </a:graphic>
      </p:graphicFrame>
      <p:pic>
        <p:nvPicPr>
          <p:cNvPr id="7" name="Afbeelding 6">
            <a:extLst>
              <a:ext uri="{FF2B5EF4-FFF2-40B4-BE49-F238E27FC236}">
                <a16:creationId xmlns:a16="http://schemas.microsoft.com/office/drawing/2014/main" id="{DF0E7ABB-38EB-43BC-91CC-FF73999758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352"/>
          <a:stretch/>
        </p:blipFill>
        <p:spPr>
          <a:xfrm>
            <a:off x="1093381" y="3876984"/>
            <a:ext cx="5795219" cy="37745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DACCD94-7131-4302-8BBF-A6409FBBF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59" t="-12300" b="-1"/>
          <a:stretch/>
        </p:blipFill>
        <p:spPr>
          <a:xfrm>
            <a:off x="1093381" y="4201912"/>
            <a:ext cx="7642304" cy="42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0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FD3463-6F73-40C1-8138-0A2987BD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Inhoud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44503B-BDCC-480D-B0E2-6BA059E13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an array</a:t>
            </a:r>
          </a:p>
          <a:p>
            <a:r>
              <a:rPr lang="en-GB" dirty="0"/>
              <a:t>Declare</a:t>
            </a:r>
          </a:p>
          <a:p>
            <a:r>
              <a:rPr lang="en-GB" dirty="0"/>
              <a:t>Initialize</a:t>
            </a:r>
          </a:p>
          <a:p>
            <a:r>
              <a:rPr lang="en-GB" dirty="0"/>
              <a:t>Default Values of an array</a:t>
            </a:r>
          </a:p>
          <a:p>
            <a:r>
              <a:rPr lang="en-GB" dirty="0"/>
              <a:t>Write to values to an array</a:t>
            </a:r>
          </a:p>
          <a:p>
            <a:r>
              <a:rPr lang="en-GB" dirty="0"/>
              <a:t>Read values of an array</a:t>
            </a:r>
          </a:p>
          <a:p>
            <a:r>
              <a:rPr lang="en-GB" dirty="0"/>
              <a:t>Access an index of an array that doesn’t exists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3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72DE02-C1C6-499B-92CA-7048971D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array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0C13A8-662E-4E10-A4D0-9367CCE47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array is a datatype which can be used to store multiple values.</a:t>
            </a:r>
          </a:p>
          <a:p>
            <a:r>
              <a:rPr lang="en-GB" dirty="0"/>
              <a:t>You can see it as a list of values.</a:t>
            </a:r>
          </a:p>
          <a:p>
            <a:r>
              <a:rPr lang="en-GB" dirty="0"/>
              <a:t>If we want to store a list of numbers </a:t>
            </a:r>
          </a:p>
          <a:p>
            <a:pPr lvl="1"/>
            <a:r>
              <a:rPr lang="en-GB" dirty="0"/>
              <a:t>Every element in that list needs to be of the same datatype</a:t>
            </a:r>
          </a:p>
          <a:p>
            <a:pPr lvl="1"/>
            <a:r>
              <a:rPr lang="en-GB" dirty="0">
                <a:solidFill>
                  <a:srgbClr val="00B050"/>
                </a:solidFill>
              </a:rPr>
              <a:t>(1, 55, -94, 5) </a:t>
            </a:r>
            <a:r>
              <a:rPr lang="en-GB" b="1" dirty="0">
                <a:solidFill>
                  <a:srgbClr val="00B050"/>
                </a:solidFill>
              </a:rPr>
              <a:t>GOOD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(1, </a:t>
            </a:r>
            <a:r>
              <a:rPr lang="en-GB" b="1" dirty="0">
                <a:solidFill>
                  <a:srgbClr val="FF0000"/>
                </a:solidFill>
              </a:rPr>
              <a:t>Sunday</a:t>
            </a:r>
            <a:r>
              <a:rPr lang="en-GB" dirty="0">
                <a:solidFill>
                  <a:srgbClr val="FF0000"/>
                </a:solidFill>
              </a:rPr>
              <a:t>, -94, 5) </a:t>
            </a:r>
            <a:r>
              <a:rPr lang="en-GB" b="1" dirty="0">
                <a:solidFill>
                  <a:srgbClr val="FF0000"/>
                </a:solidFill>
              </a:rPr>
              <a:t>BAD -&gt; due to ‘Sunday’</a:t>
            </a:r>
          </a:p>
        </p:txBody>
      </p:sp>
    </p:spTree>
    <p:extLst>
      <p:ext uri="{BB962C8B-B14F-4D97-AF65-F5344CB8AC3E}">
        <p14:creationId xmlns:p14="http://schemas.microsoft.com/office/powerpoint/2010/main" val="23614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D1565-9279-4486-A572-E5781FAD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Declare an array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ED3C302E-A760-4044-A090-AF7286A34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146" y="1887697"/>
            <a:ext cx="4965697" cy="1206243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D7FE58EC-B0BE-4000-8FCA-6741611B90D9}"/>
              </a:ext>
            </a:extLst>
          </p:cNvPr>
          <p:cNvSpPr txBox="1"/>
          <p:nvPr/>
        </p:nvSpPr>
        <p:spPr>
          <a:xfrm>
            <a:off x="7536402" y="452002"/>
            <a:ext cx="38173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 this code we </a:t>
            </a:r>
            <a:r>
              <a:rPr lang="en-GB" sz="2400" b="1" dirty="0"/>
              <a:t>declared</a:t>
            </a:r>
            <a:r>
              <a:rPr lang="en-GB" sz="2400" dirty="0"/>
              <a:t> an array where we can store </a:t>
            </a:r>
            <a:r>
              <a:rPr lang="en-GB" sz="2400" b="1" dirty="0"/>
              <a:t>integer</a:t>
            </a:r>
            <a:r>
              <a:rPr lang="en-GB" sz="2400" dirty="0"/>
              <a:t> </a:t>
            </a:r>
            <a:r>
              <a:rPr lang="en-GB" sz="2400" b="1" dirty="0"/>
              <a:t>values</a:t>
            </a:r>
            <a:r>
              <a:rPr lang="en-GB" sz="2400" dirty="0"/>
              <a:t> in. we </a:t>
            </a:r>
            <a:r>
              <a:rPr lang="en-GB" sz="2400" b="1" dirty="0"/>
              <a:t>called</a:t>
            </a:r>
            <a:r>
              <a:rPr lang="en-GB" sz="2400" dirty="0"/>
              <a:t> this array </a:t>
            </a:r>
            <a:r>
              <a:rPr lang="en-GB" sz="2400" b="1" dirty="0" err="1"/>
              <a:t>getallen</a:t>
            </a:r>
            <a:r>
              <a:rPr lang="en-GB" sz="2400" dirty="0"/>
              <a:t>.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03566265-0980-494B-ADA2-F128EF36D523}"/>
              </a:ext>
            </a:extLst>
          </p:cNvPr>
          <p:cNvSpPr txBox="1"/>
          <p:nvPr/>
        </p:nvSpPr>
        <p:spPr>
          <a:xfrm>
            <a:off x="550415" y="3828805"/>
            <a:ext cx="2192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Datatype of the values stored in the array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D0673262-F09F-4292-8B3D-41E76566491E}"/>
              </a:ext>
            </a:extLst>
          </p:cNvPr>
          <p:cNvSpPr txBox="1"/>
          <p:nvPr/>
        </p:nvSpPr>
        <p:spPr>
          <a:xfrm>
            <a:off x="3073153" y="3828805"/>
            <a:ext cx="3167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[], </a:t>
            </a:r>
            <a:r>
              <a:rPr lang="en-GB" sz="2400" dirty="0"/>
              <a:t>this is the way to say that it is an array.</a:t>
            </a:r>
          </a:p>
          <a:p>
            <a:endParaRPr lang="en-GB" sz="2400" b="1" dirty="0"/>
          </a:p>
          <a:p>
            <a:r>
              <a:rPr lang="en-GB" sz="2400" dirty="0"/>
              <a:t>In our example we call ‘</a:t>
            </a:r>
            <a:r>
              <a:rPr lang="en-GB" sz="2400" b="1" dirty="0"/>
              <a:t>int[]’, </a:t>
            </a:r>
            <a:r>
              <a:rPr lang="en-GB" sz="2400" dirty="0"/>
              <a:t>a </a:t>
            </a:r>
            <a:r>
              <a:rPr lang="en-GB" sz="2400" b="1" dirty="0"/>
              <a:t>int array</a:t>
            </a:r>
            <a:r>
              <a:rPr lang="en-GB" sz="2400" dirty="0"/>
              <a:t>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6D3190E-47D2-4876-A7B6-AB3C16A72D7C}"/>
              </a:ext>
            </a:extLst>
          </p:cNvPr>
          <p:cNvSpPr txBox="1"/>
          <p:nvPr/>
        </p:nvSpPr>
        <p:spPr>
          <a:xfrm>
            <a:off x="7111014" y="3828805"/>
            <a:ext cx="25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identifier of the variable.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51782D26-5111-477F-A597-AECA9194DB77}"/>
              </a:ext>
            </a:extLst>
          </p:cNvPr>
          <p:cNvCxnSpPr>
            <a:stCxn id="6" idx="0"/>
          </p:cNvCxnSpPr>
          <p:nvPr/>
        </p:nvCxnSpPr>
        <p:spPr>
          <a:xfrm flipV="1">
            <a:off x="1646808" y="2725445"/>
            <a:ext cx="199747" cy="11033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0076757C-3EA5-4C34-908F-0A8E3178A881}"/>
              </a:ext>
            </a:extLst>
          </p:cNvPr>
          <p:cNvCxnSpPr>
            <a:cxnSpLocks/>
          </p:cNvCxnSpPr>
          <p:nvPr/>
        </p:nvCxnSpPr>
        <p:spPr>
          <a:xfrm flipH="1" flipV="1">
            <a:off x="2812862" y="2849732"/>
            <a:ext cx="1537937" cy="97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E00F41DB-F2D9-428D-8E96-7AB8228741A4}"/>
              </a:ext>
            </a:extLst>
          </p:cNvPr>
          <p:cNvCxnSpPr>
            <a:cxnSpLocks/>
          </p:cNvCxnSpPr>
          <p:nvPr/>
        </p:nvCxnSpPr>
        <p:spPr>
          <a:xfrm flipH="1" flipV="1">
            <a:off x="5344357" y="2960703"/>
            <a:ext cx="2004135" cy="9184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32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AC34A-F0F5-49F5-8473-30FCE46E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Declare an array</a:t>
            </a:r>
            <a:endParaRPr lang="en-GB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4B6C584F-DBE4-42CD-95DB-07D5AB852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985195"/>
              </p:ext>
            </p:extLst>
          </p:nvPr>
        </p:nvGraphicFramePr>
        <p:xfrm>
          <a:off x="838200" y="1838251"/>
          <a:ext cx="10383174" cy="2954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058">
                  <a:extLst>
                    <a:ext uri="{9D8B030D-6E8A-4147-A177-3AD203B41FA5}">
                      <a16:colId xmlns:a16="http://schemas.microsoft.com/office/drawing/2014/main" val="1412656340"/>
                    </a:ext>
                  </a:extLst>
                </a:gridCol>
                <a:gridCol w="3461058">
                  <a:extLst>
                    <a:ext uri="{9D8B030D-6E8A-4147-A177-3AD203B41FA5}">
                      <a16:colId xmlns:a16="http://schemas.microsoft.com/office/drawing/2014/main" val="2565441582"/>
                    </a:ext>
                  </a:extLst>
                </a:gridCol>
                <a:gridCol w="3461058">
                  <a:extLst>
                    <a:ext uri="{9D8B030D-6E8A-4147-A177-3AD203B41FA5}">
                      <a16:colId xmlns:a16="http://schemas.microsoft.com/office/drawing/2014/main" val="3840131432"/>
                    </a:ext>
                  </a:extLst>
                </a:gridCol>
              </a:tblGrid>
              <a:tr h="505454">
                <a:tc>
                  <a:txBody>
                    <a:bodyPr/>
                    <a:lstStyle/>
                    <a:p>
                      <a:r>
                        <a:rPr lang="en-GB" dirty="0"/>
                        <a:t>Code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Datatype of elements in the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531645"/>
                  </a:ext>
                </a:extLst>
              </a:tr>
              <a:tr h="61231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dirty="0">
                          <a:effectLst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dirty="0" err="1">
                          <a:effectLst/>
                        </a:rPr>
                        <a:t>metingenInCm</a:t>
                      </a:r>
                      <a:endParaRPr lang="en-GB" sz="28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40115"/>
                  </a:ext>
                </a:extLst>
              </a:tr>
              <a:tr h="61231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dirty="0">
                          <a:effectLst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dirty="0" err="1">
                          <a:effectLst/>
                        </a:rPr>
                        <a:t>Klinkers</a:t>
                      </a:r>
                      <a:endParaRPr lang="en-GB" sz="28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17270"/>
                  </a:ext>
                </a:extLst>
              </a:tr>
              <a:tr h="61231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dirty="0">
                          <a:effectLst/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dirty="0" err="1">
                          <a:effectLst/>
                        </a:rPr>
                        <a:t>Koers</a:t>
                      </a:r>
                      <a:endParaRPr lang="en-GB" sz="28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30183"/>
                  </a:ext>
                </a:extLst>
              </a:tr>
              <a:tr h="61231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dirty="0">
                          <a:effectLst/>
                        </a:rP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dirty="0">
                          <a:effectLst/>
                        </a:rPr>
                        <a:t>lights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143555"/>
                  </a:ext>
                </a:extLst>
              </a:tr>
            </a:tbl>
          </a:graphicData>
        </a:graphic>
      </p:graphicFrame>
      <p:pic>
        <p:nvPicPr>
          <p:cNvPr id="6" name="Afbeelding 5">
            <a:extLst>
              <a:ext uri="{FF2B5EF4-FFF2-40B4-BE49-F238E27FC236}">
                <a16:creationId xmlns:a16="http://schemas.microsoft.com/office/drawing/2014/main" id="{FC5FCFC8-3F1E-4ACB-BA14-CE6F050E2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01" y="2464908"/>
            <a:ext cx="2927600" cy="36706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F34E6D8C-45A6-494C-BA9B-7BE071588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500" y="4255723"/>
            <a:ext cx="2030173" cy="41322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AB2689C-7FEA-4259-B98F-BAAA4B7F2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501" y="3043770"/>
            <a:ext cx="2420790" cy="41445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D212869-853E-4253-92DE-AC0FA816F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501" y="3653390"/>
            <a:ext cx="2575341" cy="4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5D58A-DF05-40B2-B9E1-3AC36D62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Initialize Way1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31D5B28-4B72-4ECF-BA93-5CF7B447A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49" y="1690688"/>
            <a:ext cx="7893251" cy="695186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7BFBCC64-BD33-4267-9CDF-572C5392C806}"/>
              </a:ext>
            </a:extLst>
          </p:cNvPr>
          <p:cNvSpPr txBox="1"/>
          <p:nvPr/>
        </p:nvSpPr>
        <p:spPr>
          <a:xfrm>
            <a:off x="1045349" y="2592280"/>
            <a:ext cx="3320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Every array has a </a:t>
            </a:r>
            <a:r>
              <a:rPr lang="en-GB" b="1" dirty="0"/>
              <a:t>fixed length</a:t>
            </a:r>
            <a:r>
              <a:rPr lang="en-GB" dirty="0"/>
              <a:t>. What this means is that ones an array is initialized with a length of 4. It will stay 4 for the rest of its lifetime.</a:t>
            </a:r>
          </a:p>
        </p:txBody>
      </p:sp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510ABD01-DDF2-44F6-A141-A12C07DAD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293932"/>
              </p:ext>
            </p:extLst>
          </p:nvPr>
        </p:nvGraphicFramePr>
        <p:xfrm>
          <a:off x="6103664" y="2438400"/>
          <a:ext cx="2999914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57">
                  <a:extLst>
                    <a:ext uri="{9D8B030D-6E8A-4147-A177-3AD203B41FA5}">
                      <a16:colId xmlns:a16="http://schemas.microsoft.com/office/drawing/2014/main" val="1480183068"/>
                    </a:ext>
                  </a:extLst>
                </a:gridCol>
                <a:gridCol w="1499957">
                  <a:extLst>
                    <a:ext uri="{9D8B030D-6E8A-4147-A177-3AD203B41FA5}">
                      <a16:colId xmlns:a16="http://schemas.microsoft.com/office/drawing/2014/main" val="2072706634"/>
                    </a:ext>
                  </a:extLst>
                </a:gridCol>
              </a:tblGrid>
              <a:tr h="491963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MEMORY</a:t>
                      </a:r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917656"/>
                  </a:ext>
                </a:extLst>
              </a:tr>
              <a:tr h="352092">
                <a:tc>
                  <a:txBody>
                    <a:bodyPr/>
                    <a:lstStyle/>
                    <a:p>
                      <a:r>
                        <a:rPr lang="en-GB" dirty="0" err="1"/>
                        <a:t>getallen</a:t>
                      </a:r>
                      <a:r>
                        <a:rPr lang="en-GB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1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50402"/>
                  </a:ext>
                </a:extLst>
              </a:tr>
              <a:tr h="352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getallen</a:t>
                      </a:r>
                      <a:r>
                        <a:rPr lang="en-GB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809977"/>
                  </a:ext>
                </a:extLst>
              </a:tr>
              <a:tr h="352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getallen</a:t>
                      </a:r>
                      <a:r>
                        <a:rPr lang="en-GB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-99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05784"/>
                  </a:ext>
                </a:extLst>
              </a:tr>
              <a:tr h="352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getallen</a:t>
                      </a:r>
                      <a:r>
                        <a:rPr lang="en-GB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061108"/>
                  </a:ext>
                </a:extLst>
              </a:tr>
            </a:tbl>
          </a:graphicData>
        </a:graphic>
      </p:graphicFrame>
      <p:pic>
        <p:nvPicPr>
          <p:cNvPr id="10" name="Afbeelding 9">
            <a:extLst>
              <a:ext uri="{FF2B5EF4-FFF2-40B4-BE49-F238E27FC236}">
                <a16:creationId xmlns:a16="http://schemas.microsoft.com/office/drawing/2014/main" id="{E6FBD37D-F7AA-463A-88F2-7591A3D01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68" y="5013790"/>
            <a:ext cx="7132060" cy="51036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E506031-C4E1-4A78-B11E-2BDBF65C5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352" y="5524158"/>
            <a:ext cx="506708" cy="73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2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99E83DF-B4AA-4B3D-B373-8665C14BA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693" y="1590142"/>
            <a:ext cx="6982366" cy="576010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D404BF13-F8E5-4A95-9052-423A15D4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u="sng" dirty="0"/>
              <a:t>Initialize Way2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1802D20-F3BF-4465-918E-DB13A04AE977}"/>
              </a:ext>
            </a:extLst>
          </p:cNvPr>
          <p:cNvSpPr txBox="1"/>
          <p:nvPr/>
        </p:nvSpPr>
        <p:spPr>
          <a:xfrm>
            <a:off x="3225721" y="2791004"/>
            <a:ext cx="2175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‘</a:t>
            </a:r>
            <a:r>
              <a:rPr lang="en-GB" b="1" dirty="0"/>
              <a:t>new</a:t>
            </a:r>
            <a:r>
              <a:rPr lang="en-GB" dirty="0"/>
              <a:t>’ keyword says the we will create a </a:t>
            </a:r>
            <a:r>
              <a:rPr lang="en-GB" b="1" dirty="0"/>
              <a:t>whole new array </a:t>
            </a:r>
            <a:r>
              <a:rPr lang="en-GB" dirty="0"/>
              <a:t>white the default values.  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F046E1E-2DAF-4723-8E63-CAA3B3A13481}"/>
              </a:ext>
            </a:extLst>
          </p:cNvPr>
          <p:cNvSpPr txBox="1"/>
          <p:nvPr/>
        </p:nvSpPr>
        <p:spPr>
          <a:xfrm>
            <a:off x="6104712" y="3068003"/>
            <a:ext cx="2175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 of the values of the array we want to create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F34E8BC-4C94-4743-BA18-B23C18E13D6F}"/>
              </a:ext>
            </a:extLst>
          </p:cNvPr>
          <p:cNvSpPr txBox="1"/>
          <p:nvPr/>
        </p:nvSpPr>
        <p:spPr>
          <a:xfrm>
            <a:off x="8646684" y="2791003"/>
            <a:ext cx="2175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amount of elements that we can store in this array.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28F26727-AD52-4A65-9D77-A80A2F58598E}"/>
              </a:ext>
            </a:extLst>
          </p:cNvPr>
          <p:cNvCxnSpPr>
            <a:cxnSpLocks/>
          </p:cNvCxnSpPr>
          <p:nvPr/>
        </p:nvCxnSpPr>
        <p:spPr>
          <a:xfrm flipV="1">
            <a:off x="4065973" y="2065399"/>
            <a:ext cx="1334777" cy="7256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97AC4349-6B0A-4D6D-BCFE-C11CC2C2002F}"/>
              </a:ext>
            </a:extLst>
          </p:cNvPr>
          <p:cNvCxnSpPr>
            <a:cxnSpLocks/>
          </p:cNvCxnSpPr>
          <p:nvPr/>
        </p:nvCxnSpPr>
        <p:spPr>
          <a:xfrm flipH="1" flipV="1">
            <a:off x="6418555" y="2115777"/>
            <a:ext cx="372697" cy="95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6EE2E3CF-A945-44D5-BE85-6588D3A4E8EC}"/>
              </a:ext>
            </a:extLst>
          </p:cNvPr>
          <p:cNvCxnSpPr>
            <a:cxnSpLocks/>
          </p:cNvCxnSpPr>
          <p:nvPr/>
        </p:nvCxnSpPr>
        <p:spPr>
          <a:xfrm flipH="1" flipV="1">
            <a:off x="7448365" y="2115777"/>
            <a:ext cx="1424946" cy="675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el 19">
            <a:extLst>
              <a:ext uri="{FF2B5EF4-FFF2-40B4-BE49-F238E27FC236}">
                <a16:creationId xmlns:a16="http://schemas.microsoft.com/office/drawing/2014/main" id="{312878B1-5C4C-4523-A27B-8FBBD75E9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35535"/>
              </p:ext>
            </p:extLst>
          </p:nvPr>
        </p:nvGraphicFramePr>
        <p:xfrm>
          <a:off x="8160838" y="4383742"/>
          <a:ext cx="2999914" cy="161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57">
                  <a:extLst>
                    <a:ext uri="{9D8B030D-6E8A-4147-A177-3AD203B41FA5}">
                      <a16:colId xmlns:a16="http://schemas.microsoft.com/office/drawing/2014/main" val="4285572937"/>
                    </a:ext>
                  </a:extLst>
                </a:gridCol>
                <a:gridCol w="1499957">
                  <a:extLst>
                    <a:ext uri="{9D8B030D-6E8A-4147-A177-3AD203B41FA5}">
                      <a16:colId xmlns:a16="http://schemas.microsoft.com/office/drawing/2014/main" val="3376992428"/>
                    </a:ext>
                  </a:extLst>
                </a:gridCol>
              </a:tblGrid>
              <a:tr h="491963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MEMORY</a:t>
                      </a:r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042149"/>
                  </a:ext>
                </a:extLst>
              </a:tr>
              <a:tr h="352092">
                <a:tc>
                  <a:txBody>
                    <a:bodyPr/>
                    <a:lstStyle/>
                    <a:p>
                      <a:r>
                        <a:rPr lang="en-GB" dirty="0" err="1"/>
                        <a:t>getallen</a:t>
                      </a:r>
                      <a:r>
                        <a:rPr lang="en-GB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948633"/>
                  </a:ext>
                </a:extLst>
              </a:tr>
              <a:tr h="352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getallen</a:t>
                      </a:r>
                      <a:r>
                        <a:rPr lang="en-GB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61118"/>
                  </a:ext>
                </a:extLst>
              </a:tr>
              <a:tr h="352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getallen</a:t>
                      </a:r>
                      <a:r>
                        <a:rPr lang="en-GB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705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94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9393B-E9CA-4975-B598-99BCE580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Default values of array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7410A8E-B4C0-4DB4-9C2E-2E84ACAB9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14" y="1690687"/>
            <a:ext cx="4259802" cy="1247821"/>
          </a:xfrm>
          <a:prstGeom prst="rect">
            <a:avLst/>
          </a:prstGeom>
        </p:spPr>
      </p:pic>
      <p:graphicFrame>
        <p:nvGraphicFramePr>
          <p:cNvPr id="5" name="Tabel 8">
            <a:extLst>
              <a:ext uri="{FF2B5EF4-FFF2-40B4-BE49-F238E27FC236}">
                <a16:creationId xmlns:a16="http://schemas.microsoft.com/office/drawing/2014/main" id="{CC3EAEFF-0DC0-42FD-9824-28DDE6B53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020890"/>
              </p:ext>
            </p:extLst>
          </p:nvPr>
        </p:nvGraphicFramePr>
        <p:xfrm>
          <a:off x="7577357" y="60960"/>
          <a:ext cx="2999914" cy="673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57">
                  <a:extLst>
                    <a:ext uri="{9D8B030D-6E8A-4147-A177-3AD203B41FA5}">
                      <a16:colId xmlns:a16="http://schemas.microsoft.com/office/drawing/2014/main" val="1480183068"/>
                    </a:ext>
                  </a:extLst>
                </a:gridCol>
                <a:gridCol w="1499957">
                  <a:extLst>
                    <a:ext uri="{9D8B030D-6E8A-4147-A177-3AD203B41FA5}">
                      <a16:colId xmlns:a16="http://schemas.microsoft.com/office/drawing/2014/main" val="2072706634"/>
                    </a:ext>
                  </a:extLst>
                </a:gridCol>
              </a:tblGrid>
              <a:tr h="511331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MEMORY</a:t>
                      </a:r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917656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leeftijden</a:t>
                      </a:r>
                      <a:r>
                        <a:rPr lang="en-GB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50402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leeftijden</a:t>
                      </a:r>
                      <a:r>
                        <a:rPr lang="en-GB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809977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leeftijden</a:t>
                      </a:r>
                      <a:r>
                        <a:rPr lang="en-GB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05784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leeftijden</a:t>
                      </a:r>
                      <a:r>
                        <a:rPr lang="en-GB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061108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getallen</a:t>
                      </a:r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039782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getallen</a:t>
                      </a:r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02042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getallen</a:t>
                      </a:r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05141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lights[0]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493874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lights[1]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45727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lights[2]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19279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lights[3]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018639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lights[4]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62832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klinkers</a:t>
                      </a:r>
                      <a:r>
                        <a:rPr lang="en-GB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 (decimal)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88715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klinkers</a:t>
                      </a:r>
                      <a:r>
                        <a:rPr lang="en-GB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 (decimal)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827569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klinkers</a:t>
                      </a:r>
                      <a:r>
                        <a:rPr lang="en-GB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 (decimal)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437880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klinkers</a:t>
                      </a:r>
                      <a:r>
                        <a:rPr lang="en-GB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 (decimal)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606463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klinkers</a:t>
                      </a:r>
                      <a:r>
                        <a:rPr lang="en-GB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 (decimal)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804784"/>
                  </a:ext>
                </a:extLst>
              </a:tr>
            </a:tbl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42169ADC-D4CF-4071-983E-696E0029F878}"/>
              </a:ext>
            </a:extLst>
          </p:cNvPr>
          <p:cNvSpPr txBox="1"/>
          <p:nvPr/>
        </p:nvSpPr>
        <p:spPr>
          <a:xfrm>
            <a:off x="763480" y="3474720"/>
            <a:ext cx="4119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initializing an array </a:t>
            </a:r>
            <a:r>
              <a:rPr lang="en-GB" dirty="0" err="1"/>
              <a:t>eg.</a:t>
            </a:r>
            <a:r>
              <a:rPr lang="en-GB" dirty="0"/>
              <a:t> ‘new int[4]’ . C# will immediately reserve 4 spots for us in the computers memory. Because of that we need to assure that every element of the array has a valid value.</a:t>
            </a:r>
          </a:p>
        </p:txBody>
      </p:sp>
    </p:spTree>
    <p:extLst>
      <p:ext uri="{BB962C8B-B14F-4D97-AF65-F5344CB8AC3E}">
        <p14:creationId xmlns:p14="http://schemas.microsoft.com/office/powerpoint/2010/main" val="131449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BEF8F-FCFD-4EBD-9DC7-4EE2E88B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Write values to an array (line by line)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2CA284E6-DFE8-4702-8202-BBE4803ED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807" y="1690688"/>
            <a:ext cx="4526252" cy="2499572"/>
          </a:xfrm>
          <a:prstGeom prst="rect">
            <a:avLst/>
          </a:prstGeom>
        </p:spPr>
      </p:pic>
      <p:graphicFrame>
        <p:nvGraphicFramePr>
          <p:cNvPr id="5" name="Tabel 8">
            <a:extLst>
              <a:ext uri="{FF2B5EF4-FFF2-40B4-BE49-F238E27FC236}">
                <a16:creationId xmlns:a16="http://schemas.microsoft.com/office/drawing/2014/main" id="{F9A12929-9A48-4A10-9CB2-8EE77D0E8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40759"/>
              </p:ext>
            </p:extLst>
          </p:nvPr>
        </p:nvGraphicFramePr>
        <p:xfrm>
          <a:off x="7435315" y="1843300"/>
          <a:ext cx="2999914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57">
                  <a:extLst>
                    <a:ext uri="{9D8B030D-6E8A-4147-A177-3AD203B41FA5}">
                      <a16:colId xmlns:a16="http://schemas.microsoft.com/office/drawing/2014/main" val="1480183068"/>
                    </a:ext>
                  </a:extLst>
                </a:gridCol>
                <a:gridCol w="1499957">
                  <a:extLst>
                    <a:ext uri="{9D8B030D-6E8A-4147-A177-3AD203B41FA5}">
                      <a16:colId xmlns:a16="http://schemas.microsoft.com/office/drawing/2014/main" val="2072706634"/>
                    </a:ext>
                  </a:extLst>
                </a:gridCol>
              </a:tblGrid>
              <a:tr h="511331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MEMORY</a:t>
                      </a:r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917656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klinkers</a:t>
                      </a:r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 (decimal)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88715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klinkers</a:t>
                      </a:r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 (decimal)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827569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klinkers</a:t>
                      </a:r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 (decimal)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437880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klinkers</a:t>
                      </a:r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 (decimal)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606463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klinkers</a:t>
                      </a:r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 (decimal)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804784"/>
                  </a:ext>
                </a:extLst>
              </a:tr>
            </a:tbl>
          </a:graphicData>
        </a:graphic>
      </p:graphicFrame>
      <p:sp>
        <p:nvSpPr>
          <p:cNvPr id="6" name="Pijl: links 5">
            <a:extLst>
              <a:ext uri="{FF2B5EF4-FFF2-40B4-BE49-F238E27FC236}">
                <a16:creationId xmlns:a16="http://schemas.microsoft.com/office/drawing/2014/main" id="{7899A9EA-AC3A-4AEC-BBA3-69D28B021384}"/>
              </a:ext>
            </a:extLst>
          </p:cNvPr>
          <p:cNvSpPr/>
          <p:nvPr/>
        </p:nvSpPr>
        <p:spPr>
          <a:xfrm>
            <a:off x="3688671" y="2456642"/>
            <a:ext cx="506027" cy="363984"/>
          </a:xfrm>
          <a:prstGeom prst="lef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ijl: links 6">
            <a:extLst>
              <a:ext uri="{FF2B5EF4-FFF2-40B4-BE49-F238E27FC236}">
                <a16:creationId xmlns:a16="http://schemas.microsoft.com/office/drawing/2014/main" id="{4FA58459-39AE-4C31-BD99-C0B25980941C}"/>
              </a:ext>
            </a:extLst>
          </p:cNvPr>
          <p:cNvSpPr/>
          <p:nvPr/>
        </p:nvSpPr>
        <p:spPr>
          <a:xfrm>
            <a:off x="3666476" y="2807067"/>
            <a:ext cx="506027" cy="363984"/>
          </a:xfrm>
          <a:prstGeom prst="lef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ijl: links 7">
            <a:extLst>
              <a:ext uri="{FF2B5EF4-FFF2-40B4-BE49-F238E27FC236}">
                <a16:creationId xmlns:a16="http://schemas.microsoft.com/office/drawing/2014/main" id="{4B4604D9-4AAB-4A89-B2A1-A6B9CCFE4672}"/>
              </a:ext>
            </a:extLst>
          </p:cNvPr>
          <p:cNvSpPr/>
          <p:nvPr/>
        </p:nvSpPr>
        <p:spPr>
          <a:xfrm>
            <a:off x="3677573" y="3171051"/>
            <a:ext cx="506027" cy="363984"/>
          </a:xfrm>
          <a:prstGeom prst="lef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ijl: links 8">
            <a:extLst>
              <a:ext uri="{FF2B5EF4-FFF2-40B4-BE49-F238E27FC236}">
                <a16:creationId xmlns:a16="http://schemas.microsoft.com/office/drawing/2014/main" id="{2BEF5991-E56D-4EC5-A057-12218A5E4C0D}"/>
              </a:ext>
            </a:extLst>
          </p:cNvPr>
          <p:cNvSpPr/>
          <p:nvPr/>
        </p:nvSpPr>
        <p:spPr>
          <a:xfrm>
            <a:off x="3655379" y="3844462"/>
            <a:ext cx="506027" cy="363984"/>
          </a:xfrm>
          <a:prstGeom prst="lef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ijl: links 9">
            <a:extLst>
              <a:ext uri="{FF2B5EF4-FFF2-40B4-BE49-F238E27FC236}">
                <a16:creationId xmlns:a16="http://schemas.microsoft.com/office/drawing/2014/main" id="{3E72809D-8250-41C9-A6C3-A54819B2808F}"/>
              </a:ext>
            </a:extLst>
          </p:cNvPr>
          <p:cNvSpPr/>
          <p:nvPr/>
        </p:nvSpPr>
        <p:spPr>
          <a:xfrm>
            <a:off x="3666476" y="3498663"/>
            <a:ext cx="506027" cy="363984"/>
          </a:xfrm>
          <a:prstGeom prst="lef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B3FC9F8-5160-4DC4-9EF7-23D14FF0740A}"/>
              </a:ext>
            </a:extLst>
          </p:cNvPr>
          <p:cNvSpPr/>
          <p:nvPr/>
        </p:nvSpPr>
        <p:spPr>
          <a:xfrm>
            <a:off x="9019712" y="2394498"/>
            <a:ext cx="1154098" cy="28655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‘a'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37029184-1505-408E-8E70-9215607B697B}"/>
              </a:ext>
            </a:extLst>
          </p:cNvPr>
          <p:cNvSpPr/>
          <p:nvPr/>
        </p:nvSpPr>
        <p:spPr>
          <a:xfrm>
            <a:off x="9019712" y="2791333"/>
            <a:ext cx="1154098" cy="28655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‘</a:t>
            </a:r>
            <a:r>
              <a:rPr lang="en-GB" sz="2400" dirty="0" err="1">
                <a:solidFill>
                  <a:srgbClr val="C00000"/>
                </a:solidFill>
              </a:rPr>
              <a:t>i</a:t>
            </a:r>
            <a:r>
              <a:rPr lang="en-GB" sz="2400" dirty="0">
                <a:solidFill>
                  <a:srgbClr val="C00000"/>
                </a:solidFill>
              </a:rPr>
              <a:t>'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614DA85C-EC20-4EF1-9F12-ABE0EF30611E}"/>
              </a:ext>
            </a:extLst>
          </p:cNvPr>
          <p:cNvSpPr/>
          <p:nvPr/>
        </p:nvSpPr>
        <p:spPr>
          <a:xfrm>
            <a:off x="9019712" y="3142442"/>
            <a:ext cx="1154098" cy="28655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‘e'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03851A3E-8BE0-42F7-ABF0-39A258D3C8A6}"/>
              </a:ext>
            </a:extLst>
          </p:cNvPr>
          <p:cNvSpPr/>
          <p:nvPr/>
        </p:nvSpPr>
        <p:spPr>
          <a:xfrm>
            <a:off x="9019712" y="3482986"/>
            <a:ext cx="1154098" cy="28655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‘o'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78A0FE8B-96D8-437E-87A1-638EDB33A9C9}"/>
              </a:ext>
            </a:extLst>
          </p:cNvPr>
          <p:cNvSpPr/>
          <p:nvPr/>
        </p:nvSpPr>
        <p:spPr>
          <a:xfrm>
            <a:off x="9019712" y="3862647"/>
            <a:ext cx="1154098" cy="28655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‘u'</a:t>
            </a:r>
          </a:p>
        </p:txBody>
      </p:sp>
      <p:sp>
        <p:nvSpPr>
          <p:cNvPr id="16" name="Pijl: links 15">
            <a:extLst>
              <a:ext uri="{FF2B5EF4-FFF2-40B4-BE49-F238E27FC236}">
                <a16:creationId xmlns:a16="http://schemas.microsoft.com/office/drawing/2014/main" id="{C3B21980-E20C-4F4A-8C63-B01E21D2B22F}"/>
              </a:ext>
            </a:extLst>
          </p:cNvPr>
          <p:cNvSpPr/>
          <p:nvPr/>
        </p:nvSpPr>
        <p:spPr>
          <a:xfrm>
            <a:off x="3675352" y="2092658"/>
            <a:ext cx="506027" cy="363984"/>
          </a:xfrm>
          <a:prstGeom prst="lef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72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754</Words>
  <Application>Microsoft Office PowerPoint</Application>
  <PresentationFormat>Breedbeeld</PresentationFormat>
  <Paragraphs>209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Kantoorthema</vt:lpstr>
      <vt:lpstr>Arrays</vt:lpstr>
      <vt:lpstr>Inhoud</vt:lpstr>
      <vt:lpstr>What is an array</vt:lpstr>
      <vt:lpstr>Declare an array</vt:lpstr>
      <vt:lpstr>Declare an array</vt:lpstr>
      <vt:lpstr>Initialize Way1</vt:lpstr>
      <vt:lpstr>Initialize Way2</vt:lpstr>
      <vt:lpstr>Default values of array</vt:lpstr>
      <vt:lpstr>Write values to an array (line by line)</vt:lpstr>
      <vt:lpstr>Write values to an array (iteration)</vt:lpstr>
      <vt:lpstr>Read values of an array</vt:lpstr>
      <vt:lpstr>Read values of an array (line by line)</vt:lpstr>
      <vt:lpstr>Read values of an array (Iteration)</vt:lpstr>
      <vt:lpstr>Access an index of an array that doesn’t exists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Thijs Vandaele</cp:lastModifiedBy>
  <cp:revision>8</cp:revision>
  <dcterms:created xsi:type="dcterms:W3CDTF">2019-11-13T19:11:10Z</dcterms:created>
  <dcterms:modified xsi:type="dcterms:W3CDTF">2019-11-14T22:35:26Z</dcterms:modified>
</cp:coreProperties>
</file>