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5" r:id="rId6"/>
    <p:sldId id="264" r:id="rId7"/>
    <p:sldId id="260" r:id="rId8"/>
    <p:sldId id="261" r:id="rId9"/>
    <p:sldId id="262" r:id="rId10"/>
    <p:sldId id="263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Vandaele" userId="dec541bd0b6b3922" providerId="LiveId" clId="{6FD5FDE3-85E8-4B2D-BCE1-FD23F9B4E692}"/>
    <pc:docChg chg="undo custSel addSld delSld modSld">
      <pc:chgData name="Thijs Vandaele" userId="dec541bd0b6b3922" providerId="LiveId" clId="{6FD5FDE3-85E8-4B2D-BCE1-FD23F9B4E692}" dt="2019-11-18T21:46:35.506" v="2600" actId="1076"/>
      <pc:docMkLst>
        <pc:docMk/>
      </pc:docMkLst>
      <pc:sldChg chg="addSp delSp modSp add">
        <pc:chgData name="Thijs Vandaele" userId="dec541bd0b6b3922" providerId="LiveId" clId="{6FD5FDE3-85E8-4B2D-BCE1-FD23F9B4E692}" dt="2019-11-18T19:40:37.212" v="38" actId="1076"/>
        <pc:sldMkLst>
          <pc:docMk/>
          <pc:sldMk cId="1267750806" sldId="256"/>
        </pc:sldMkLst>
        <pc:spChg chg="mod">
          <ac:chgData name="Thijs Vandaele" userId="dec541bd0b6b3922" providerId="LiveId" clId="{6FD5FDE3-85E8-4B2D-BCE1-FD23F9B4E692}" dt="2019-11-18T19:40:36.308" v="37" actId="1076"/>
          <ac:spMkLst>
            <pc:docMk/>
            <pc:sldMk cId="1267750806" sldId="256"/>
            <ac:spMk id="2" creationId="{74F38AF1-4649-4BAA-A4ED-B88F90769629}"/>
          </ac:spMkLst>
        </pc:spChg>
        <pc:spChg chg="del">
          <ac:chgData name="Thijs Vandaele" userId="dec541bd0b6b3922" providerId="LiveId" clId="{6FD5FDE3-85E8-4B2D-BCE1-FD23F9B4E692}" dt="2019-11-18T19:39:11.496" v="30" actId="478"/>
          <ac:spMkLst>
            <pc:docMk/>
            <pc:sldMk cId="1267750806" sldId="256"/>
            <ac:spMk id="3" creationId="{64A78A69-5164-437A-9425-C433D70B2EF0}"/>
          </ac:spMkLst>
        </pc:spChg>
        <pc:picChg chg="add mod">
          <ac:chgData name="Thijs Vandaele" userId="dec541bd0b6b3922" providerId="LiveId" clId="{6FD5FDE3-85E8-4B2D-BCE1-FD23F9B4E692}" dt="2019-11-18T19:40:37.212" v="38" actId="1076"/>
          <ac:picMkLst>
            <pc:docMk/>
            <pc:sldMk cId="1267750806" sldId="256"/>
            <ac:picMk id="1026" creationId="{38475251-1EBE-419A-AB64-E75643124414}"/>
          </ac:picMkLst>
        </pc:picChg>
      </pc:sldChg>
      <pc:sldChg chg="modSp add">
        <pc:chgData name="Thijs Vandaele" userId="dec541bd0b6b3922" providerId="LiveId" clId="{6FD5FDE3-85E8-4B2D-BCE1-FD23F9B4E692}" dt="2019-11-18T19:42:44.078" v="255" actId="20577"/>
        <pc:sldMkLst>
          <pc:docMk/>
          <pc:sldMk cId="1202689124" sldId="257"/>
        </pc:sldMkLst>
        <pc:spChg chg="mod">
          <ac:chgData name="Thijs Vandaele" userId="dec541bd0b6b3922" providerId="LiveId" clId="{6FD5FDE3-85E8-4B2D-BCE1-FD23F9B4E692}" dt="2019-11-18T19:40:54.013" v="55" actId="20577"/>
          <ac:spMkLst>
            <pc:docMk/>
            <pc:sldMk cId="1202689124" sldId="257"/>
            <ac:spMk id="2" creationId="{13370B1E-A82F-4843-B93A-D175C817BD6A}"/>
          </ac:spMkLst>
        </pc:spChg>
        <pc:spChg chg="mod">
          <ac:chgData name="Thijs Vandaele" userId="dec541bd0b6b3922" providerId="LiveId" clId="{6FD5FDE3-85E8-4B2D-BCE1-FD23F9B4E692}" dt="2019-11-18T19:42:44.078" v="255" actId="20577"/>
          <ac:spMkLst>
            <pc:docMk/>
            <pc:sldMk cId="1202689124" sldId="257"/>
            <ac:spMk id="3" creationId="{CFF85A34-E511-4876-BF47-721142AF5A9E}"/>
          </ac:spMkLst>
        </pc:spChg>
      </pc:sldChg>
      <pc:sldChg chg="addSp delSp modSp add del delAnim modAnim">
        <pc:chgData name="Thijs Vandaele" userId="dec541bd0b6b3922" providerId="LiveId" clId="{6FD5FDE3-85E8-4B2D-BCE1-FD23F9B4E692}" dt="2019-11-18T20:42:46.896" v="2284" actId="2696"/>
        <pc:sldMkLst>
          <pc:docMk/>
          <pc:sldMk cId="2976025310" sldId="258"/>
        </pc:sldMkLst>
        <pc:spChg chg="mod">
          <ac:chgData name="Thijs Vandaele" userId="dec541bd0b6b3922" providerId="LiveId" clId="{6FD5FDE3-85E8-4B2D-BCE1-FD23F9B4E692}" dt="2019-11-18T20:40:22.761" v="2214" actId="1076"/>
          <ac:spMkLst>
            <pc:docMk/>
            <pc:sldMk cId="2976025310" sldId="258"/>
            <ac:spMk id="2" creationId="{1BA2DA11-7500-4968-B525-F59EB2F19431}"/>
          </ac:spMkLst>
        </pc:spChg>
        <pc:spChg chg="mod">
          <ac:chgData name="Thijs Vandaele" userId="dec541bd0b6b3922" providerId="LiveId" clId="{6FD5FDE3-85E8-4B2D-BCE1-FD23F9B4E692}" dt="2019-11-18T20:42:25.219" v="2280" actId="6549"/>
          <ac:spMkLst>
            <pc:docMk/>
            <pc:sldMk cId="2976025310" sldId="258"/>
            <ac:spMk id="3" creationId="{2EC8C7E3-7A0B-4BE8-B0E1-729AD9CF3B74}"/>
          </ac:spMkLst>
        </pc:spChg>
        <pc:spChg chg="add del mod">
          <ac:chgData name="Thijs Vandaele" userId="dec541bd0b6b3922" providerId="LiveId" clId="{6FD5FDE3-85E8-4B2D-BCE1-FD23F9B4E692}" dt="2019-11-18T20:42:37.200" v="2283" actId="478"/>
          <ac:spMkLst>
            <pc:docMk/>
            <pc:sldMk cId="2976025310" sldId="258"/>
            <ac:spMk id="4" creationId="{93D95D96-01B7-45A0-880F-846B425010BB}"/>
          </ac:spMkLst>
        </pc:spChg>
        <pc:spChg chg="add del mod">
          <ac:chgData name="Thijs Vandaele" userId="dec541bd0b6b3922" providerId="LiveId" clId="{6FD5FDE3-85E8-4B2D-BCE1-FD23F9B4E692}" dt="2019-11-18T20:42:37.200" v="2283" actId="478"/>
          <ac:spMkLst>
            <pc:docMk/>
            <pc:sldMk cId="2976025310" sldId="258"/>
            <ac:spMk id="5" creationId="{026F3BD9-0C23-4803-A4DF-9FA946B976A0}"/>
          </ac:spMkLst>
        </pc:spChg>
        <pc:spChg chg="add del mod">
          <ac:chgData name="Thijs Vandaele" userId="dec541bd0b6b3922" providerId="LiveId" clId="{6FD5FDE3-85E8-4B2D-BCE1-FD23F9B4E692}" dt="2019-11-18T20:42:37.200" v="2283" actId="478"/>
          <ac:spMkLst>
            <pc:docMk/>
            <pc:sldMk cId="2976025310" sldId="258"/>
            <ac:spMk id="6" creationId="{3344C9C7-4B9A-461A-BF54-F876E0639939}"/>
          </ac:spMkLst>
        </pc:spChg>
        <pc:spChg chg="add del mod">
          <ac:chgData name="Thijs Vandaele" userId="dec541bd0b6b3922" providerId="LiveId" clId="{6FD5FDE3-85E8-4B2D-BCE1-FD23F9B4E692}" dt="2019-11-18T20:42:37.200" v="2283" actId="478"/>
          <ac:spMkLst>
            <pc:docMk/>
            <pc:sldMk cId="2976025310" sldId="258"/>
            <ac:spMk id="7" creationId="{D45A71F0-DBAC-47D7-9D09-11E3B0524C99}"/>
          </ac:spMkLst>
        </pc:spChg>
        <pc:spChg chg="add del mod">
          <ac:chgData name="Thijs Vandaele" userId="dec541bd0b6b3922" providerId="LiveId" clId="{6FD5FDE3-85E8-4B2D-BCE1-FD23F9B4E692}" dt="2019-11-18T20:42:37.200" v="2283" actId="478"/>
          <ac:spMkLst>
            <pc:docMk/>
            <pc:sldMk cId="2976025310" sldId="258"/>
            <ac:spMk id="8" creationId="{3530E7FC-BAD4-464B-ABC9-C0B106398535}"/>
          </ac:spMkLst>
        </pc:spChg>
        <pc:spChg chg="add del mod">
          <ac:chgData name="Thijs Vandaele" userId="dec541bd0b6b3922" providerId="LiveId" clId="{6FD5FDE3-85E8-4B2D-BCE1-FD23F9B4E692}" dt="2019-11-18T20:42:37.200" v="2283" actId="478"/>
          <ac:spMkLst>
            <pc:docMk/>
            <pc:sldMk cId="2976025310" sldId="258"/>
            <ac:spMk id="9" creationId="{4FA3529F-0CEF-43A9-8C17-30B0EF8845F0}"/>
          </ac:spMkLst>
        </pc:spChg>
        <pc:spChg chg="add del mod">
          <ac:chgData name="Thijs Vandaele" userId="dec541bd0b6b3922" providerId="LiveId" clId="{6FD5FDE3-85E8-4B2D-BCE1-FD23F9B4E692}" dt="2019-11-18T20:42:37.200" v="2283" actId="478"/>
          <ac:spMkLst>
            <pc:docMk/>
            <pc:sldMk cId="2976025310" sldId="258"/>
            <ac:spMk id="10" creationId="{E60235E7-8537-4FCE-9BF2-85DF8796B649}"/>
          </ac:spMkLst>
        </pc:spChg>
        <pc:spChg chg="add del mod">
          <ac:chgData name="Thijs Vandaele" userId="dec541bd0b6b3922" providerId="LiveId" clId="{6FD5FDE3-85E8-4B2D-BCE1-FD23F9B4E692}" dt="2019-11-18T20:42:37.200" v="2283" actId="478"/>
          <ac:spMkLst>
            <pc:docMk/>
            <pc:sldMk cId="2976025310" sldId="258"/>
            <ac:spMk id="11" creationId="{D7E63CC6-1FF6-4EED-A4B3-5975EAE0A907}"/>
          </ac:spMkLst>
        </pc:spChg>
        <pc:spChg chg="add del mod">
          <ac:chgData name="Thijs Vandaele" userId="dec541bd0b6b3922" providerId="LiveId" clId="{6FD5FDE3-85E8-4B2D-BCE1-FD23F9B4E692}" dt="2019-11-18T20:42:37.200" v="2283" actId="478"/>
          <ac:spMkLst>
            <pc:docMk/>
            <pc:sldMk cId="2976025310" sldId="258"/>
            <ac:spMk id="12" creationId="{16BDA4BA-9C56-48AF-95D9-FA21990832AF}"/>
          </ac:spMkLst>
        </pc:spChg>
        <pc:spChg chg="add del mod">
          <ac:chgData name="Thijs Vandaele" userId="dec541bd0b6b3922" providerId="LiveId" clId="{6FD5FDE3-85E8-4B2D-BCE1-FD23F9B4E692}" dt="2019-11-18T20:42:37.200" v="2283" actId="478"/>
          <ac:spMkLst>
            <pc:docMk/>
            <pc:sldMk cId="2976025310" sldId="258"/>
            <ac:spMk id="13" creationId="{986F5FA4-6BFB-460F-8E52-D59CB6E7194D}"/>
          </ac:spMkLst>
        </pc:spChg>
      </pc:sldChg>
      <pc:sldChg chg="addSp modSp add modAnim">
        <pc:chgData name="Thijs Vandaele" userId="dec541bd0b6b3922" providerId="LiveId" clId="{6FD5FDE3-85E8-4B2D-BCE1-FD23F9B4E692}" dt="2019-11-18T20:29:12.024" v="2161" actId="1076"/>
        <pc:sldMkLst>
          <pc:docMk/>
          <pc:sldMk cId="3318589911" sldId="259"/>
        </pc:sldMkLst>
        <pc:spChg chg="mod">
          <ac:chgData name="Thijs Vandaele" userId="dec541bd0b6b3922" providerId="LiveId" clId="{6FD5FDE3-85E8-4B2D-BCE1-FD23F9B4E692}" dt="2019-11-18T19:52:41.593" v="379" actId="20577"/>
          <ac:spMkLst>
            <pc:docMk/>
            <pc:sldMk cId="3318589911" sldId="259"/>
            <ac:spMk id="2" creationId="{B712C8F1-20DF-42BA-A59B-324C5F8A2D82}"/>
          </ac:spMkLst>
        </pc:spChg>
        <pc:spChg chg="mod">
          <ac:chgData name="Thijs Vandaele" userId="dec541bd0b6b3922" providerId="LiveId" clId="{6FD5FDE3-85E8-4B2D-BCE1-FD23F9B4E692}" dt="2019-11-18T20:29:05.721" v="2157" actId="207"/>
          <ac:spMkLst>
            <pc:docMk/>
            <pc:sldMk cId="3318589911" sldId="259"/>
            <ac:spMk id="3" creationId="{0DA6B9F4-0930-42A5-ADA8-B910568B1839}"/>
          </ac:spMkLst>
        </pc:spChg>
        <pc:spChg chg="add mod">
          <ac:chgData name="Thijs Vandaele" userId="dec541bd0b6b3922" providerId="LiveId" clId="{6FD5FDE3-85E8-4B2D-BCE1-FD23F9B4E692}" dt="2019-11-18T20:27:32.246" v="2131" actId="14100"/>
          <ac:spMkLst>
            <pc:docMk/>
            <pc:sldMk cId="3318589911" sldId="259"/>
            <ac:spMk id="4" creationId="{FE1DF7F1-CA85-4707-A632-0ED97594FCB1}"/>
          </ac:spMkLst>
        </pc:spChg>
        <pc:spChg chg="add mod">
          <ac:chgData name="Thijs Vandaele" userId="dec541bd0b6b3922" providerId="LiveId" clId="{6FD5FDE3-85E8-4B2D-BCE1-FD23F9B4E692}" dt="2019-11-18T20:27:32.246" v="2131" actId="14100"/>
          <ac:spMkLst>
            <pc:docMk/>
            <pc:sldMk cId="3318589911" sldId="259"/>
            <ac:spMk id="5" creationId="{5385B29F-30E7-4718-881A-8FC83640D00B}"/>
          </ac:spMkLst>
        </pc:spChg>
        <pc:spChg chg="add mod">
          <ac:chgData name="Thijs Vandaele" userId="dec541bd0b6b3922" providerId="LiveId" clId="{6FD5FDE3-85E8-4B2D-BCE1-FD23F9B4E692}" dt="2019-11-18T20:29:07.760" v="2158" actId="1076"/>
          <ac:spMkLst>
            <pc:docMk/>
            <pc:sldMk cId="3318589911" sldId="259"/>
            <ac:spMk id="6" creationId="{B3E490D7-6ACE-436E-9356-301C49D336C9}"/>
          </ac:spMkLst>
        </pc:spChg>
        <pc:spChg chg="add mod">
          <ac:chgData name="Thijs Vandaele" userId="dec541bd0b6b3922" providerId="LiveId" clId="{6FD5FDE3-85E8-4B2D-BCE1-FD23F9B4E692}" dt="2019-11-18T20:29:09.288" v="2159" actId="1076"/>
          <ac:spMkLst>
            <pc:docMk/>
            <pc:sldMk cId="3318589911" sldId="259"/>
            <ac:spMk id="7" creationId="{94C77DE1-85AF-4232-BB35-622F26A24A3F}"/>
          </ac:spMkLst>
        </pc:spChg>
        <pc:spChg chg="add mod">
          <ac:chgData name="Thijs Vandaele" userId="dec541bd0b6b3922" providerId="LiveId" clId="{6FD5FDE3-85E8-4B2D-BCE1-FD23F9B4E692}" dt="2019-11-18T20:29:10.432" v="2160" actId="1076"/>
          <ac:spMkLst>
            <pc:docMk/>
            <pc:sldMk cId="3318589911" sldId="259"/>
            <ac:spMk id="8" creationId="{D9EA6390-9641-4608-A70C-9635A08AA518}"/>
          </ac:spMkLst>
        </pc:spChg>
        <pc:spChg chg="add mod">
          <ac:chgData name="Thijs Vandaele" userId="dec541bd0b6b3922" providerId="LiveId" clId="{6FD5FDE3-85E8-4B2D-BCE1-FD23F9B4E692}" dt="2019-11-18T20:29:12.024" v="2161" actId="1076"/>
          <ac:spMkLst>
            <pc:docMk/>
            <pc:sldMk cId="3318589911" sldId="259"/>
            <ac:spMk id="9" creationId="{FC58CD3E-96DA-468C-B319-6A9AFB2CEE10}"/>
          </ac:spMkLst>
        </pc:spChg>
      </pc:sldChg>
      <pc:sldChg chg="addSp delSp modSp add">
        <pc:chgData name="Thijs Vandaele" userId="dec541bd0b6b3922" providerId="LiveId" clId="{6FD5FDE3-85E8-4B2D-BCE1-FD23F9B4E692}" dt="2019-11-18T20:48:48.692" v="2505" actId="113"/>
        <pc:sldMkLst>
          <pc:docMk/>
          <pc:sldMk cId="1299570271" sldId="260"/>
        </pc:sldMkLst>
        <pc:spChg chg="mod">
          <ac:chgData name="Thijs Vandaele" userId="dec541bd0b6b3922" providerId="LiveId" clId="{6FD5FDE3-85E8-4B2D-BCE1-FD23F9B4E692}" dt="2019-11-18T20:48:48.692" v="2505" actId="113"/>
          <ac:spMkLst>
            <pc:docMk/>
            <pc:sldMk cId="1299570271" sldId="260"/>
            <ac:spMk id="2" creationId="{419E693B-0006-4E99-90F7-9967700AC0A8}"/>
          </ac:spMkLst>
        </pc:spChg>
        <pc:spChg chg="del">
          <ac:chgData name="Thijs Vandaele" userId="dec541bd0b6b3922" providerId="LiveId" clId="{6FD5FDE3-85E8-4B2D-BCE1-FD23F9B4E692}" dt="2019-11-18T20:00:03.112" v="940"/>
          <ac:spMkLst>
            <pc:docMk/>
            <pc:sldMk cId="1299570271" sldId="260"/>
            <ac:spMk id="3" creationId="{E620ACFC-6820-41A3-80CF-73AAF6837479}"/>
          </ac:spMkLst>
        </pc:spChg>
        <pc:spChg chg="add mod">
          <ac:chgData name="Thijs Vandaele" userId="dec541bd0b6b3922" providerId="LiveId" clId="{6FD5FDE3-85E8-4B2D-BCE1-FD23F9B4E692}" dt="2019-11-18T20:24:40.576" v="2108" actId="1076"/>
          <ac:spMkLst>
            <pc:docMk/>
            <pc:sldMk cId="1299570271" sldId="260"/>
            <ac:spMk id="6" creationId="{0B001F83-945A-4CA2-9DEC-77EC428EF691}"/>
          </ac:spMkLst>
        </pc:spChg>
        <pc:spChg chg="add mod">
          <ac:chgData name="Thijs Vandaele" userId="dec541bd0b6b3922" providerId="LiveId" clId="{6FD5FDE3-85E8-4B2D-BCE1-FD23F9B4E692}" dt="2019-11-18T20:24:42.312" v="2109" actId="1076"/>
          <ac:spMkLst>
            <pc:docMk/>
            <pc:sldMk cId="1299570271" sldId="260"/>
            <ac:spMk id="8" creationId="{334C8643-9D03-4E29-8C07-4E2DA9C57EAA}"/>
          </ac:spMkLst>
        </pc:spChg>
        <pc:spChg chg="add mod">
          <ac:chgData name="Thijs Vandaele" userId="dec541bd0b6b3922" providerId="LiveId" clId="{6FD5FDE3-85E8-4B2D-BCE1-FD23F9B4E692}" dt="2019-11-18T20:05:22.950" v="1346" actId="207"/>
          <ac:spMkLst>
            <pc:docMk/>
            <pc:sldMk cId="1299570271" sldId="260"/>
            <ac:spMk id="10" creationId="{317C6D8F-898C-4E03-9DAF-43723D154D97}"/>
          </ac:spMkLst>
        </pc:spChg>
        <pc:graphicFrameChg chg="add mod ord modGraphic">
          <ac:chgData name="Thijs Vandaele" userId="dec541bd0b6b3922" providerId="LiveId" clId="{6FD5FDE3-85E8-4B2D-BCE1-FD23F9B4E692}" dt="2019-11-18T20:16:28.033" v="1944" actId="2161"/>
          <ac:graphicFrameMkLst>
            <pc:docMk/>
            <pc:sldMk cId="1299570271" sldId="260"/>
            <ac:graphicFrameMk id="4" creationId="{F945C23E-70DB-43CF-980F-C39980223CB2}"/>
          </ac:graphicFrameMkLst>
        </pc:graphicFrameChg>
        <pc:graphicFrameChg chg="add del mod">
          <ac:chgData name="Thijs Vandaele" userId="dec541bd0b6b3922" providerId="LiveId" clId="{6FD5FDE3-85E8-4B2D-BCE1-FD23F9B4E692}" dt="2019-11-18T20:04:09.302" v="1332" actId="478"/>
          <ac:graphicFrameMkLst>
            <pc:docMk/>
            <pc:sldMk cId="1299570271" sldId="260"/>
            <ac:graphicFrameMk id="7" creationId="{247CB214-C5E2-4CDE-ABF0-089BD184B814}"/>
          </ac:graphicFrameMkLst>
        </pc:graphicFrameChg>
        <pc:graphicFrameChg chg="add mod modGraphic">
          <ac:chgData name="Thijs Vandaele" userId="dec541bd0b6b3922" providerId="LiveId" clId="{6FD5FDE3-85E8-4B2D-BCE1-FD23F9B4E692}" dt="2019-11-18T20:16:39.675" v="1953" actId="2161"/>
          <ac:graphicFrameMkLst>
            <pc:docMk/>
            <pc:sldMk cId="1299570271" sldId="260"/>
            <ac:graphicFrameMk id="9" creationId="{3619365C-AFCB-4498-997E-3EA30E5EF4A5}"/>
          </ac:graphicFrameMkLst>
        </pc:graphicFrameChg>
      </pc:sldChg>
      <pc:sldChg chg="modSp add del">
        <pc:chgData name="Thijs Vandaele" userId="dec541bd0b6b3922" providerId="LiveId" clId="{6FD5FDE3-85E8-4B2D-BCE1-FD23F9B4E692}" dt="2019-11-18T19:59:10.580" v="899"/>
        <pc:sldMkLst>
          <pc:docMk/>
          <pc:sldMk cId="3143891476" sldId="260"/>
        </pc:sldMkLst>
        <pc:spChg chg="mod">
          <ac:chgData name="Thijs Vandaele" userId="dec541bd0b6b3922" providerId="LiveId" clId="{6FD5FDE3-85E8-4B2D-BCE1-FD23F9B4E692}" dt="2019-11-18T19:59:10.413" v="898" actId="20577"/>
          <ac:spMkLst>
            <pc:docMk/>
            <pc:sldMk cId="3143891476" sldId="260"/>
            <ac:spMk id="2" creationId="{6A1EC3F4-9065-49F5-96D6-ACC1CF904147}"/>
          </ac:spMkLst>
        </pc:spChg>
      </pc:sldChg>
      <pc:sldChg chg="addSp delSp modSp add addAnim delAnim modAnim">
        <pc:chgData name="Thijs Vandaele" userId="dec541bd0b6b3922" providerId="LiveId" clId="{6FD5FDE3-85E8-4B2D-BCE1-FD23F9B4E692}" dt="2019-11-18T20:48:54.763" v="2507" actId="113"/>
        <pc:sldMkLst>
          <pc:docMk/>
          <pc:sldMk cId="3437426620" sldId="261"/>
        </pc:sldMkLst>
        <pc:spChg chg="del">
          <ac:chgData name="Thijs Vandaele" userId="dec541bd0b6b3922" providerId="LiveId" clId="{6FD5FDE3-85E8-4B2D-BCE1-FD23F9B4E692}" dt="2019-11-18T20:06:07.413" v="1364"/>
          <ac:spMkLst>
            <pc:docMk/>
            <pc:sldMk cId="3437426620" sldId="261"/>
            <ac:spMk id="2" creationId="{8417B4D6-E3F4-4324-A838-7372A3592411}"/>
          </ac:spMkLst>
        </pc:spChg>
        <pc:spChg chg="del mod">
          <ac:chgData name="Thijs Vandaele" userId="dec541bd0b6b3922" providerId="LiveId" clId="{6FD5FDE3-85E8-4B2D-BCE1-FD23F9B4E692}" dt="2019-11-18T20:07:07.313" v="1483" actId="478"/>
          <ac:spMkLst>
            <pc:docMk/>
            <pc:sldMk cId="3437426620" sldId="261"/>
            <ac:spMk id="3" creationId="{9FC86A86-4C22-4731-AC68-B43A137F68DC}"/>
          </ac:spMkLst>
        </pc:spChg>
        <pc:spChg chg="add mod">
          <ac:chgData name="Thijs Vandaele" userId="dec541bd0b6b3922" providerId="LiveId" clId="{6FD5FDE3-85E8-4B2D-BCE1-FD23F9B4E692}" dt="2019-11-18T20:48:54.763" v="2507" actId="113"/>
          <ac:spMkLst>
            <pc:docMk/>
            <pc:sldMk cId="3437426620" sldId="261"/>
            <ac:spMk id="4" creationId="{6B897B2D-6707-4F97-9D3E-F8D9439AB622}"/>
          </ac:spMkLst>
        </pc:spChg>
        <pc:spChg chg="add del mod">
          <ac:chgData name="Thijs Vandaele" userId="dec541bd0b6b3922" providerId="LiveId" clId="{6FD5FDE3-85E8-4B2D-BCE1-FD23F9B4E692}" dt="2019-11-18T20:07:09.879" v="1485" actId="478"/>
          <ac:spMkLst>
            <pc:docMk/>
            <pc:sldMk cId="3437426620" sldId="261"/>
            <ac:spMk id="6" creationId="{47D61F2B-775E-40F5-9A77-1301D155818F}"/>
          </ac:spMkLst>
        </pc:spChg>
        <pc:spChg chg="add mod">
          <ac:chgData name="Thijs Vandaele" userId="dec541bd0b6b3922" providerId="LiveId" clId="{6FD5FDE3-85E8-4B2D-BCE1-FD23F9B4E692}" dt="2019-11-18T20:24:30.896" v="2105" actId="1076"/>
          <ac:spMkLst>
            <pc:docMk/>
            <pc:sldMk cId="3437426620" sldId="261"/>
            <ac:spMk id="7" creationId="{FA6CF8D9-53E6-4E56-A3F2-8A9051C5A782}"/>
          </ac:spMkLst>
        </pc:spChg>
        <pc:spChg chg="add mod">
          <ac:chgData name="Thijs Vandaele" userId="dec541bd0b6b3922" providerId="LiveId" clId="{6FD5FDE3-85E8-4B2D-BCE1-FD23F9B4E692}" dt="2019-11-18T20:20:17.615" v="2018" actId="14100"/>
          <ac:spMkLst>
            <pc:docMk/>
            <pc:sldMk cId="3437426620" sldId="261"/>
            <ac:spMk id="12" creationId="{79D4EA1A-776B-4594-90D4-E8E5B6B9D21E}"/>
          </ac:spMkLst>
        </pc:spChg>
        <pc:spChg chg="add del mod">
          <ac:chgData name="Thijs Vandaele" userId="dec541bd0b6b3922" providerId="LiveId" clId="{6FD5FDE3-85E8-4B2D-BCE1-FD23F9B4E692}" dt="2019-11-18T20:20:17.249" v="2017"/>
          <ac:spMkLst>
            <pc:docMk/>
            <pc:sldMk cId="3437426620" sldId="261"/>
            <ac:spMk id="14" creationId="{A3967ED5-791C-4706-9AB2-1284D6A43946}"/>
          </ac:spMkLst>
        </pc:spChg>
        <pc:spChg chg="add del mod">
          <ac:chgData name="Thijs Vandaele" userId="dec541bd0b6b3922" providerId="LiveId" clId="{6FD5FDE3-85E8-4B2D-BCE1-FD23F9B4E692}" dt="2019-11-18T20:20:16.003" v="2015"/>
          <ac:spMkLst>
            <pc:docMk/>
            <pc:sldMk cId="3437426620" sldId="261"/>
            <ac:spMk id="15" creationId="{A93FE8F8-5F29-4BAD-A78A-51A7186A82C6}"/>
          </ac:spMkLst>
        </pc:spChg>
        <pc:spChg chg="add mod">
          <ac:chgData name="Thijs Vandaele" userId="dec541bd0b6b3922" providerId="LiveId" clId="{6FD5FDE3-85E8-4B2D-BCE1-FD23F9B4E692}" dt="2019-11-18T20:20:32.392" v="2022" actId="14100"/>
          <ac:spMkLst>
            <pc:docMk/>
            <pc:sldMk cId="3437426620" sldId="261"/>
            <ac:spMk id="16" creationId="{D086BA23-6D73-4520-99E1-62A2B992C947}"/>
          </ac:spMkLst>
        </pc:spChg>
        <pc:spChg chg="add mod">
          <ac:chgData name="Thijs Vandaele" userId="dec541bd0b6b3922" providerId="LiveId" clId="{6FD5FDE3-85E8-4B2D-BCE1-FD23F9B4E692}" dt="2019-11-18T20:20:49.576" v="2029" actId="1076"/>
          <ac:spMkLst>
            <pc:docMk/>
            <pc:sldMk cId="3437426620" sldId="261"/>
            <ac:spMk id="17" creationId="{94B5D088-56BF-4B37-B05B-179B0EC82070}"/>
          </ac:spMkLst>
        </pc:spChg>
        <pc:spChg chg="add mod">
          <ac:chgData name="Thijs Vandaele" userId="dec541bd0b6b3922" providerId="LiveId" clId="{6FD5FDE3-85E8-4B2D-BCE1-FD23F9B4E692}" dt="2019-11-18T20:20:46.672" v="2028" actId="1076"/>
          <ac:spMkLst>
            <pc:docMk/>
            <pc:sldMk cId="3437426620" sldId="261"/>
            <ac:spMk id="18" creationId="{F16BA3B5-1F50-4506-BC3E-B0E0BFBEDE08}"/>
          </ac:spMkLst>
        </pc:spChg>
        <pc:spChg chg="add mod">
          <ac:chgData name="Thijs Vandaele" userId="dec541bd0b6b3922" providerId="LiveId" clId="{6FD5FDE3-85E8-4B2D-BCE1-FD23F9B4E692}" dt="2019-11-18T20:24:34.632" v="2106" actId="1076"/>
          <ac:spMkLst>
            <pc:docMk/>
            <pc:sldMk cId="3437426620" sldId="261"/>
            <ac:spMk id="19" creationId="{10D154DE-B321-4871-9DF4-44AD313EEB1C}"/>
          </ac:spMkLst>
        </pc:spChg>
        <pc:graphicFrameChg chg="add mod modGraphic">
          <ac:chgData name="Thijs Vandaele" userId="dec541bd0b6b3922" providerId="LiveId" clId="{6FD5FDE3-85E8-4B2D-BCE1-FD23F9B4E692}" dt="2019-11-18T20:18:01.172" v="1976" actId="2164"/>
          <ac:graphicFrameMkLst>
            <pc:docMk/>
            <pc:sldMk cId="3437426620" sldId="261"/>
            <ac:graphicFrameMk id="8" creationId="{46AB4EE4-432D-4A1D-8480-3291153DD9D8}"/>
          </ac:graphicFrameMkLst>
        </pc:graphicFrameChg>
        <pc:graphicFrameChg chg="add mod modGraphic">
          <ac:chgData name="Thijs Vandaele" userId="dec541bd0b6b3922" providerId="LiveId" clId="{6FD5FDE3-85E8-4B2D-BCE1-FD23F9B4E692}" dt="2019-11-18T20:18:54.737" v="1999" actId="20577"/>
          <ac:graphicFrameMkLst>
            <pc:docMk/>
            <pc:sldMk cId="3437426620" sldId="261"/>
            <ac:graphicFrameMk id="9" creationId="{2C910EB7-2AEC-4BE5-B971-9FA80D2A3546}"/>
          </ac:graphicFrameMkLst>
        </pc:graphicFrameChg>
        <pc:graphicFrameChg chg="add del mod modGraphic">
          <ac:chgData name="Thijs Vandaele" userId="dec541bd0b6b3922" providerId="LiveId" clId="{6FD5FDE3-85E8-4B2D-BCE1-FD23F9B4E692}" dt="2019-11-18T20:18:15.736" v="1979" actId="478"/>
          <ac:graphicFrameMkLst>
            <pc:docMk/>
            <pc:sldMk cId="3437426620" sldId="261"/>
            <ac:graphicFrameMk id="10" creationId="{02757EAD-8748-4C11-B04C-583B6ABD5CC3}"/>
          </ac:graphicFrameMkLst>
        </pc:graphicFrameChg>
        <pc:graphicFrameChg chg="add del mod modGraphic">
          <ac:chgData name="Thijs Vandaele" userId="dec541bd0b6b3922" providerId="LiveId" clId="{6FD5FDE3-85E8-4B2D-BCE1-FD23F9B4E692}" dt="2019-11-18T20:19:33.517" v="2006" actId="478"/>
          <ac:graphicFrameMkLst>
            <pc:docMk/>
            <pc:sldMk cId="3437426620" sldId="261"/>
            <ac:graphicFrameMk id="11" creationId="{B5F9153E-6CD5-4C03-8085-EE4A19A03595}"/>
          </ac:graphicFrameMkLst>
        </pc:graphicFrameChg>
        <pc:graphicFrameChg chg="add del mod modGraphic">
          <ac:chgData name="Thijs Vandaele" userId="dec541bd0b6b3922" providerId="LiveId" clId="{6FD5FDE3-85E8-4B2D-BCE1-FD23F9B4E692}" dt="2019-11-18T20:19:33.517" v="2006" actId="478"/>
          <ac:graphicFrameMkLst>
            <pc:docMk/>
            <pc:sldMk cId="3437426620" sldId="261"/>
            <ac:graphicFrameMk id="13" creationId="{B71BAD41-DAB6-41CC-A713-6B266C5264B4}"/>
          </ac:graphicFrameMkLst>
        </pc:graphicFrameChg>
      </pc:sldChg>
      <pc:sldChg chg="addSp delSp modSp add delAnim modAnim">
        <pc:chgData name="Thijs Vandaele" userId="dec541bd0b6b3922" providerId="LiveId" clId="{6FD5FDE3-85E8-4B2D-BCE1-FD23F9B4E692}" dt="2019-11-18T20:48:57.857" v="2508" actId="113"/>
        <pc:sldMkLst>
          <pc:docMk/>
          <pc:sldMk cId="1573268390" sldId="262"/>
        </pc:sldMkLst>
        <pc:spChg chg="del">
          <ac:chgData name="Thijs Vandaele" userId="dec541bd0b6b3922" providerId="LiveId" clId="{6FD5FDE3-85E8-4B2D-BCE1-FD23F9B4E692}" dt="2019-11-18T20:11:32.448" v="1670"/>
          <ac:spMkLst>
            <pc:docMk/>
            <pc:sldMk cId="1573268390" sldId="262"/>
            <ac:spMk id="2" creationId="{87415CE8-E08A-4526-9641-662A558968C0}"/>
          </ac:spMkLst>
        </pc:spChg>
        <pc:spChg chg="del">
          <ac:chgData name="Thijs Vandaele" userId="dec541bd0b6b3922" providerId="LiveId" clId="{6FD5FDE3-85E8-4B2D-BCE1-FD23F9B4E692}" dt="2019-11-18T20:11:56.819" v="1691" actId="478"/>
          <ac:spMkLst>
            <pc:docMk/>
            <pc:sldMk cId="1573268390" sldId="262"/>
            <ac:spMk id="3" creationId="{50CA96C8-D37E-4EE2-B268-5A2893BFDF1B}"/>
          </ac:spMkLst>
        </pc:spChg>
        <pc:spChg chg="add mod">
          <ac:chgData name="Thijs Vandaele" userId="dec541bd0b6b3922" providerId="LiveId" clId="{6FD5FDE3-85E8-4B2D-BCE1-FD23F9B4E692}" dt="2019-11-18T20:48:57.857" v="2508" actId="113"/>
          <ac:spMkLst>
            <pc:docMk/>
            <pc:sldMk cId="1573268390" sldId="262"/>
            <ac:spMk id="4" creationId="{D9415183-AD73-4F78-8E64-DE2DEE34D8B4}"/>
          </ac:spMkLst>
        </pc:spChg>
        <pc:spChg chg="add mod">
          <ac:chgData name="Thijs Vandaele" userId="dec541bd0b6b3922" providerId="LiveId" clId="{6FD5FDE3-85E8-4B2D-BCE1-FD23F9B4E692}" dt="2019-11-18T20:24:21.952" v="2102" actId="1076"/>
          <ac:spMkLst>
            <pc:docMk/>
            <pc:sldMk cId="1573268390" sldId="262"/>
            <ac:spMk id="5" creationId="{DCABB109-FE8F-468F-96AF-042054C1A41B}"/>
          </ac:spMkLst>
        </pc:spChg>
        <pc:spChg chg="add mod">
          <ac:chgData name="Thijs Vandaele" userId="dec541bd0b6b3922" providerId="LiveId" clId="{6FD5FDE3-85E8-4B2D-BCE1-FD23F9B4E692}" dt="2019-11-18T20:24:25" v="2103" actId="1076"/>
          <ac:spMkLst>
            <pc:docMk/>
            <pc:sldMk cId="1573268390" sldId="262"/>
            <ac:spMk id="10" creationId="{256C2249-925E-4AF4-8FAA-CD61025D0661}"/>
          </ac:spMkLst>
        </pc:spChg>
        <pc:spChg chg="add del mod">
          <ac:chgData name="Thijs Vandaele" userId="dec541bd0b6b3922" providerId="LiveId" clId="{6FD5FDE3-85E8-4B2D-BCE1-FD23F9B4E692}" dt="2019-11-18T20:23:56.791" v="2094" actId="478"/>
          <ac:spMkLst>
            <pc:docMk/>
            <pc:sldMk cId="1573268390" sldId="262"/>
            <ac:spMk id="12" creationId="{E954AA87-8A68-4C73-B5E6-25A82ED9EC55}"/>
          </ac:spMkLst>
        </pc:spChg>
        <pc:spChg chg="add mod">
          <ac:chgData name="Thijs Vandaele" userId="dec541bd0b6b3922" providerId="LiveId" clId="{6FD5FDE3-85E8-4B2D-BCE1-FD23F9B4E692}" dt="2019-11-18T20:26:28.609" v="2116" actId="14100"/>
          <ac:spMkLst>
            <pc:docMk/>
            <pc:sldMk cId="1573268390" sldId="262"/>
            <ac:spMk id="16" creationId="{AD512D03-947C-4592-9D91-41BDF5AAC74B}"/>
          </ac:spMkLst>
        </pc:spChg>
        <pc:spChg chg="add mod">
          <ac:chgData name="Thijs Vandaele" userId="dec541bd0b6b3922" providerId="LiveId" clId="{6FD5FDE3-85E8-4B2D-BCE1-FD23F9B4E692}" dt="2019-11-18T20:26:41.464" v="2124" actId="14100"/>
          <ac:spMkLst>
            <pc:docMk/>
            <pc:sldMk cId="1573268390" sldId="262"/>
            <ac:spMk id="17" creationId="{4CDB353E-514E-49C9-BD49-E8434C9297FF}"/>
          </ac:spMkLst>
        </pc:spChg>
        <pc:spChg chg="add del">
          <ac:chgData name="Thijs Vandaele" userId="dec541bd0b6b3922" providerId="LiveId" clId="{6FD5FDE3-85E8-4B2D-BCE1-FD23F9B4E692}" dt="2019-11-18T20:26:34.653" v="2121"/>
          <ac:spMkLst>
            <pc:docMk/>
            <pc:sldMk cId="1573268390" sldId="262"/>
            <ac:spMk id="18" creationId="{6038BFA1-C254-4CB3-A293-7D1C426E2571}"/>
          </ac:spMkLst>
        </pc:spChg>
        <pc:spChg chg="add del">
          <ac:chgData name="Thijs Vandaele" userId="dec541bd0b6b3922" providerId="LiveId" clId="{6FD5FDE3-85E8-4B2D-BCE1-FD23F9B4E692}" dt="2019-11-18T20:26:34.358" v="2120"/>
          <ac:spMkLst>
            <pc:docMk/>
            <pc:sldMk cId="1573268390" sldId="262"/>
            <ac:spMk id="19" creationId="{7468398F-0C03-4DEE-89F8-3A039707D424}"/>
          </ac:spMkLst>
        </pc:spChg>
        <pc:spChg chg="add mod">
          <ac:chgData name="Thijs Vandaele" userId="dec541bd0b6b3922" providerId="LiveId" clId="{6FD5FDE3-85E8-4B2D-BCE1-FD23F9B4E692}" dt="2019-11-18T20:26:45.760" v="2126" actId="1076"/>
          <ac:spMkLst>
            <pc:docMk/>
            <pc:sldMk cId="1573268390" sldId="262"/>
            <ac:spMk id="20" creationId="{1A48A2A4-065D-4C64-8DC5-778F261DBEA5}"/>
          </ac:spMkLst>
        </pc:spChg>
        <pc:graphicFrameChg chg="add del modGraphic">
          <ac:chgData name="Thijs Vandaele" userId="dec541bd0b6b3922" providerId="LiveId" clId="{6FD5FDE3-85E8-4B2D-BCE1-FD23F9B4E692}" dt="2019-11-18T20:23:52.666" v="2092" actId="478"/>
          <ac:graphicFrameMkLst>
            <pc:docMk/>
            <pc:sldMk cId="1573268390" sldId="262"/>
            <ac:graphicFrameMk id="6" creationId="{513B201E-B03C-47BB-B928-110D39DF53EA}"/>
          </ac:graphicFrameMkLst>
        </pc:graphicFrameChg>
        <pc:graphicFrameChg chg="add del modGraphic">
          <ac:chgData name="Thijs Vandaele" userId="dec541bd0b6b3922" providerId="LiveId" clId="{6FD5FDE3-85E8-4B2D-BCE1-FD23F9B4E692}" dt="2019-11-18T20:23:52.666" v="2092" actId="478"/>
          <ac:graphicFrameMkLst>
            <pc:docMk/>
            <pc:sldMk cId="1573268390" sldId="262"/>
            <ac:graphicFrameMk id="7" creationId="{826F3443-9012-471F-B99F-127569DA492F}"/>
          </ac:graphicFrameMkLst>
        </pc:graphicFrameChg>
        <pc:graphicFrameChg chg="add del modGraphic">
          <ac:chgData name="Thijs Vandaele" userId="dec541bd0b6b3922" providerId="LiveId" clId="{6FD5FDE3-85E8-4B2D-BCE1-FD23F9B4E692}" dt="2019-11-18T20:23:52.666" v="2092" actId="478"/>
          <ac:graphicFrameMkLst>
            <pc:docMk/>
            <pc:sldMk cId="1573268390" sldId="262"/>
            <ac:graphicFrameMk id="8" creationId="{F8556BEB-15EC-4326-BCD9-1B28785C2EE8}"/>
          </ac:graphicFrameMkLst>
        </pc:graphicFrameChg>
        <pc:graphicFrameChg chg="add del modGraphic">
          <ac:chgData name="Thijs Vandaele" userId="dec541bd0b6b3922" providerId="LiveId" clId="{6FD5FDE3-85E8-4B2D-BCE1-FD23F9B4E692}" dt="2019-11-18T20:23:52.666" v="2092" actId="478"/>
          <ac:graphicFrameMkLst>
            <pc:docMk/>
            <pc:sldMk cId="1573268390" sldId="262"/>
            <ac:graphicFrameMk id="9" creationId="{8DD24B32-9846-4EEC-94C9-DAA03DD70698}"/>
          </ac:graphicFrameMkLst>
        </pc:graphicFrameChg>
        <pc:graphicFrameChg chg="add mod modGraphic">
          <ac:chgData name="Thijs Vandaele" userId="dec541bd0b6b3922" providerId="LiveId" clId="{6FD5FDE3-85E8-4B2D-BCE1-FD23F9B4E692}" dt="2019-11-18T20:26:10.477" v="2111" actId="207"/>
          <ac:graphicFrameMkLst>
            <pc:docMk/>
            <pc:sldMk cId="1573268390" sldId="262"/>
            <ac:graphicFrameMk id="13" creationId="{E1D2CFB8-EE5E-4F16-9AC2-7DCE54320E38}"/>
          </ac:graphicFrameMkLst>
        </pc:graphicFrameChg>
        <pc:graphicFrameChg chg="add mod">
          <ac:chgData name="Thijs Vandaele" userId="dec541bd0b6b3922" providerId="LiveId" clId="{6FD5FDE3-85E8-4B2D-BCE1-FD23F9B4E692}" dt="2019-11-18T20:24:14.152" v="2099" actId="1076"/>
          <ac:graphicFrameMkLst>
            <pc:docMk/>
            <pc:sldMk cId="1573268390" sldId="262"/>
            <ac:graphicFrameMk id="14" creationId="{CCB4A0B4-D8AA-43FD-ADB9-FAA8985BD872}"/>
          </ac:graphicFrameMkLst>
        </pc:graphicFrameChg>
        <pc:graphicFrameChg chg="add mod modGraphic">
          <ac:chgData name="Thijs Vandaele" userId="dec541bd0b6b3922" providerId="LiveId" clId="{6FD5FDE3-85E8-4B2D-BCE1-FD23F9B4E692}" dt="2019-11-18T20:26:13.705" v="2112" actId="207"/>
          <ac:graphicFrameMkLst>
            <pc:docMk/>
            <pc:sldMk cId="1573268390" sldId="262"/>
            <ac:graphicFrameMk id="15" creationId="{5D83392E-F0C3-4E42-B3DF-BEC600663788}"/>
          </ac:graphicFrameMkLst>
        </pc:graphicFrameChg>
      </pc:sldChg>
      <pc:sldChg chg="addSp delSp modSp add">
        <pc:chgData name="Thijs Vandaele" userId="dec541bd0b6b3922" providerId="LiveId" clId="{6FD5FDE3-85E8-4B2D-BCE1-FD23F9B4E692}" dt="2019-11-18T20:49:00.396" v="2509" actId="113"/>
        <pc:sldMkLst>
          <pc:docMk/>
          <pc:sldMk cId="840149852" sldId="263"/>
        </pc:sldMkLst>
        <pc:spChg chg="mod">
          <ac:chgData name="Thijs Vandaele" userId="dec541bd0b6b3922" providerId="LiveId" clId="{6FD5FDE3-85E8-4B2D-BCE1-FD23F9B4E692}" dt="2019-11-18T20:49:00.396" v="2509" actId="113"/>
          <ac:spMkLst>
            <pc:docMk/>
            <pc:sldMk cId="840149852" sldId="263"/>
            <ac:spMk id="2" creationId="{C60B6F3D-F47F-4195-AB7A-8C43A71C2C7C}"/>
          </ac:spMkLst>
        </pc:spChg>
        <pc:spChg chg="del">
          <ac:chgData name="Thijs Vandaele" userId="dec541bd0b6b3922" providerId="LiveId" clId="{6FD5FDE3-85E8-4B2D-BCE1-FD23F9B4E692}" dt="2019-11-18T20:30:59.662" v="2167" actId="478"/>
          <ac:spMkLst>
            <pc:docMk/>
            <pc:sldMk cId="840149852" sldId="263"/>
            <ac:spMk id="3" creationId="{D08495CB-9325-43AF-AA89-F6A041DFB430}"/>
          </ac:spMkLst>
        </pc:spChg>
        <pc:picChg chg="add mod">
          <ac:chgData name="Thijs Vandaele" userId="dec541bd0b6b3922" providerId="LiveId" clId="{6FD5FDE3-85E8-4B2D-BCE1-FD23F9B4E692}" dt="2019-11-18T20:32:49.040" v="2171" actId="1076"/>
          <ac:picMkLst>
            <pc:docMk/>
            <pc:sldMk cId="840149852" sldId="263"/>
            <ac:picMk id="2050" creationId="{478D9563-5969-4F4B-89C8-CC81B2FB61C0}"/>
          </ac:picMkLst>
        </pc:picChg>
      </pc:sldChg>
      <pc:sldChg chg="addSp delSp modSp add">
        <pc:chgData name="Thijs Vandaele" userId="dec541bd0b6b3922" providerId="LiveId" clId="{6FD5FDE3-85E8-4B2D-BCE1-FD23F9B4E692}" dt="2019-11-18T20:48:39.139" v="2503" actId="113"/>
        <pc:sldMkLst>
          <pc:docMk/>
          <pc:sldMk cId="3875030352" sldId="264"/>
        </pc:sldMkLst>
        <pc:spChg chg="mod">
          <ac:chgData name="Thijs Vandaele" userId="dec541bd0b6b3922" providerId="LiveId" clId="{6FD5FDE3-85E8-4B2D-BCE1-FD23F9B4E692}" dt="2019-11-18T20:48:39.139" v="2503" actId="113"/>
          <ac:spMkLst>
            <pc:docMk/>
            <pc:sldMk cId="3875030352" sldId="264"/>
            <ac:spMk id="2" creationId="{C787E209-5A06-452E-AB64-3425F530C424}"/>
          </ac:spMkLst>
        </pc:spChg>
        <pc:spChg chg="del">
          <ac:chgData name="Thijs Vandaele" userId="dec541bd0b6b3922" providerId="LiveId" clId="{6FD5FDE3-85E8-4B2D-BCE1-FD23F9B4E692}" dt="2019-11-18T20:42:10.532" v="2275" actId="478"/>
          <ac:spMkLst>
            <pc:docMk/>
            <pc:sldMk cId="3875030352" sldId="264"/>
            <ac:spMk id="3" creationId="{79BC8727-645A-4A14-8A41-07032598A5AC}"/>
          </ac:spMkLst>
        </pc:spChg>
        <pc:spChg chg="add mod">
          <ac:chgData name="Thijs Vandaele" userId="dec541bd0b6b3922" providerId="LiveId" clId="{6FD5FDE3-85E8-4B2D-BCE1-FD23F9B4E692}" dt="2019-11-18T20:42:32.760" v="2282" actId="1076"/>
          <ac:spMkLst>
            <pc:docMk/>
            <pc:sldMk cId="3875030352" sldId="264"/>
            <ac:spMk id="5" creationId="{07988DD3-B9AF-4740-B05C-7B87D0FE421B}"/>
          </ac:spMkLst>
        </pc:spChg>
        <pc:picChg chg="add mod">
          <ac:chgData name="Thijs Vandaele" userId="dec541bd0b6b3922" providerId="LiveId" clId="{6FD5FDE3-85E8-4B2D-BCE1-FD23F9B4E692}" dt="2019-11-18T20:42:20.327" v="2278" actId="1076"/>
          <ac:picMkLst>
            <pc:docMk/>
            <pc:sldMk cId="3875030352" sldId="264"/>
            <ac:picMk id="4" creationId="{02141E20-88BB-4FE9-85D4-1FA56729C710}"/>
          </ac:picMkLst>
        </pc:picChg>
      </pc:sldChg>
      <pc:sldChg chg="addSp delSp modSp add delAnim modAnim">
        <pc:chgData name="Thijs Vandaele" userId="dec541bd0b6b3922" providerId="LiveId" clId="{6FD5FDE3-85E8-4B2D-BCE1-FD23F9B4E692}" dt="2019-11-18T21:04:40.023" v="2576"/>
        <pc:sldMkLst>
          <pc:docMk/>
          <pc:sldMk cId="3219303373" sldId="265"/>
        </pc:sldMkLst>
        <pc:spChg chg="mod">
          <ac:chgData name="Thijs Vandaele" userId="dec541bd0b6b3922" providerId="LiveId" clId="{6FD5FDE3-85E8-4B2D-BCE1-FD23F9B4E692}" dt="2019-11-18T20:48:41.667" v="2504" actId="113"/>
          <ac:spMkLst>
            <pc:docMk/>
            <pc:sldMk cId="3219303373" sldId="265"/>
            <ac:spMk id="2" creationId="{A741E854-E667-4151-8E32-B2DD59A127A4}"/>
          </ac:spMkLst>
        </pc:spChg>
        <pc:spChg chg="del">
          <ac:chgData name="Thijs Vandaele" userId="dec541bd0b6b3922" providerId="LiveId" clId="{6FD5FDE3-85E8-4B2D-BCE1-FD23F9B4E692}" dt="2019-11-18T20:43:37.725" v="2306" actId="478"/>
          <ac:spMkLst>
            <pc:docMk/>
            <pc:sldMk cId="3219303373" sldId="265"/>
            <ac:spMk id="3" creationId="{2A17E9E2-727D-44A9-9765-423D6C92224C}"/>
          </ac:spMkLst>
        </pc:spChg>
        <pc:spChg chg="mod">
          <ac:chgData name="Thijs Vandaele" userId="dec541bd0b6b3922" providerId="LiveId" clId="{6FD5FDE3-85E8-4B2D-BCE1-FD23F9B4E692}" dt="2019-11-18T20:48:10.968" v="2494" actId="20577"/>
          <ac:spMkLst>
            <pc:docMk/>
            <pc:sldMk cId="3219303373" sldId="265"/>
            <ac:spMk id="11" creationId="{52D98464-7F02-45A3-BBA1-AFA01487664B}"/>
          </ac:spMkLst>
        </pc:spChg>
        <pc:grpChg chg="add mod">
          <ac:chgData name="Thijs Vandaele" userId="dec541bd0b6b3922" providerId="LiveId" clId="{6FD5FDE3-85E8-4B2D-BCE1-FD23F9B4E692}" dt="2019-11-18T20:44:09.407" v="2369" actId="1076"/>
          <ac:grpSpMkLst>
            <pc:docMk/>
            <pc:sldMk cId="3219303373" sldId="265"/>
            <ac:grpSpMk id="6" creationId="{053A4A25-A4AA-4772-9955-CF27EFEE5E9B}"/>
          </ac:grpSpMkLst>
        </pc:grpChg>
        <pc:grpChg chg="mod">
          <ac:chgData name="Thijs Vandaele" userId="dec541bd0b6b3922" providerId="LiveId" clId="{6FD5FDE3-85E8-4B2D-BCE1-FD23F9B4E692}" dt="2019-11-18T20:44:09.407" v="2369" actId="1076"/>
          <ac:grpSpMkLst>
            <pc:docMk/>
            <pc:sldMk cId="3219303373" sldId="265"/>
            <ac:grpSpMk id="7" creationId="{04D68E65-D6E4-4B5A-95CF-94E5CFE98AFE}"/>
          </ac:grpSpMkLst>
        </pc:grpChg>
        <pc:graphicFrameChg chg="add del">
          <ac:chgData name="Thijs Vandaele" userId="dec541bd0b6b3922" providerId="LiveId" clId="{6FD5FDE3-85E8-4B2D-BCE1-FD23F9B4E692}" dt="2019-11-18T20:44:06.048" v="2368" actId="478"/>
          <ac:graphicFrameMkLst>
            <pc:docMk/>
            <pc:sldMk cId="3219303373" sldId="265"/>
            <ac:graphicFrameMk id="4" creationId="{AA25E37C-126C-4154-889A-80E072CE27C0}"/>
          </ac:graphicFrameMkLst>
        </pc:graphicFrameChg>
        <pc:graphicFrameChg chg="add del">
          <ac:chgData name="Thijs Vandaele" userId="dec541bd0b6b3922" providerId="LiveId" clId="{6FD5FDE3-85E8-4B2D-BCE1-FD23F9B4E692}" dt="2019-11-18T20:43:41.775" v="2307" actId="478"/>
          <ac:graphicFrameMkLst>
            <pc:docMk/>
            <pc:sldMk cId="3219303373" sldId="265"/>
            <ac:graphicFrameMk id="5" creationId="{0A2A5F04-133C-4C73-914B-376533EFF85F}"/>
          </ac:graphicFrameMkLst>
        </pc:graphicFrameChg>
        <pc:graphicFrameChg chg="add mod modGraphic">
          <ac:chgData name="Thijs Vandaele" userId="dec541bd0b6b3922" providerId="LiveId" clId="{6FD5FDE3-85E8-4B2D-BCE1-FD23F9B4E692}" dt="2019-11-18T20:45:09.679" v="2396" actId="1076"/>
          <ac:graphicFrameMkLst>
            <pc:docMk/>
            <pc:sldMk cId="3219303373" sldId="265"/>
            <ac:graphicFrameMk id="15" creationId="{C443D094-7BDD-4388-B6CD-39F14F5BC2AA}"/>
          </ac:graphicFrameMkLst>
        </pc:graphicFrameChg>
        <pc:graphicFrameChg chg="add mod modGraphic">
          <ac:chgData name="Thijs Vandaele" userId="dec541bd0b6b3922" providerId="LiveId" clId="{6FD5FDE3-85E8-4B2D-BCE1-FD23F9B4E692}" dt="2019-11-18T20:45:14.351" v="2397" actId="1076"/>
          <ac:graphicFrameMkLst>
            <pc:docMk/>
            <pc:sldMk cId="3219303373" sldId="265"/>
            <ac:graphicFrameMk id="17" creationId="{A23F25FF-9E5E-4A2E-A16E-8DC5D5D5B390}"/>
          </ac:graphicFrameMkLst>
        </pc:graphicFrameChg>
        <pc:picChg chg="add mod">
          <ac:chgData name="Thijs Vandaele" userId="dec541bd0b6b3922" providerId="LiveId" clId="{6FD5FDE3-85E8-4B2D-BCE1-FD23F9B4E692}" dt="2019-11-18T21:02:27.981" v="2548" actId="1076"/>
          <ac:picMkLst>
            <pc:docMk/>
            <pc:sldMk cId="3219303373" sldId="265"/>
            <ac:picMk id="18" creationId="{785EA826-68AD-4BBA-8858-87955A33D201}"/>
          </ac:picMkLst>
        </pc:picChg>
      </pc:sldChg>
      <pc:sldChg chg="addSp delSp add">
        <pc:chgData name="Thijs Vandaele" userId="dec541bd0b6b3922" providerId="LiveId" clId="{6FD5FDE3-85E8-4B2D-BCE1-FD23F9B4E692}" dt="2019-11-18T20:51:11.781" v="2513"/>
        <pc:sldMkLst>
          <pc:docMk/>
          <pc:sldMk cId="3242927301" sldId="266"/>
        </pc:sldMkLst>
        <pc:spChg chg="del">
          <ac:chgData name="Thijs Vandaele" userId="dec541bd0b6b3922" providerId="LiveId" clId="{6FD5FDE3-85E8-4B2D-BCE1-FD23F9B4E692}" dt="2019-11-18T20:51:10.274" v="2511" actId="478"/>
          <ac:spMkLst>
            <pc:docMk/>
            <pc:sldMk cId="3242927301" sldId="266"/>
            <ac:spMk id="2" creationId="{38F85837-A02F-492E-827F-590C8D2C09D8}"/>
          </ac:spMkLst>
        </pc:spChg>
        <pc:spChg chg="del">
          <ac:chgData name="Thijs Vandaele" userId="dec541bd0b6b3922" providerId="LiveId" clId="{6FD5FDE3-85E8-4B2D-BCE1-FD23F9B4E692}" dt="2019-11-18T20:51:11.476" v="2512" actId="478"/>
          <ac:spMkLst>
            <pc:docMk/>
            <pc:sldMk cId="3242927301" sldId="266"/>
            <ac:spMk id="3" creationId="{511EDFD8-73F3-4095-B86A-F3F014645F09}"/>
          </ac:spMkLst>
        </pc:spChg>
        <pc:picChg chg="add">
          <ac:chgData name="Thijs Vandaele" userId="dec541bd0b6b3922" providerId="LiveId" clId="{6FD5FDE3-85E8-4B2D-BCE1-FD23F9B4E692}" dt="2019-11-18T20:51:11.781" v="2513"/>
          <ac:picMkLst>
            <pc:docMk/>
            <pc:sldMk cId="3242927301" sldId="266"/>
            <ac:picMk id="3074" creationId="{00745F40-A40E-4A6D-9C4E-4797A37890CB}"/>
          </ac:picMkLst>
        </pc:picChg>
      </pc:sldChg>
      <pc:sldChg chg="addSp delSp modSp add">
        <pc:chgData name="Thijs Vandaele" userId="dec541bd0b6b3922" providerId="LiveId" clId="{6FD5FDE3-85E8-4B2D-BCE1-FD23F9B4E692}" dt="2019-11-18T20:58:21.358" v="2520" actId="1076"/>
        <pc:sldMkLst>
          <pc:docMk/>
          <pc:sldMk cId="250443518" sldId="267"/>
        </pc:sldMkLst>
        <pc:spChg chg="del">
          <ac:chgData name="Thijs Vandaele" userId="dec541bd0b6b3922" providerId="LiveId" clId="{6FD5FDE3-85E8-4B2D-BCE1-FD23F9B4E692}" dt="2019-11-18T20:58:08.444" v="2515" actId="478"/>
          <ac:spMkLst>
            <pc:docMk/>
            <pc:sldMk cId="250443518" sldId="267"/>
            <ac:spMk id="2" creationId="{1400765B-B25A-458C-84CF-EDA71733647E}"/>
          </ac:spMkLst>
        </pc:spChg>
        <pc:spChg chg="del">
          <ac:chgData name="Thijs Vandaele" userId="dec541bd0b6b3922" providerId="LiveId" clId="{6FD5FDE3-85E8-4B2D-BCE1-FD23F9B4E692}" dt="2019-11-18T20:58:10.512" v="2516" actId="478"/>
          <ac:spMkLst>
            <pc:docMk/>
            <pc:sldMk cId="250443518" sldId="267"/>
            <ac:spMk id="3" creationId="{2BCF2134-007B-4E0B-8926-B67646392FCC}"/>
          </ac:spMkLst>
        </pc:spChg>
        <pc:picChg chg="add mod">
          <ac:chgData name="Thijs Vandaele" userId="dec541bd0b6b3922" providerId="LiveId" clId="{6FD5FDE3-85E8-4B2D-BCE1-FD23F9B4E692}" dt="2019-11-18T20:58:21.358" v="2520" actId="1076"/>
          <ac:picMkLst>
            <pc:docMk/>
            <pc:sldMk cId="250443518" sldId="267"/>
            <ac:picMk id="4" creationId="{3AF33778-5774-47C8-8C16-BA46C74D7D2F}"/>
          </ac:picMkLst>
        </pc:picChg>
      </pc:sldChg>
      <pc:sldChg chg="addSp delSp modSp add del addAnim delAnim modAnim">
        <pc:chgData name="Thijs Vandaele" userId="dec541bd0b6b3922" providerId="LiveId" clId="{6FD5FDE3-85E8-4B2D-BCE1-FD23F9B4E692}" dt="2019-11-18T19:49:48.700" v="348"/>
        <pc:sldMkLst>
          <pc:docMk/>
          <pc:sldMk cId="2439585349" sldId="267"/>
        </pc:sldMkLst>
        <pc:spChg chg="add del">
          <ac:chgData name="Thijs Vandaele" userId="dec541bd0b6b3922" providerId="LiveId" clId="{6FD5FDE3-85E8-4B2D-BCE1-FD23F9B4E692}" dt="2019-11-18T19:49:48.529" v="347" actId="478"/>
          <ac:spMkLst>
            <pc:docMk/>
            <pc:sldMk cId="2439585349" sldId="267"/>
            <ac:spMk id="3" creationId="{53384C2F-F754-4E88-BB50-39E6A543377B}"/>
          </ac:spMkLst>
        </pc:spChg>
        <pc:spChg chg="add del">
          <ac:chgData name="Thijs Vandaele" userId="dec541bd0b6b3922" providerId="LiveId" clId="{6FD5FDE3-85E8-4B2D-BCE1-FD23F9B4E692}" dt="2019-11-18T19:49:48.529" v="347" actId="478"/>
          <ac:spMkLst>
            <pc:docMk/>
            <pc:sldMk cId="2439585349" sldId="267"/>
            <ac:spMk id="4" creationId="{CA605801-C20D-463A-8CB5-CDF9951B5491}"/>
          </ac:spMkLst>
        </pc:spChg>
        <pc:spChg chg="add del">
          <ac:chgData name="Thijs Vandaele" userId="dec541bd0b6b3922" providerId="LiveId" clId="{6FD5FDE3-85E8-4B2D-BCE1-FD23F9B4E692}" dt="2019-11-18T19:49:48.529" v="347" actId="478"/>
          <ac:spMkLst>
            <pc:docMk/>
            <pc:sldMk cId="2439585349" sldId="267"/>
            <ac:spMk id="5" creationId="{F1741E05-5661-4C50-B135-07382EDF6392}"/>
          </ac:spMkLst>
        </pc:spChg>
        <pc:spChg chg="add del">
          <ac:chgData name="Thijs Vandaele" userId="dec541bd0b6b3922" providerId="LiveId" clId="{6FD5FDE3-85E8-4B2D-BCE1-FD23F9B4E692}" dt="2019-11-18T19:49:48.529" v="347" actId="478"/>
          <ac:spMkLst>
            <pc:docMk/>
            <pc:sldMk cId="2439585349" sldId="267"/>
            <ac:spMk id="6" creationId="{CEB86C80-41BB-498F-929A-D64E57F52B82}"/>
          </ac:spMkLst>
        </pc:spChg>
        <pc:spChg chg="add del">
          <ac:chgData name="Thijs Vandaele" userId="dec541bd0b6b3922" providerId="LiveId" clId="{6FD5FDE3-85E8-4B2D-BCE1-FD23F9B4E692}" dt="2019-11-18T19:49:48.529" v="347" actId="478"/>
          <ac:spMkLst>
            <pc:docMk/>
            <pc:sldMk cId="2439585349" sldId="267"/>
            <ac:spMk id="7" creationId="{090C3422-D6BD-44B4-AC57-2A4E8E77F216}"/>
          </ac:spMkLst>
        </pc:spChg>
        <pc:spChg chg="add del">
          <ac:chgData name="Thijs Vandaele" userId="dec541bd0b6b3922" providerId="LiveId" clId="{6FD5FDE3-85E8-4B2D-BCE1-FD23F9B4E692}" dt="2019-11-18T19:49:48.529" v="347" actId="478"/>
          <ac:spMkLst>
            <pc:docMk/>
            <pc:sldMk cId="2439585349" sldId="267"/>
            <ac:spMk id="10" creationId="{A09372A3-C3F5-4465-B912-9C82D25E0784}"/>
          </ac:spMkLst>
        </pc:spChg>
        <pc:spChg chg="add del">
          <ac:chgData name="Thijs Vandaele" userId="dec541bd0b6b3922" providerId="LiveId" clId="{6FD5FDE3-85E8-4B2D-BCE1-FD23F9B4E692}" dt="2019-11-18T19:49:48.529" v="347" actId="478"/>
          <ac:spMkLst>
            <pc:docMk/>
            <pc:sldMk cId="2439585349" sldId="267"/>
            <ac:spMk id="11" creationId="{5BBDB1A6-71E3-4EE0-9B4B-D163EE53D818}"/>
          </ac:spMkLst>
        </pc:spChg>
        <pc:spChg chg="add del">
          <ac:chgData name="Thijs Vandaele" userId="dec541bd0b6b3922" providerId="LiveId" clId="{6FD5FDE3-85E8-4B2D-BCE1-FD23F9B4E692}" dt="2019-11-18T19:49:48.529" v="347" actId="478"/>
          <ac:spMkLst>
            <pc:docMk/>
            <pc:sldMk cId="2439585349" sldId="267"/>
            <ac:spMk id="12" creationId="{5360030E-5849-4727-8D71-C5F8682FF7F1}"/>
          </ac:spMkLst>
        </pc:spChg>
        <pc:spChg chg="add del">
          <ac:chgData name="Thijs Vandaele" userId="dec541bd0b6b3922" providerId="LiveId" clId="{6FD5FDE3-85E8-4B2D-BCE1-FD23F9B4E692}" dt="2019-11-18T19:49:48.529" v="347" actId="478"/>
          <ac:spMkLst>
            <pc:docMk/>
            <pc:sldMk cId="2439585349" sldId="267"/>
            <ac:spMk id="13" creationId="{4F3D71B8-EA39-4E84-96DF-45CF1BD3CC2A}"/>
          </ac:spMkLst>
        </pc:spChg>
        <pc:spChg chg="add del">
          <ac:chgData name="Thijs Vandaele" userId="dec541bd0b6b3922" providerId="LiveId" clId="{6FD5FDE3-85E8-4B2D-BCE1-FD23F9B4E692}" dt="2019-11-18T19:49:48.529" v="347" actId="478"/>
          <ac:spMkLst>
            <pc:docMk/>
            <pc:sldMk cId="2439585349" sldId="267"/>
            <ac:spMk id="14" creationId="{063B237F-683C-4FD4-A18D-EFD45046F34F}"/>
          </ac:spMkLst>
        </pc:spChg>
        <pc:spChg chg="add del mod">
          <ac:chgData name="Thijs Vandaele" userId="dec541bd0b6b3922" providerId="LiveId" clId="{6FD5FDE3-85E8-4B2D-BCE1-FD23F9B4E692}" dt="2019-11-18T19:49:48.301" v="346"/>
          <ac:spMkLst>
            <pc:docMk/>
            <pc:sldMk cId="2439585349" sldId="267"/>
            <ac:spMk id="15" creationId="{E033FFEE-A8C4-4025-92E5-359FEAF2CC7B}"/>
          </ac:spMkLst>
        </pc:spChg>
        <pc:spChg chg="add del mod">
          <ac:chgData name="Thijs Vandaele" userId="dec541bd0b6b3922" providerId="LiveId" clId="{6FD5FDE3-85E8-4B2D-BCE1-FD23F9B4E692}" dt="2019-11-18T19:49:48.301" v="346"/>
          <ac:spMkLst>
            <pc:docMk/>
            <pc:sldMk cId="2439585349" sldId="267"/>
            <ac:spMk id="16" creationId="{E3142689-FBEB-4FF6-A6F7-64C200D2FE8D}"/>
          </ac:spMkLst>
        </pc:spChg>
        <pc:spChg chg="add del mod">
          <ac:chgData name="Thijs Vandaele" userId="dec541bd0b6b3922" providerId="LiveId" clId="{6FD5FDE3-85E8-4B2D-BCE1-FD23F9B4E692}" dt="2019-11-18T19:49:48.301" v="346"/>
          <ac:spMkLst>
            <pc:docMk/>
            <pc:sldMk cId="2439585349" sldId="267"/>
            <ac:spMk id="17" creationId="{69C53723-F3B1-4764-8011-2688E06A49FB}"/>
          </ac:spMkLst>
        </pc:spChg>
        <pc:spChg chg="add del mod">
          <ac:chgData name="Thijs Vandaele" userId="dec541bd0b6b3922" providerId="LiveId" clId="{6FD5FDE3-85E8-4B2D-BCE1-FD23F9B4E692}" dt="2019-11-18T19:49:48.301" v="346"/>
          <ac:spMkLst>
            <pc:docMk/>
            <pc:sldMk cId="2439585349" sldId="267"/>
            <ac:spMk id="18" creationId="{156A436D-E54C-418C-9858-E9B85670DE23}"/>
          </ac:spMkLst>
        </pc:spChg>
        <pc:spChg chg="add del mod">
          <ac:chgData name="Thijs Vandaele" userId="dec541bd0b6b3922" providerId="LiveId" clId="{6FD5FDE3-85E8-4B2D-BCE1-FD23F9B4E692}" dt="2019-11-18T19:49:48.301" v="346"/>
          <ac:spMkLst>
            <pc:docMk/>
            <pc:sldMk cId="2439585349" sldId="267"/>
            <ac:spMk id="19" creationId="{C19A1CBE-33AF-458C-8690-928132770CCE}"/>
          </ac:spMkLst>
        </pc:spChg>
        <pc:spChg chg="add del mod">
          <ac:chgData name="Thijs Vandaele" userId="dec541bd0b6b3922" providerId="LiveId" clId="{6FD5FDE3-85E8-4B2D-BCE1-FD23F9B4E692}" dt="2019-11-18T19:49:48.301" v="346"/>
          <ac:spMkLst>
            <pc:docMk/>
            <pc:sldMk cId="2439585349" sldId="267"/>
            <ac:spMk id="20" creationId="{F8C86BD0-0A70-45C2-9EC8-3E947EFEBD52}"/>
          </ac:spMkLst>
        </pc:spChg>
        <pc:spChg chg="add del mod">
          <ac:chgData name="Thijs Vandaele" userId="dec541bd0b6b3922" providerId="LiveId" clId="{6FD5FDE3-85E8-4B2D-BCE1-FD23F9B4E692}" dt="2019-11-18T19:49:48.301" v="346"/>
          <ac:spMkLst>
            <pc:docMk/>
            <pc:sldMk cId="2439585349" sldId="267"/>
            <ac:spMk id="21" creationId="{4560BEA2-116F-4B2C-830D-8EC6BDEE8DDF}"/>
          </ac:spMkLst>
        </pc:spChg>
        <pc:spChg chg="add del mod">
          <ac:chgData name="Thijs Vandaele" userId="dec541bd0b6b3922" providerId="LiveId" clId="{6FD5FDE3-85E8-4B2D-BCE1-FD23F9B4E692}" dt="2019-11-18T19:49:48.301" v="346"/>
          <ac:spMkLst>
            <pc:docMk/>
            <pc:sldMk cId="2439585349" sldId="267"/>
            <ac:spMk id="22" creationId="{E1CF01AB-7BB9-4AF6-8821-B7A2624C235F}"/>
          </ac:spMkLst>
        </pc:spChg>
        <pc:spChg chg="add del mod">
          <ac:chgData name="Thijs Vandaele" userId="dec541bd0b6b3922" providerId="LiveId" clId="{6FD5FDE3-85E8-4B2D-BCE1-FD23F9B4E692}" dt="2019-11-18T19:49:48.301" v="346"/>
          <ac:spMkLst>
            <pc:docMk/>
            <pc:sldMk cId="2439585349" sldId="267"/>
            <ac:spMk id="23" creationId="{D5056B9D-3607-4449-8100-2771D7DDC88E}"/>
          </ac:spMkLst>
        </pc:spChg>
        <pc:spChg chg="add del mod">
          <ac:chgData name="Thijs Vandaele" userId="dec541bd0b6b3922" providerId="LiveId" clId="{6FD5FDE3-85E8-4B2D-BCE1-FD23F9B4E692}" dt="2019-11-18T19:49:48.301" v="346"/>
          <ac:spMkLst>
            <pc:docMk/>
            <pc:sldMk cId="2439585349" sldId="267"/>
            <ac:spMk id="24" creationId="{368FF48D-32C3-4403-AA82-10E3AC2554A9}"/>
          </ac:spMkLst>
        </pc:spChg>
      </pc:sldChg>
      <pc:sldChg chg="addSp delSp modSp add">
        <pc:chgData name="Thijs Vandaele" userId="dec541bd0b6b3922" providerId="LiveId" clId="{6FD5FDE3-85E8-4B2D-BCE1-FD23F9B4E692}" dt="2019-11-18T21:05:54.558" v="2581" actId="1076"/>
        <pc:sldMkLst>
          <pc:docMk/>
          <pc:sldMk cId="636271986" sldId="268"/>
        </pc:sldMkLst>
        <pc:spChg chg="mod">
          <ac:chgData name="Thijs Vandaele" userId="dec541bd0b6b3922" providerId="LiveId" clId="{6FD5FDE3-85E8-4B2D-BCE1-FD23F9B4E692}" dt="2019-11-18T20:59:42.522" v="2530" actId="20577"/>
          <ac:spMkLst>
            <pc:docMk/>
            <pc:sldMk cId="636271986" sldId="268"/>
            <ac:spMk id="2" creationId="{441200C3-18B0-4E8F-874E-7A215B894477}"/>
          </ac:spMkLst>
        </pc:spChg>
        <pc:spChg chg="del">
          <ac:chgData name="Thijs Vandaele" userId="dec541bd0b6b3922" providerId="LiveId" clId="{6FD5FDE3-85E8-4B2D-BCE1-FD23F9B4E692}" dt="2019-11-18T21:05:49.526" v="2577" actId="478"/>
          <ac:spMkLst>
            <pc:docMk/>
            <pc:sldMk cId="636271986" sldId="268"/>
            <ac:spMk id="3" creationId="{23E54FB7-8B35-42E7-9CD4-66291AC3BB61}"/>
          </ac:spMkLst>
        </pc:spChg>
        <pc:picChg chg="add mod">
          <ac:chgData name="Thijs Vandaele" userId="dec541bd0b6b3922" providerId="LiveId" clId="{6FD5FDE3-85E8-4B2D-BCE1-FD23F9B4E692}" dt="2019-11-18T21:05:54.558" v="2581" actId="1076"/>
          <ac:picMkLst>
            <pc:docMk/>
            <pc:sldMk cId="636271986" sldId="268"/>
            <ac:picMk id="4" creationId="{3997268C-8525-4C0F-99ED-CCE59E9134B7}"/>
          </ac:picMkLst>
        </pc:picChg>
      </pc:sldChg>
      <pc:sldChg chg="addSp delSp modSp add del">
        <pc:chgData name="Thijs Vandaele" userId="dec541bd0b6b3922" providerId="LiveId" clId="{6FD5FDE3-85E8-4B2D-BCE1-FD23F9B4E692}" dt="2019-11-18T21:01:54.601" v="2539" actId="2696"/>
        <pc:sldMkLst>
          <pc:docMk/>
          <pc:sldMk cId="589713620" sldId="269"/>
        </pc:sldMkLst>
        <pc:spChg chg="del">
          <ac:chgData name="Thijs Vandaele" userId="dec541bd0b6b3922" providerId="LiveId" clId="{6FD5FDE3-85E8-4B2D-BCE1-FD23F9B4E692}" dt="2019-11-18T21:00:56.200" v="2534" actId="478"/>
          <ac:spMkLst>
            <pc:docMk/>
            <pc:sldMk cId="589713620" sldId="269"/>
            <ac:spMk id="2" creationId="{50888DB1-07BF-49B8-8DDA-471C74F434B2}"/>
          </ac:spMkLst>
        </pc:spChg>
        <pc:spChg chg="del mod">
          <ac:chgData name="Thijs Vandaele" userId="dec541bd0b6b3922" providerId="LiveId" clId="{6FD5FDE3-85E8-4B2D-BCE1-FD23F9B4E692}" dt="2019-11-18T21:00:52.264" v="2533" actId="478"/>
          <ac:spMkLst>
            <pc:docMk/>
            <pc:sldMk cId="589713620" sldId="269"/>
            <ac:spMk id="3" creationId="{35742310-A6C4-4965-ABCF-CCF0FD8F0DA0}"/>
          </ac:spMkLst>
        </pc:spChg>
        <pc:picChg chg="add del mod">
          <ac:chgData name="Thijs Vandaele" userId="dec541bd0b6b3922" providerId="LiveId" clId="{6FD5FDE3-85E8-4B2D-BCE1-FD23F9B4E692}" dt="2019-11-18T21:01:52.656" v="2538"/>
          <ac:picMkLst>
            <pc:docMk/>
            <pc:sldMk cId="589713620" sldId="269"/>
            <ac:picMk id="5122" creationId="{73C80791-E257-478E-9E93-9B3EFA0284E0}"/>
          </ac:picMkLst>
        </pc:picChg>
      </pc:sldChg>
      <pc:sldChg chg="addSp delSp modSp add">
        <pc:chgData name="Thijs Vandaele" userId="dec541bd0b6b3922" providerId="LiveId" clId="{6FD5FDE3-85E8-4B2D-BCE1-FD23F9B4E692}" dt="2019-11-18T21:46:35.506" v="2600" actId="1076"/>
        <pc:sldMkLst>
          <pc:docMk/>
          <pc:sldMk cId="1846932203" sldId="269"/>
        </pc:sldMkLst>
        <pc:spChg chg="mod">
          <ac:chgData name="Thijs Vandaele" userId="dec541bd0b6b3922" providerId="LiveId" clId="{6FD5FDE3-85E8-4B2D-BCE1-FD23F9B4E692}" dt="2019-11-18T21:09:34.935" v="2592" actId="20577"/>
          <ac:spMkLst>
            <pc:docMk/>
            <pc:sldMk cId="1846932203" sldId="269"/>
            <ac:spMk id="2" creationId="{8328863C-21FA-453C-BAD4-42BC5DC7EA6B}"/>
          </ac:spMkLst>
        </pc:spChg>
        <pc:spChg chg="del">
          <ac:chgData name="Thijs Vandaele" userId="dec541bd0b6b3922" providerId="LiveId" clId="{6FD5FDE3-85E8-4B2D-BCE1-FD23F9B4E692}" dt="2019-11-18T21:46:17.436" v="2593" actId="478"/>
          <ac:spMkLst>
            <pc:docMk/>
            <pc:sldMk cId="1846932203" sldId="269"/>
            <ac:spMk id="3" creationId="{CE5B18F4-1657-4772-913A-ED7B698A7E77}"/>
          </ac:spMkLst>
        </pc:spChg>
        <pc:picChg chg="add mod">
          <ac:chgData name="Thijs Vandaele" userId="dec541bd0b6b3922" providerId="LiveId" clId="{6FD5FDE3-85E8-4B2D-BCE1-FD23F9B4E692}" dt="2019-11-18T21:46:35.506" v="2600" actId="1076"/>
          <ac:picMkLst>
            <pc:docMk/>
            <pc:sldMk cId="1846932203" sldId="269"/>
            <ac:picMk id="4" creationId="{C699D55E-343D-4023-81FC-22E1A047A8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B301B-F6CD-416C-81C3-29B0613A0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8D92227-CEBC-4BAE-A2D7-8FCD1BAF4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31703A-4D4D-483E-AC49-A3ECB78A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4D34-8233-4E3E-8C9C-804795398115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57A401-438F-4724-9952-E710C08F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62E947-459F-48C0-9C72-C84358D8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6B7-1954-4BC5-A678-CD5F956476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07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D42A4-7B5A-45FB-BED3-CF97FE72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3BC15B5-CD88-4284-81B5-71705530F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2F72A9-6C16-42C2-9D74-B4F9FDAF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4D34-8233-4E3E-8C9C-804795398115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D1E074-77D7-4E6D-A414-70486E01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3D4488-E5C9-4DA2-AFBC-E33A234A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6B7-1954-4BC5-A678-CD5F956476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EDCFC93-1454-4A46-AF3F-88AD5BB0E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918272-EBAB-4FA3-8233-434178816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F87464-FE15-44F9-8DB4-FEE727C7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4D34-8233-4E3E-8C9C-804795398115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FECD6C-9374-4B82-B695-E68610BB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4B3B79-DC80-44B1-AFAD-A53ADCAC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6B7-1954-4BC5-A678-CD5F956476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4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7E3CE-BD59-4335-8F6D-BF853936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424B0E-8202-4620-A6FB-2401B939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31D45F-D5E2-4A1D-8AEC-5F9E3C79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4D34-8233-4E3E-8C9C-804795398115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591471-5B64-4258-8896-10A10D26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89221D-3BF3-4837-8403-8682A1C7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6B7-1954-4BC5-A678-CD5F956476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6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43F46-5665-44A0-A546-2082EAFA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09D678D-E332-4DEF-956B-E76DCDEBC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6099BE-702A-40B6-8BAB-BA8CD1F5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4D34-8233-4E3E-8C9C-804795398115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DD3663-87DC-4125-B019-75FD8173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846FF4-00F5-4E0D-80DA-6ED59336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6B7-1954-4BC5-A678-CD5F956476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0A033-2DF1-41BE-91A4-63EF4B09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F2F395-615C-49A4-AEF6-D9EEF967C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6B1126A-8BBB-40A2-ABE4-BBB8FB0F3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FAD0FEA-5BFB-417C-B0ED-31EE4E00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4D34-8233-4E3E-8C9C-804795398115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B8C51B-5D8A-470A-A424-5D569489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35392E-7465-4D6B-8F59-DE870E6D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6B7-1954-4BC5-A678-CD5F956476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1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13E48-1CEA-44FB-A818-52BD5D21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3340E0-919F-484B-825D-375D74D08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2A6EDD2-EA23-4500-88DB-E94A2F0F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162DDE4-7756-43F1-9256-0A9DD329B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6D309A5-CDF2-4647-A69D-61217A5F9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6F8643C-14DA-4299-9831-5EDD0CE4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4D34-8233-4E3E-8C9C-804795398115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AAEC7E-BE41-44EE-9CFE-0CC99679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54DB47E-795D-41B4-9344-F13703C6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6B7-1954-4BC5-A678-CD5F956476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5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42A63-326B-482B-81BA-B703C2B8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74BD0DF-2025-4D1C-8AD0-39B3BA25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4D34-8233-4E3E-8C9C-804795398115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CF8AED0-CE26-4F37-A301-3EC74E98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C1DACEF-17AA-495F-BB14-A5254A88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6B7-1954-4BC5-A678-CD5F956476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3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C6B23DD-3216-4CB8-8110-CC650236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4D34-8233-4E3E-8C9C-804795398115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ACBAFCB-8A4A-43DC-9C39-EA380C13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7D53A5-7AF8-4347-BB90-0A5E8362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6B7-1954-4BC5-A678-CD5F956476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0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52EC3-8D1A-4BA8-945E-F40CBF99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4C1D1D-DF9D-4C0D-8578-3AF3F8F71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E3E260-2E0C-4359-A932-F8890D94F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A648E8-B63F-477C-B1AE-1FF79AC0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4D34-8233-4E3E-8C9C-804795398115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B870D7-D62D-44DE-85E2-8B2A8041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3E57498-270F-4D79-AD2C-35122C74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6B7-1954-4BC5-A678-CD5F956476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34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9B40B-52F3-480F-8717-77661926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804556-FD08-45FC-B91B-73225E176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5B9903C-CFDF-4A13-AC7A-A1AB4279D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32E86F-5940-4250-A0AC-00FB0A60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4D34-8233-4E3E-8C9C-804795398115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0803267-8F49-4492-B034-788189C1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8E4134A-5C8D-4FD0-91EF-D3EE9E19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46B7-1954-4BC5-A678-CD5F956476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B5A1CBB-43BF-4B7E-B2A9-D8B7EE57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515C96F-04B6-48EB-B2F3-F5B9D0F1C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520868-A369-49B6-8C24-4097718DD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F4D34-8233-4E3E-8C9C-804795398115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A9CE37-D5B8-4653-B79D-8AB426E22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40F038-C6DF-41DB-A2FD-513C87972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46B7-1954-4BC5-A678-CD5F956476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87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l.wikipedia.org/wiki/Functionele_decompositi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computing/computer-science/algorithms/insertion-sort/a/insertion-sort-pseudocod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38AF1-4649-4BAA-A4ED-B88F9076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242" y="0"/>
            <a:ext cx="9144000" cy="2387600"/>
          </a:xfrm>
        </p:spPr>
        <p:txBody>
          <a:bodyPr/>
          <a:lstStyle/>
          <a:p>
            <a:r>
              <a:rPr lang="en-GB" dirty="0"/>
              <a:t>Arrays </a:t>
            </a:r>
            <a:r>
              <a:rPr lang="en-GB" dirty="0" err="1"/>
              <a:t>Deel</a:t>
            </a:r>
            <a:r>
              <a:rPr lang="en-GB" dirty="0"/>
              <a:t> 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026" name="Picture 2" descr="Afbeeldingsresultaat voor array memes">
            <a:extLst>
              <a:ext uri="{FF2B5EF4-FFF2-40B4-BE49-F238E27FC236}">
                <a16:creationId xmlns:a16="http://schemas.microsoft.com/office/drawing/2014/main" id="{38475251-1EBE-419A-AB64-E7564312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8" y="532614"/>
            <a:ext cx="3847097" cy="57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75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B6F3D-F47F-4195-AB7A-8C43A71C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dirty="0"/>
              <a:t>INSERTION SORT </a:t>
            </a:r>
            <a:r>
              <a:rPr lang="en-GB" dirty="0"/>
              <a:t>(4/4)</a:t>
            </a:r>
          </a:p>
        </p:txBody>
      </p:sp>
      <p:pic>
        <p:nvPicPr>
          <p:cNvPr id="2050" name="Picture 2" descr="Insertion Sort">
            <a:extLst>
              <a:ext uri="{FF2B5EF4-FFF2-40B4-BE49-F238E27FC236}">
                <a16:creationId xmlns:a16="http://schemas.microsoft.com/office/drawing/2014/main" id="{478D9563-5969-4F4B-89C8-CC81B2FB6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80" y="1027906"/>
            <a:ext cx="5714365" cy="578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14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AF33778-5774-47C8-8C16-BA46C74D7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05" y="0"/>
            <a:ext cx="5546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00C3-18B0-4E8F-874E-7A215B89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Arrays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997268C-8525-4C0F-99ED-CCE59E913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80" y="1802447"/>
            <a:ext cx="5699760" cy="36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7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8863C-21FA-453C-BAD4-42BC5DC7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Declareren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699D55E-343D-4023-81FC-22E1A047A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71" y="3429000"/>
            <a:ext cx="4283804" cy="1853181"/>
          </a:xfrm>
          <a:prstGeom prst="rect">
            <a:avLst/>
          </a:prstGeom>
        </p:spPr>
      </p:pic>
      <p:sp>
        <p:nvSpPr>
          <p:cNvPr id="3" name="Bijschrift: lijn 2">
            <a:extLst>
              <a:ext uri="{FF2B5EF4-FFF2-40B4-BE49-F238E27FC236}">
                <a16:creationId xmlns:a16="http://schemas.microsoft.com/office/drawing/2014/main" id="{E88C4B82-F3D8-4D8B-A0C8-1E2512638D60}"/>
              </a:ext>
            </a:extLst>
          </p:cNvPr>
          <p:cNvSpPr/>
          <p:nvPr/>
        </p:nvSpPr>
        <p:spPr>
          <a:xfrm>
            <a:off x="603315" y="1800520"/>
            <a:ext cx="1885361" cy="908263"/>
          </a:xfrm>
          <a:prstGeom prst="borderCallout1">
            <a:avLst>
              <a:gd name="adj1" fmla="val 104895"/>
              <a:gd name="adj2" fmla="val 38167"/>
              <a:gd name="adj3" fmla="val 182039"/>
              <a:gd name="adj4" fmla="val 43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Datatype van de </a:t>
            </a:r>
            <a:r>
              <a:rPr lang="en-GB" dirty="0" err="1"/>
              <a:t>elementen</a:t>
            </a:r>
            <a:r>
              <a:rPr lang="en-GB" dirty="0"/>
              <a:t> in de array</a:t>
            </a:r>
          </a:p>
        </p:txBody>
      </p:sp>
      <p:sp>
        <p:nvSpPr>
          <p:cNvPr id="5" name="Bijschrift: lijn 4">
            <a:extLst>
              <a:ext uri="{FF2B5EF4-FFF2-40B4-BE49-F238E27FC236}">
                <a16:creationId xmlns:a16="http://schemas.microsoft.com/office/drawing/2014/main" id="{D9AE9732-68C4-46A0-9B94-CA330A7F5305}"/>
              </a:ext>
            </a:extLst>
          </p:cNvPr>
          <p:cNvSpPr/>
          <p:nvPr/>
        </p:nvSpPr>
        <p:spPr>
          <a:xfrm>
            <a:off x="3151652" y="1575820"/>
            <a:ext cx="2457296" cy="1493072"/>
          </a:xfrm>
          <a:prstGeom prst="borderCallout1">
            <a:avLst>
              <a:gd name="adj1" fmla="val 58575"/>
              <a:gd name="adj2" fmla="val -5892"/>
              <a:gd name="adj3" fmla="val 145924"/>
              <a:gd name="adj4" fmla="val -37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‘,’</a:t>
            </a:r>
            <a:r>
              <a:rPr lang="en-GB" dirty="0"/>
              <a:t> Is de separator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rij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kolom</a:t>
            </a:r>
            <a:r>
              <a:rPr lang="en-GB" dirty="0"/>
              <a:t>.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zorgt</a:t>
            </a:r>
            <a:r>
              <a:rPr lang="en-GB" dirty="0"/>
              <a:t> </a:t>
            </a:r>
            <a:r>
              <a:rPr lang="en-GB" dirty="0" err="1"/>
              <a:t>ervoor</a:t>
            </a:r>
            <a:r>
              <a:rPr lang="en-GB" dirty="0"/>
              <a:t> de variable </a:t>
            </a:r>
            <a:r>
              <a:rPr lang="en-GB" dirty="0" err="1"/>
              <a:t>een</a:t>
            </a:r>
            <a:r>
              <a:rPr lang="en-GB" dirty="0"/>
              <a:t> 2d array </a:t>
            </a:r>
            <a:r>
              <a:rPr lang="en-GB" dirty="0" err="1"/>
              <a:t>wordt</a:t>
            </a:r>
            <a:r>
              <a:rPr lang="en-GB" dirty="0"/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9D81B19-EAE5-4C86-BFAA-35AC5A1DE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31" y="3548637"/>
            <a:ext cx="5617230" cy="161390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23AE07D-AD69-49D2-8148-2D1640019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1916520" cy="64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3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80579-6618-4416-A732-5984DACD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2458"/>
            <a:ext cx="10515600" cy="1325563"/>
          </a:xfrm>
        </p:spPr>
        <p:txBody>
          <a:bodyPr/>
          <a:lstStyle/>
          <a:p>
            <a:r>
              <a:rPr lang="en-GB" dirty="0"/>
              <a:t>Sum of Rows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92AB9D-6EFF-4D05-B11C-5B13A2B8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64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We </a:t>
            </a:r>
            <a:r>
              <a:rPr lang="en-GB" sz="2400" dirty="0" err="1"/>
              <a:t>voegen</a:t>
            </a:r>
            <a:r>
              <a:rPr lang="en-GB" sz="2400" dirty="0"/>
              <a:t> </a:t>
            </a:r>
            <a:r>
              <a:rPr lang="en-GB" sz="2400" dirty="0" err="1"/>
              <a:t>een</a:t>
            </a:r>
            <a:r>
              <a:rPr lang="en-GB" sz="2400" dirty="0"/>
              <a:t> extra </a:t>
            </a:r>
            <a:r>
              <a:rPr lang="en-GB" sz="2400" dirty="0" err="1"/>
              <a:t>kolom</a:t>
            </a:r>
            <a:r>
              <a:rPr lang="en-GB" sz="2400" dirty="0"/>
              <a:t> toe om </a:t>
            </a:r>
            <a:r>
              <a:rPr lang="en-GB" sz="2400" dirty="0" err="1"/>
              <a:t>daar</a:t>
            </a:r>
            <a:r>
              <a:rPr lang="en-GB" sz="2400" dirty="0"/>
              <a:t> de </a:t>
            </a:r>
            <a:r>
              <a:rPr lang="en-GB" sz="2400" dirty="0" err="1"/>
              <a:t>som</a:t>
            </a:r>
            <a:r>
              <a:rPr lang="en-GB" sz="2400" dirty="0"/>
              <a:t> van de </a:t>
            </a:r>
            <a:r>
              <a:rPr lang="en-GB" sz="2400" dirty="0" err="1"/>
              <a:t>rijen</a:t>
            </a:r>
            <a:r>
              <a:rPr lang="en-GB" sz="2400" dirty="0"/>
              <a:t> in </a:t>
            </a:r>
            <a:r>
              <a:rPr lang="en-GB" sz="2400" dirty="0" err="1"/>
              <a:t>te</a:t>
            </a:r>
            <a:r>
              <a:rPr lang="en-GB" sz="2400" dirty="0"/>
              <a:t> </a:t>
            </a:r>
            <a:r>
              <a:rPr lang="en-GB" sz="2400" dirty="0" err="1"/>
              <a:t>bewaren</a:t>
            </a:r>
            <a:endParaRPr lang="en-GB" sz="24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718DC0D-26EC-4FF1-A8B2-0890F40D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" y="993105"/>
            <a:ext cx="6013182" cy="525686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AFED87E-2AA5-495D-A4C4-BC0C11CA2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257" y="1158471"/>
            <a:ext cx="5219428" cy="21597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F8B2CCD-A473-4289-A8DA-1E6EAE272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983" y="4450147"/>
            <a:ext cx="3109976" cy="13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4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A5A7888-A259-45E5-A0FC-96872D663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872" y="2251567"/>
            <a:ext cx="5351047" cy="2056482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FBBC031D-E4D8-4F14-BAED-D90CDED539E8}"/>
              </a:ext>
            </a:extLst>
          </p:cNvPr>
          <p:cNvSpPr txBox="1"/>
          <p:nvPr/>
        </p:nvSpPr>
        <p:spPr>
          <a:xfrm>
            <a:off x="2205872" y="999241"/>
            <a:ext cx="625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 dirty="0" err="1"/>
              <a:t>wanneer</a:t>
            </a:r>
            <a:r>
              <a:rPr lang="en-GB" dirty="0"/>
              <a:t> de </a:t>
            </a:r>
            <a:r>
              <a:rPr lang="en-GB" dirty="0" err="1"/>
              <a:t>gebruiker</a:t>
            </a:r>
            <a:r>
              <a:rPr lang="en-GB" dirty="0"/>
              <a:t> 4 </a:t>
            </a:r>
            <a:r>
              <a:rPr lang="en-GB" dirty="0" err="1"/>
              <a:t>rijen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4 </a:t>
            </a:r>
            <a:r>
              <a:rPr lang="en-GB" dirty="0" err="1"/>
              <a:t>kolommen</a:t>
            </a:r>
            <a:r>
              <a:rPr lang="en-GB" dirty="0"/>
              <a:t> </a:t>
            </a:r>
            <a:r>
              <a:rPr lang="en-GB" dirty="0" err="1"/>
              <a:t>ingeeft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167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70B1E-A82F-4843-B93A-D175C817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F85A34-E511-4876-BF47-721142AF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Insertion Sort</a:t>
            </a:r>
          </a:p>
          <a:p>
            <a:pPr lvl="1"/>
            <a:r>
              <a:rPr lang="en-GB" dirty="0"/>
              <a:t>What is an insertion sort</a:t>
            </a:r>
          </a:p>
          <a:p>
            <a:pPr lvl="1"/>
            <a:r>
              <a:rPr lang="en-GB" dirty="0"/>
              <a:t>The way to achieve the insertion sort</a:t>
            </a:r>
          </a:p>
          <a:p>
            <a:pPr lvl="1"/>
            <a:r>
              <a:rPr lang="en-GB" dirty="0"/>
              <a:t>INSERTION SORT!</a:t>
            </a:r>
          </a:p>
          <a:p>
            <a:r>
              <a:rPr lang="en-GB" dirty="0"/>
              <a:t>2D Arrays</a:t>
            </a:r>
          </a:p>
          <a:p>
            <a:pPr lvl="1"/>
            <a:r>
              <a:rPr lang="en-GB" dirty="0"/>
              <a:t>Declare</a:t>
            </a:r>
          </a:p>
          <a:p>
            <a:pPr lvl="1"/>
            <a:r>
              <a:rPr lang="en-GB" dirty="0"/>
              <a:t>Initialize</a:t>
            </a:r>
          </a:p>
          <a:p>
            <a:pPr lvl="1"/>
            <a:r>
              <a:rPr lang="en-GB" dirty="0"/>
              <a:t>Read</a:t>
            </a:r>
          </a:p>
          <a:p>
            <a:pPr lvl="1"/>
            <a:r>
              <a:rPr lang="en-GB" dirty="0"/>
              <a:t>Write</a:t>
            </a:r>
          </a:p>
          <a:p>
            <a:pPr lvl="1"/>
            <a:r>
              <a:rPr lang="en-GB" dirty="0"/>
              <a:t>Fill array with random </a:t>
            </a:r>
            <a:r>
              <a:rPr lang="en-GB" dirty="0" err="1"/>
              <a:t>getallen</a:t>
            </a:r>
            <a:endParaRPr lang="en-GB" dirty="0"/>
          </a:p>
          <a:p>
            <a:pPr lvl="1"/>
            <a:r>
              <a:rPr lang="en-GB" dirty="0"/>
              <a:t>Print</a:t>
            </a:r>
          </a:p>
          <a:p>
            <a:pPr lvl="1"/>
            <a:r>
              <a:rPr lang="en-GB" dirty="0"/>
              <a:t>Sum of Rows</a:t>
            </a:r>
          </a:p>
        </p:txBody>
      </p:sp>
    </p:spTree>
    <p:extLst>
      <p:ext uri="{BB962C8B-B14F-4D97-AF65-F5344CB8AC3E}">
        <p14:creationId xmlns:p14="http://schemas.microsoft.com/office/powerpoint/2010/main" val="120268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fbeeldingsresultaat voor cards house">
            <a:extLst>
              <a:ext uri="{FF2B5EF4-FFF2-40B4-BE49-F238E27FC236}">
                <a16:creationId xmlns:a16="http://schemas.microsoft.com/office/drawing/2014/main" id="{00745F40-A40E-4A6D-9C4E-4797A3789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0"/>
            <a:ext cx="10282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92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2C8F1-20DF-42BA-A59B-324C5F8A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way to achieve the insertion sort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A6B9F4-0930-42A5-ADA8-B910568B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Wat is </a:t>
            </a:r>
            <a:r>
              <a:rPr lang="en-GB" dirty="0" err="1"/>
              <a:t>ons</a:t>
            </a:r>
            <a:r>
              <a:rPr lang="en-GB" dirty="0"/>
              <a:t> </a:t>
            </a:r>
            <a:r>
              <a:rPr lang="en-GB" dirty="0" err="1"/>
              <a:t>probleem</a:t>
            </a:r>
            <a:r>
              <a:rPr lang="en-GB" dirty="0"/>
              <a:t>? </a:t>
            </a:r>
          </a:p>
          <a:p>
            <a:r>
              <a:rPr lang="en-GB" dirty="0"/>
              <a:t>2. </a:t>
            </a:r>
            <a:r>
              <a:rPr lang="en-GB" dirty="0" err="1"/>
              <a:t>Ons</a:t>
            </a:r>
            <a:r>
              <a:rPr lang="en-GB" dirty="0"/>
              <a:t> problem </a:t>
            </a:r>
            <a:r>
              <a:rPr lang="en-GB" u="sng" dirty="0" err="1"/>
              <a:t>begrijpen</a:t>
            </a:r>
            <a:r>
              <a:rPr lang="en-GB" dirty="0"/>
              <a:t>.</a:t>
            </a:r>
          </a:p>
          <a:p>
            <a:r>
              <a:rPr lang="en-GB" dirty="0"/>
              <a:t>3. </a:t>
            </a:r>
            <a:r>
              <a:rPr lang="en-GB" dirty="0" err="1"/>
              <a:t>Decompositie</a:t>
            </a:r>
            <a:r>
              <a:rPr lang="en-GB" dirty="0"/>
              <a:t>, </a:t>
            </a:r>
            <a:r>
              <a:rPr lang="en-GB" sz="1600" dirty="0">
                <a:hlinkClick r:id="rId2"/>
              </a:rPr>
              <a:t>https://nl.wikipedia.org/wiki/Functionele_decompositie</a:t>
            </a:r>
            <a:r>
              <a:rPr lang="en-GB" sz="1600" dirty="0"/>
              <a:t>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/>
              <a:t>4. </a:t>
            </a:r>
            <a:r>
              <a:rPr lang="en-GB" dirty="0" err="1"/>
              <a:t>Kleine</a:t>
            </a:r>
            <a:r>
              <a:rPr lang="en-GB" dirty="0"/>
              <a:t> </a:t>
            </a:r>
            <a:r>
              <a:rPr lang="en-GB" dirty="0" err="1"/>
              <a:t>delen</a:t>
            </a:r>
            <a:r>
              <a:rPr lang="en-GB" dirty="0"/>
              <a:t> </a:t>
            </a:r>
            <a:r>
              <a:rPr lang="en-GB" dirty="0" err="1"/>
              <a:t>programmeren</a:t>
            </a:r>
            <a:endParaRPr lang="en-GB" dirty="0"/>
          </a:p>
          <a:p>
            <a:r>
              <a:rPr lang="en-GB" dirty="0"/>
              <a:t>5. </a:t>
            </a:r>
            <a:r>
              <a:rPr lang="en-GB" dirty="0" err="1"/>
              <a:t>Kleine</a:t>
            </a:r>
            <a:r>
              <a:rPr lang="en-GB" dirty="0"/>
              <a:t> </a:t>
            </a:r>
            <a:r>
              <a:rPr lang="en-GB" dirty="0" err="1"/>
              <a:t>delen</a:t>
            </a:r>
            <a:r>
              <a:rPr lang="en-GB" dirty="0"/>
              <a:t> </a:t>
            </a:r>
            <a:r>
              <a:rPr lang="en-GB" dirty="0" err="1"/>
              <a:t>samenbrengen</a:t>
            </a:r>
            <a:r>
              <a:rPr lang="en-GB" dirty="0"/>
              <a:t> om het </a:t>
            </a:r>
            <a:r>
              <a:rPr lang="en-GB" dirty="0" err="1"/>
              <a:t>geheel</a:t>
            </a:r>
            <a:r>
              <a:rPr lang="en-GB" dirty="0"/>
              <a:t> op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lossen</a:t>
            </a:r>
            <a:r>
              <a:rPr lang="en-GB" dirty="0"/>
              <a:t>.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E1DF7F1-CA85-4707-A632-0ED97594FCB1}"/>
              </a:ext>
            </a:extLst>
          </p:cNvPr>
          <p:cNvSpPr/>
          <p:nvPr/>
        </p:nvSpPr>
        <p:spPr>
          <a:xfrm>
            <a:off x="4907280" y="1825625"/>
            <a:ext cx="70815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Sorteer</a:t>
            </a:r>
            <a:r>
              <a:rPr lang="en-GB" sz="2400" dirty="0"/>
              <a:t> </a:t>
            </a:r>
            <a:r>
              <a:rPr lang="en-GB" sz="2400" dirty="0" err="1"/>
              <a:t>een</a:t>
            </a:r>
            <a:r>
              <a:rPr lang="en-GB" sz="2400" dirty="0"/>
              <a:t> Array </a:t>
            </a:r>
            <a:r>
              <a:rPr lang="en-GB" sz="2400" dirty="0" err="1"/>
              <a:t>adhv</a:t>
            </a:r>
            <a:r>
              <a:rPr lang="en-GB" sz="2400" dirty="0"/>
              <a:t> het insertion sort </a:t>
            </a:r>
            <a:r>
              <a:rPr lang="en-GB" sz="2400" dirty="0" err="1"/>
              <a:t>algortime</a:t>
            </a:r>
            <a:r>
              <a:rPr lang="en-GB" sz="2400" dirty="0"/>
              <a:t> 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385B29F-30E7-4718-881A-8FC83640D00B}"/>
              </a:ext>
            </a:extLst>
          </p:cNvPr>
          <p:cNvSpPr/>
          <p:nvPr/>
        </p:nvSpPr>
        <p:spPr>
          <a:xfrm>
            <a:off x="4907280" y="2407602"/>
            <a:ext cx="70815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Hoe </a:t>
            </a:r>
            <a:r>
              <a:rPr lang="en-GB" sz="2400" dirty="0" err="1"/>
              <a:t>werkt</a:t>
            </a:r>
            <a:r>
              <a:rPr lang="en-GB" sz="2400" dirty="0"/>
              <a:t> </a:t>
            </a:r>
            <a:r>
              <a:rPr lang="en-GB" sz="2400" dirty="0" err="1"/>
              <a:t>een</a:t>
            </a:r>
            <a:r>
              <a:rPr lang="en-GB" sz="2400" dirty="0"/>
              <a:t> insertion sort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3E490D7-6ACE-436E-9356-301C49D336C9}"/>
              </a:ext>
            </a:extLst>
          </p:cNvPr>
          <p:cNvSpPr/>
          <p:nvPr/>
        </p:nvSpPr>
        <p:spPr>
          <a:xfrm>
            <a:off x="1889760" y="3367603"/>
            <a:ext cx="89103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Swappen</a:t>
            </a:r>
            <a:endParaRPr lang="en-GB" sz="2400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4C77DE1-85AF-4232-BB35-622F26A24A3F}"/>
              </a:ext>
            </a:extLst>
          </p:cNvPr>
          <p:cNvSpPr/>
          <p:nvPr/>
        </p:nvSpPr>
        <p:spPr>
          <a:xfrm>
            <a:off x="1889760" y="3763725"/>
            <a:ext cx="89103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Waarde</a:t>
            </a:r>
            <a:r>
              <a:rPr lang="en-GB" sz="2400" dirty="0"/>
              <a:t> index </a:t>
            </a:r>
            <a:r>
              <a:rPr lang="en-GB" sz="2400" dirty="0" err="1"/>
              <a:t>naar</a:t>
            </a:r>
            <a:r>
              <a:rPr lang="en-GB" sz="2400" dirty="0"/>
              <a:t> index 0 </a:t>
            </a:r>
            <a:r>
              <a:rPr lang="en-GB" sz="2400" dirty="0" err="1"/>
              <a:t>brengen</a:t>
            </a:r>
            <a:endParaRPr lang="en-GB" sz="240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9EA6390-9641-4608-A70C-9635A08AA518}"/>
              </a:ext>
            </a:extLst>
          </p:cNvPr>
          <p:cNvSpPr/>
          <p:nvPr/>
        </p:nvSpPr>
        <p:spPr>
          <a:xfrm>
            <a:off x="1889760" y="4159847"/>
            <a:ext cx="89103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Waarde</a:t>
            </a:r>
            <a:r>
              <a:rPr lang="en-GB" sz="2400" dirty="0"/>
              <a:t> index </a:t>
            </a:r>
            <a:r>
              <a:rPr lang="en-GB" sz="2400" dirty="0" err="1"/>
              <a:t>naar</a:t>
            </a:r>
            <a:r>
              <a:rPr lang="en-GB" sz="2400" dirty="0"/>
              <a:t> index 0 </a:t>
            </a:r>
            <a:r>
              <a:rPr lang="en-GB" sz="2400" dirty="0" err="1"/>
              <a:t>brengen</a:t>
            </a:r>
            <a:r>
              <a:rPr lang="en-GB" sz="2400" dirty="0"/>
              <a:t> </a:t>
            </a:r>
            <a:r>
              <a:rPr lang="en-GB" sz="2400" dirty="0" err="1"/>
              <a:t>Wanneer</a:t>
            </a:r>
            <a:r>
              <a:rPr lang="en-GB" sz="2400" dirty="0"/>
              <a:t> het mag.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C58CD3E-96DA-468C-B319-6A9AFB2CEE10}"/>
              </a:ext>
            </a:extLst>
          </p:cNvPr>
          <p:cNvSpPr/>
          <p:nvPr/>
        </p:nvSpPr>
        <p:spPr>
          <a:xfrm>
            <a:off x="1889760" y="4555969"/>
            <a:ext cx="89103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331858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1E854-E667-4151-8E32-B2DD59A1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Wat is </a:t>
            </a:r>
            <a:r>
              <a:rPr lang="en-GB" b="1" dirty="0" err="1"/>
              <a:t>ons</a:t>
            </a:r>
            <a:r>
              <a:rPr lang="en-GB" b="1" dirty="0"/>
              <a:t> </a:t>
            </a:r>
            <a:r>
              <a:rPr lang="en-GB" b="1" dirty="0" err="1"/>
              <a:t>probleem</a:t>
            </a:r>
            <a:r>
              <a:rPr lang="en-GB" b="1" dirty="0"/>
              <a:t>?</a:t>
            </a:r>
            <a:br>
              <a:rPr lang="en-GB" dirty="0"/>
            </a:br>
            <a:r>
              <a:rPr lang="en-GB" dirty="0" err="1"/>
              <a:t>Sorteer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array </a:t>
            </a:r>
            <a:r>
              <a:rPr lang="en-GB" dirty="0" err="1"/>
              <a:t>adhv</a:t>
            </a:r>
            <a:r>
              <a:rPr lang="en-GB" dirty="0"/>
              <a:t> de insertion sort </a:t>
            </a:r>
            <a:r>
              <a:rPr lang="en-GB" dirty="0" err="1"/>
              <a:t>algoritme</a:t>
            </a:r>
            <a:endParaRPr lang="en-GB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053A4A25-A4AA-4772-9955-CF27EFEE5E9B}"/>
              </a:ext>
            </a:extLst>
          </p:cNvPr>
          <p:cNvGrpSpPr/>
          <p:nvPr/>
        </p:nvGrpSpPr>
        <p:grpSpPr>
          <a:xfrm>
            <a:off x="1747520" y="3122692"/>
            <a:ext cx="7806623" cy="2597535"/>
            <a:chOff x="1270000" y="3112532"/>
            <a:chExt cx="7806623" cy="2597535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04D68E65-D6E4-4B5A-95CF-94E5CFE98AFE}"/>
                </a:ext>
              </a:extLst>
            </p:cNvPr>
            <p:cNvGrpSpPr/>
            <p:nvPr/>
          </p:nvGrpSpPr>
          <p:grpSpPr>
            <a:xfrm>
              <a:off x="1270000" y="3112532"/>
              <a:ext cx="7806623" cy="2597535"/>
              <a:chOff x="1007177" y="2393565"/>
              <a:chExt cx="7806623" cy="2597535"/>
            </a:xfrm>
          </p:grpSpPr>
          <p:sp>
            <p:nvSpPr>
              <p:cNvPr id="9" name="Rechthoek 8">
                <a:extLst>
                  <a:ext uri="{FF2B5EF4-FFF2-40B4-BE49-F238E27FC236}">
                    <a16:creationId xmlns:a16="http://schemas.microsoft.com/office/drawing/2014/main" id="{5E45BFAB-469D-4095-A8D1-60FE336AE07A}"/>
                  </a:ext>
                </a:extLst>
              </p:cNvPr>
              <p:cNvSpPr/>
              <p:nvPr/>
            </p:nvSpPr>
            <p:spPr>
              <a:xfrm>
                <a:off x="1007177" y="3657600"/>
                <a:ext cx="12954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INPUT</a:t>
                </a:r>
              </a:p>
            </p:txBody>
          </p:sp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63AA1C8C-16BC-42E2-964F-28072AE5F43C}"/>
                  </a:ext>
                </a:extLst>
              </p:cNvPr>
              <p:cNvSpPr/>
              <p:nvPr/>
            </p:nvSpPr>
            <p:spPr>
              <a:xfrm>
                <a:off x="7518400" y="3673642"/>
                <a:ext cx="12954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OUTPUT</a:t>
                </a:r>
              </a:p>
            </p:txBody>
          </p:sp>
          <p:sp>
            <p:nvSpPr>
              <p:cNvPr id="11" name="Rechthoek: afgeronde hoeken 10">
                <a:extLst>
                  <a:ext uri="{FF2B5EF4-FFF2-40B4-BE49-F238E27FC236}">
                    <a16:creationId xmlns:a16="http://schemas.microsoft.com/office/drawing/2014/main" id="{52D98464-7F02-45A3-BBA1-AFA01487664B}"/>
                  </a:ext>
                </a:extLst>
              </p:cNvPr>
              <p:cNvSpPr/>
              <p:nvPr/>
            </p:nvSpPr>
            <p:spPr>
              <a:xfrm>
                <a:off x="3630595" y="3314700"/>
                <a:ext cx="2590800" cy="1676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  <a:p>
                <a:pPr algn="ctr"/>
                <a:r>
                  <a:rPr lang="en-GB" sz="2400" dirty="0"/>
                  <a:t>INSERTION SORT</a:t>
                </a:r>
              </a:p>
              <a:p>
                <a:pPr algn="ctr"/>
                <a:r>
                  <a:rPr lang="en-GB" sz="2400" dirty="0"/>
                  <a:t>(Black Box)</a:t>
                </a:r>
              </a:p>
            </p:txBody>
          </p:sp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A739AAFE-9BC3-4DA9-B9A8-C52B84B2EADF}"/>
                  </a:ext>
                </a:extLst>
              </p:cNvPr>
              <p:cNvSpPr txBox="1"/>
              <p:nvPr/>
            </p:nvSpPr>
            <p:spPr>
              <a:xfrm>
                <a:off x="4318000" y="2393565"/>
                <a:ext cx="13716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PROCESS</a:t>
                </a:r>
                <a:endParaRPr lang="en-GB" dirty="0"/>
              </a:p>
              <a:p>
                <a:endParaRPr lang="en-GB" dirty="0"/>
              </a:p>
            </p:txBody>
          </p:sp>
          <p:sp>
            <p:nvSpPr>
              <p:cNvPr id="13" name="Pijl: rechts 12">
                <a:extLst>
                  <a:ext uri="{FF2B5EF4-FFF2-40B4-BE49-F238E27FC236}">
                    <a16:creationId xmlns:a16="http://schemas.microsoft.com/office/drawing/2014/main" id="{C54BC11B-ADD7-46E7-BBEE-6BA8917A0D68}"/>
                  </a:ext>
                </a:extLst>
              </p:cNvPr>
              <p:cNvSpPr/>
              <p:nvPr/>
            </p:nvSpPr>
            <p:spPr>
              <a:xfrm>
                <a:off x="2524892" y="3902242"/>
                <a:ext cx="914401" cy="457200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Pijl: rechts 13">
                <a:extLst>
                  <a:ext uri="{FF2B5EF4-FFF2-40B4-BE49-F238E27FC236}">
                    <a16:creationId xmlns:a16="http://schemas.microsoft.com/office/drawing/2014/main" id="{295802D3-3488-4898-9808-E57B437105EA}"/>
                  </a:ext>
                </a:extLst>
              </p:cNvPr>
              <p:cNvSpPr/>
              <p:nvPr/>
            </p:nvSpPr>
            <p:spPr>
              <a:xfrm>
                <a:off x="6381682" y="3898231"/>
                <a:ext cx="914401" cy="457200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8" name="Picture 8" descr="Gerelateerde afbeelding">
              <a:extLst>
                <a:ext uri="{FF2B5EF4-FFF2-40B4-BE49-F238E27FC236}">
                  <a16:creationId xmlns:a16="http://schemas.microsoft.com/office/drawing/2014/main" id="{AC6695DC-1C8D-47DB-81C9-10DED8EFEA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988" y="4164009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5" name="Tabel 15">
            <a:extLst>
              <a:ext uri="{FF2B5EF4-FFF2-40B4-BE49-F238E27FC236}">
                <a16:creationId xmlns:a16="http://schemas.microsoft.com/office/drawing/2014/main" id="{C443D094-7BDD-4388-B6CD-39F14F5BC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92555"/>
              </p:ext>
            </p:extLst>
          </p:nvPr>
        </p:nvGraphicFramePr>
        <p:xfrm>
          <a:off x="613472" y="2040930"/>
          <a:ext cx="3566164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9452">
                  <a:extLst>
                    <a:ext uri="{9D8B030D-6E8A-4147-A177-3AD203B41FA5}">
                      <a16:colId xmlns:a16="http://schemas.microsoft.com/office/drawing/2014/main" val="3694093702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916801033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98706178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69829186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1548284544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1288889844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1213278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57336"/>
                  </a:ext>
                </a:extLst>
              </a:tr>
            </a:tbl>
          </a:graphicData>
        </a:graphic>
      </p:graphicFrame>
      <p:graphicFrame>
        <p:nvGraphicFramePr>
          <p:cNvPr id="17" name="Tabel 15">
            <a:extLst>
              <a:ext uri="{FF2B5EF4-FFF2-40B4-BE49-F238E27FC236}">
                <a16:creationId xmlns:a16="http://schemas.microsoft.com/office/drawing/2014/main" id="{A23F25FF-9E5E-4A2E-A16E-8DC5D5D5B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28292"/>
              </p:ext>
            </p:extLst>
          </p:nvPr>
        </p:nvGraphicFramePr>
        <p:xfrm>
          <a:off x="7406505" y="3680204"/>
          <a:ext cx="3566164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9452">
                  <a:extLst>
                    <a:ext uri="{9D8B030D-6E8A-4147-A177-3AD203B41FA5}">
                      <a16:colId xmlns:a16="http://schemas.microsoft.com/office/drawing/2014/main" val="3694093702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916801033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98706178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69829186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1548284544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1288889844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1213278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57336"/>
                  </a:ext>
                </a:extLst>
              </a:tr>
            </a:tbl>
          </a:graphicData>
        </a:graphic>
      </p:graphicFrame>
      <p:pic>
        <p:nvPicPr>
          <p:cNvPr id="18" name="Afbeelding 17">
            <a:extLst>
              <a:ext uri="{FF2B5EF4-FFF2-40B4-BE49-F238E27FC236}">
                <a16:creationId xmlns:a16="http://schemas.microsoft.com/office/drawing/2014/main" id="{785EA826-68AD-4BBA-8858-87955A33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818" y="665791"/>
            <a:ext cx="5962405" cy="49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0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0.00117 -0.249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-1.54636 0.04468 " pathEditMode="relative" rAng="0" ptsTypes="AA">
                                      <p:cBhvr>
                                        <p:cTn id="16" dur="1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318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7E209-5A06-452E-AB64-3425F530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17960" cy="1325563"/>
          </a:xfrm>
        </p:spPr>
        <p:txBody>
          <a:bodyPr/>
          <a:lstStyle/>
          <a:p>
            <a:r>
              <a:rPr lang="en-GB" b="1" dirty="0" err="1"/>
              <a:t>Ons</a:t>
            </a:r>
            <a:r>
              <a:rPr lang="en-GB" b="1" dirty="0"/>
              <a:t> problem </a:t>
            </a:r>
            <a:r>
              <a:rPr lang="en-GB" b="1" dirty="0" err="1"/>
              <a:t>begrijpen</a:t>
            </a:r>
            <a:br>
              <a:rPr lang="en-GB" dirty="0"/>
            </a:br>
            <a:r>
              <a:rPr lang="en-GB" dirty="0"/>
              <a:t>Hoe </a:t>
            </a:r>
            <a:r>
              <a:rPr lang="en-GB" dirty="0" err="1"/>
              <a:t>werkt</a:t>
            </a:r>
            <a:r>
              <a:rPr lang="en-GB" dirty="0"/>
              <a:t> insertion sort?</a:t>
            </a:r>
          </a:p>
        </p:txBody>
      </p:sp>
      <p:pic>
        <p:nvPicPr>
          <p:cNvPr id="4" name="Picture 2" descr="Insertion Sort">
            <a:extLst>
              <a:ext uri="{FF2B5EF4-FFF2-40B4-BE49-F238E27FC236}">
                <a16:creationId xmlns:a16="http://schemas.microsoft.com/office/drawing/2014/main" id="{02141E20-88BB-4FE9-85D4-1FA56729C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822" y="1818640"/>
            <a:ext cx="4481783" cy="453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07988DD3-B9AF-4740-B05C-7B87D0FE421B}"/>
              </a:ext>
            </a:extLst>
          </p:cNvPr>
          <p:cNvSpPr/>
          <p:nvPr/>
        </p:nvSpPr>
        <p:spPr>
          <a:xfrm>
            <a:off x="866822" y="18186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Interactive example</a:t>
            </a:r>
          </a:p>
          <a:p>
            <a:pPr lvl="1"/>
            <a:r>
              <a:rPr lang="en-GB" dirty="0">
                <a:hlinkClick r:id="rId3"/>
              </a:rPr>
              <a:t>https://www.khanacademy.org/computing/computer-science/algorithms/insertion-sort/a/insertion-sort-pseudocode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03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E693B-0006-4E99-90F7-9967700A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INSERTION SORT </a:t>
            </a:r>
            <a:r>
              <a:rPr lang="en-GB" dirty="0"/>
              <a:t>(1/4, </a:t>
            </a:r>
            <a:r>
              <a:rPr lang="en-GB" dirty="0" err="1"/>
              <a:t>Swappen</a:t>
            </a:r>
            <a:r>
              <a:rPr lang="en-GB" dirty="0"/>
              <a:t>) 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F945C23E-70DB-43CF-980F-C39980223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115371"/>
              </p:ext>
            </p:extLst>
          </p:nvPr>
        </p:nvGraphicFramePr>
        <p:xfrm>
          <a:off x="1463040" y="3656152"/>
          <a:ext cx="10515603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4446430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577234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988963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18281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90654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47065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83874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0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53755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0B001F83-945A-4CA2-9DEC-77EC428EF691}"/>
              </a:ext>
            </a:extLst>
          </p:cNvPr>
          <p:cNvSpPr txBox="1"/>
          <p:nvPr/>
        </p:nvSpPr>
        <p:spPr>
          <a:xfrm>
            <a:off x="777242" y="1776779"/>
            <a:ext cx="1003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Maak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hard-coded array </a:t>
            </a:r>
            <a:r>
              <a:rPr lang="en-GB" dirty="0" err="1"/>
              <a:t>aan</a:t>
            </a:r>
            <a:r>
              <a:rPr lang="en-GB" dirty="0"/>
              <a:t>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starten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Vraag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gebruiker</a:t>
            </a:r>
            <a:r>
              <a:rPr lang="en-GB" dirty="0"/>
              <a:t> om </a:t>
            </a:r>
            <a:r>
              <a:rPr lang="en-GB" dirty="0" err="1"/>
              <a:t>een</a:t>
            </a:r>
            <a:r>
              <a:rPr lang="en-GB" dirty="0"/>
              <a:t> index in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geven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0 </a:t>
            </a: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/>
              <a:t>lengte</a:t>
            </a:r>
            <a:r>
              <a:rPr lang="en-GB" dirty="0"/>
              <a:t> van de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Swap de </a:t>
            </a:r>
            <a:r>
              <a:rPr lang="en-GB" dirty="0" err="1"/>
              <a:t>waardes</a:t>
            </a:r>
            <a:r>
              <a:rPr lang="en-GB" dirty="0"/>
              <a:t> van de </a:t>
            </a:r>
            <a:r>
              <a:rPr lang="en-GB" dirty="0" err="1"/>
              <a:t>ingegeven</a:t>
            </a:r>
            <a:r>
              <a:rPr lang="en-GB" dirty="0"/>
              <a:t> index </a:t>
            </a:r>
            <a:r>
              <a:rPr lang="en-GB" dirty="0" err="1"/>
              <a:t>en</a:t>
            </a:r>
            <a:r>
              <a:rPr lang="en-GB" dirty="0"/>
              <a:t> de index links van de </a:t>
            </a:r>
            <a:r>
              <a:rPr lang="en-GB" dirty="0" err="1"/>
              <a:t>ingegeven</a:t>
            </a:r>
            <a:r>
              <a:rPr lang="en-GB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Zorg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elke</a:t>
            </a:r>
            <a:r>
              <a:rPr lang="en-GB" dirty="0"/>
              <a:t> index in de array </a:t>
            </a:r>
            <a:r>
              <a:rPr lang="en-GB" dirty="0" err="1"/>
              <a:t>werkt</a:t>
            </a:r>
            <a:endParaRPr lang="en-GB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C8643-9D03-4E29-8C07-4E2DA9C57EAA}"/>
              </a:ext>
            </a:extLst>
          </p:cNvPr>
          <p:cNvSpPr/>
          <p:nvPr/>
        </p:nvSpPr>
        <p:spPr>
          <a:xfrm>
            <a:off x="9652002" y="1951331"/>
            <a:ext cx="2326640" cy="5979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Ingegeven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index = 3</a:t>
            </a:r>
          </a:p>
        </p:txBody>
      </p:sp>
      <p:graphicFrame>
        <p:nvGraphicFramePr>
          <p:cNvPr id="9" name="Tabel 4">
            <a:extLst>
              <a:ext uri="{FF2B5EF4-FFF2-40B4-BE49-F238E27FC236}">
                <a16:creationId xmlns:a16="http://schemas.microsoft.com/office/drawing/2014/main" id="{3619365C-AFCB-4498-997E-3EA30E5EF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718898"/>
              </p:ext>
            </p:extLst>
          </p:nvPr>
        </p:nvGraphicFramePr>
        <p:xfrm>
          <a:off x="1463039" y="5292368"/>
          <a:ext cx="10515603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4446430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577234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988963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18281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90654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47065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83874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0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53755"/>
                  </a:ext>
                </a:extLst>
              </a:tr>
            </a:tbl>
          </a:graphicData>
        </a:graphic>
      </p:graphicFrame>
      <p:sp>
        <p:nvSpPr>
          <p:cNvPr id="10" name="Pijl: gekromd rechts 9">
            <a:extLst>
              <a:ext uri="{FF2B5EF4-FFF2-40B4-BE49-F238E27FC236}">
                <a16:creationId xmlns:a16="http://schemas.microsoft.com/office/drawing/2014/main" id="{317C6D8F-898C-4E03-9DAF-43723D154D97}"/>
              </a:ext>
            </a:extLst>
          </p:cNvPr>
          <p:cNvSpPr/>
          <p:nvPr/>
        </p:nvSpPr>
        <p:spPr>
          <a:xfrm>
            <a:off x="264160" y="4131132"/>
            <a:ext cx="894080" cy="1679297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7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B897B2D-6707-4F97-9D3E-F8D9439A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932920" cy="1325563"/>
          </a:xfrm>
        </p:spPr>
        <p:txBody>
          <a:bodyPr/>
          <a:lstStyle/>
          <a:p>
            <a:r>
              <a:rPr lang="en-GB" b="1" dirty="0"/>
              <a:t>INSERTION SORT </a:t>
            </a:r>
            <a:r>
              <a:rPr lang="en-GB" dirty="0"/>
              <a:t>(2/4, </a:t>
            </a:r>
            <a:r>
              <a:rPr lang="en-GB" dirty="0" err="1"/>
              <a:t>Waarde</a:t>
            </a:r>
            <a:r>
              <a:rPr lang="en-GB" dirty="0"/>
              <a:t> index </a:t>
            </a:r>
            <a:r>
              <a:rPr lang="en-GB" dirty="0" err="1"/>
              <a:t>naar</a:t>
            </a:r>
            <a:r>
              <a:rPr lang="en-GB" dirty="0"/>
              <a:t> index 0)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A6CF8D9-53E6-4E56-A3F2-8A9051C5A782}"/>
              </a:ext>
            </a:extLst>
          </p:cNvPr>
          <p:cNvSpPr txBox="1"/>
          <p:nvPr/>
        </p:nvSpPr>
        <p:spPr>
          <a:xfrm>
            <a:off x="838198" y="1462883"/>
            <a:ext cx="1003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Maak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hard-coded array </a:t>
            </a:r>
            <a:r>
              <a:rPr lang="en-GB" dirty="0" err="1"/>
              <a:t>aan</a:t>
            </a:r>
            <a:r>
              <a:rPr lang="en-GB" dirty="0"/>
              <a:t>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starten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Vraag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gebruiker</a:t>
            </a:r>
            <a:r>
              <a:rPr lang="en-GB" dirty="0"/>
              <a:t> om </a:t>
            </a:r>
            <a:r>
              <a:rPr lang="en-GB" dirty="0" err="1"/>
              <a:t>een</a:t>
            </a:r>
            <a:r>
              <a:rPr lang="en-GB" dirty="0"/>
              <a:t> index in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geven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0 </a:t>
            </a: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/>
              <a:t>lengte</a:t>
            </a:r>
            <a:r>
              <a:rPr lang="en-GB" dirty="0"/>
              <a:t> van de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Verplaats</a:t>
            </a:r>
            <a:r>
              <a:rPr lang="en-GB" dirty="0"/>
              <a:t> de </a:t>
            </a:r>
            <a:r>
              <a:rPr lang="en-GB" dirty="0" err="1"/>
              <a:t>waarde</a:t>
            </a:r>
            <a:r>
              <a:rPr lang="en-GB" dirty="0"/>
              <a:t> van de </a:t>
            </a:r>
            <a:r>
              <a:rPr lang="en-GB" dirty="0" err="1"/>
              <a:t>ingegeven</a:t>
            </a:r>
            <a:r>
              <a:rPr lang="en-GB" dirty="0"/>
              <a:t> index </a:t>
            </a:r>
            <a:r>
              <a:rPr lang="en-GB" dirty="0" err="1"/>
              <a:t>naar</a:t>
            </a:r>
            <a:r>
              <a:rPr lang="en-GB" dirty="0"/>
              <a:t> index 0</a:t>
            </a:r>
          </a:p>
        </p:txBody>
      </p:sp>
      <p:graphicFrame>
        <p:nvGraphicFramePr>
          <p:cNvPr id="8" name="Tabel 4">
            <a:extLst>
              <a:ext uri="{FF2B5EF4-FFF2-40B4-BE49-F238E27FC236}">
                <a16:creationId xmlns:a16="http://schemas.microsoft.com/office/drawing/2014/main" id="{46AB4EE4-432D-4A1D-8480-3291153DD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461251"/>
              </p:ext>
            </p:extLst>
          </p:nvPr>
        </p:nvGraphicFramePr>
        <p:xfrm>
          <a:off x="838198" y="2479040"/>
          <a:ext cx="10515603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4446430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577234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988963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18281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90654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47065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83874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0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53755"/>
                  </a:ext>
                </a:extLst>
              </a:tr>
            </a:tbl>
          </a:graphicData>
        </a:graphic>
      </p:graphicFrame>
      <p:graphicFrame>
        <p:nvGraphicFramePr>
          <p:cNvPr id="9" name="Tabel 4">
            <a:extLst>
              <a:ext uri="{FF2B5EF4-FFF2-40B4-BE49-F238E27FC236}">
                <a16:creationId xmlns:a16="http://schemas.microsoft.com/office/drawing/2014/main" id="{2C910EB7-2AEC-4BE5-B971-9FA80D2A35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616443"/>
              </p:ext>
            </p:extLst>
          </p:nvPr>
        </p:nvGraphicFramePr>
        <p:xfrm>
          <a:off x="838198" y="5791200"/>
          <a:ext cx="10515603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4446430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577234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988963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18281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90654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47065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83874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0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53755"/>
                  </a:ext>
                </a:extLst>
              </a:tr>
            </a:tbl>
          </a:graphicData>
        </a:graphic>
      </p:graphicFrame>
      <p:graphicFrame>
        <p:nvGraphicFramePr>
          <p:cNvPr id="11" name="Tabel 4">
            <a:extLst>
              <a:ext uri="{FF2B5EF4-FFF2-40B4-BE49-F238E27FC236}">
                <a16:creationId xmlns:a16="http://schemas.microsoft.com/office/drawing/2014/main" id="{B5F9153E-6CD5-4C03-8085-EE4A19A035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522644"/>
              </p:ext>
            </p:extLst>
          </p:nvPr>
        </p:nvGraphicFramePr>
        <p:xfrm>
          <a:off x="838198" y="3614654"/>
          <a:ext cx="10515603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4446430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577234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988963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18281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90654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47065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83874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0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53755"/>
                  </a:ext>
                </a:extLst>
              </a:tr>
            </a:tbl>
          </a:graphicData>
        </a:graphic>
      </p:graphicFrame>
      <p:sp>
        <p:nvSpPr>
          <p:cNvPr id="12" name="Pijl: gekromd rechts 11">
            <a:extLst>
              <a:ext uri="{FF2B5EF4-FFF2-40B4-BE49-F238E27FC236}">
                <a16:creationId xmlns:a16="http://schemas.microsoft.com/office/drawing/2014/main" id="{79D4EA1A-776B-4594-90D4-E8E5B6B9D21E}"/>
              </a:ext>
            </a:extLst>
          </p:cNvPr>
          <p:cNvSpPr/>
          <p:nvPr/>
        </p:nvSpPr>
        <p:spPr>
          <a:xfrm>
            <a:off x="132080" y="2910525"/>
            <a:ext cx="614674" cy="3505200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graphicFrame>
        <p:nvGraphicFramePr>
          <p:cNvPr id="13" name="Tabel 4">
            <a:extLst>
              <a:ext uri="{FF2B5EF4-FFF2-40B4-BE49-F238E27FC236}">
                <a16:creationId xmlns:a16="http://schemas.microsoft.com/office/drawing/2014/main" id="{B71BAD41-DAB6-41CC-A713-6B266C526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057730"/>
              </p:ext>
            </p:extLst>
          </p:nvPr>
        </p:nvGraphicFramePr>
        <p:xfrm>
          <a:off x="838198" y="4702927"/>
          <a:ext cx="10515603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4446430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577234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988963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18281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90654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47065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83874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0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53755"/>
                  </a:ext>
                </a:extLst>
              </a:tr>
            </a:tbl>
          </a:graphicData>
        </a:graphic>
      </p:graphicFrame>
      <p:sp>
        <p:nvSpPr>
          <p:cNvPr id="16" name="Pijl: gekromd rechts 15">
            <a:extLst>
              <a:ext uri="{FF2B5EF4-FFF2-40B4-BE49-F238E27FC236}">
                <a16:creationId xmlns:a16="http://schemas.microsoft.com/office/drawing/2014/main" id="{D086BA23-6D73-4520-99E1-62A2B992C947}"/>
              </a:ext>
            </a:extLst>
          </p:cNvPr>
          <p:cNvSpPr/>
          <p:nvPr/>
        </p:nvSpPr>
        <p:spPr>
          <a:xfrm>
            <a:off x="284480" y="3062925"/>
            <a:ext cx="462274" cy="1234755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17" name="Pijl: gekromd rechts 16">
            <a:extLst>
              <a:ext uri="{FF2B5EF4-FFF2-40B4-BE49-F238E27FC236}">
                <a16:creationId xmlns:a16="http://schemas.microsoft.com/office/drawing/2014/main" id="{94B5D088-56BF-4B37-B05B-179B0EC82070}"/>
              </a:ext>
            </a:extLst>
          </p:cNvPr>
          <p:cNvSpPr/>
          <p:nvPr/>
        </p:nvSpPr>
        <p:spPr>
          <a:xfrm>
            <a:off x="256537" y="4159014"/>
            <a:ext cx="462274" cy="1234755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18" name="Pijl: gekromd rechts 17">
            <a:extLst>
              <a:ext uri="{FF2B5EF4-FFF2-40B4-BE49-F238E27FC236}">
                <a16:creationId xmlns:a16="http://schemas.microsoft.com/office/drawing/2014/main" id="{F16BA3B5-1F50-4506-BC3E-B0E0BFBEDE08}"/>
              </a:ext>
            </a:extLst>
          </p:cNvPr>
          <p:cNvSpPr/>
          <p:nvPr/>
        </p:nvSpPr>
        <p:spPr>
          <a:xfrm>
            <a:off x="284480" y="5173822"/>
            <a:ext cx="462274" cy="1234755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0D154DE-B321-4871-9DF4-44AD313EEB1C}"/>
              </a:ext>
            </a:extLst>
          </p:cNvPr>
          <p:cNvSpPr/>
          <p:nvPr/>
        </p:nvSpPr>
        <p:spPr>
          <a:xfrm>
            <a:off x="9413238" y="1562597"/>
            <a:ext cx="2326640" cy="5979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Ingegeven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index = 3</a:t>
            </a:r>
          </a:p>
        </p:txBody>
      </p:sp>
    </p:spTree>
    <p:extLst>
      <p:ext uri="{BB962C8B-B14F-4D97-AF65-F5344CB8AC3E}">
        <p14:creationId xmlns:p14="http://schemas.microsoft.com/office/powerpoint/2010/main" val="343742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9415183-AD73-4F78-8E64-DE2DEE34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6520"/>
            <a:ext cx="11511280" cy="1325563"/>
          </a:xfrm>
        </p:spPr>
        <p:txBody>
          <a:bodyPr>
            <a:normAutofit/>
          </a:bodyPr>
          <a:lstStyle/>
          <a:p>
            <a:r>
              <a:rPr lang="en-GB" b="1" dirty="0"/>
              <a:t>INSERTION SORT </a:t>
            </a:r>
            <a:r>
              <a:rPr lang="en-GB" dirty="0"/>
              <a:t>(3/4, </a:t>
            </a:r>
            <a:r>
              <a:rPr lang="en-GB" dirty="0" err="1"/>
              <a:t>Waarde</a:t>
            </a:r>
            <a:r>
              <a:rPr lang="en-GB" dirty="0"/>
              <a:t> index </a:t>
            </a:r>
            <a:r>
              <a:rPr lang="en-GB" dirty="0" err="1"/>
              <a:t>naar</a:t>
            </a:r>
            <a:r>
              <a:rPr lang="en-GB" dirty="0"/>
              <a:t> index 0, </a:t>
            </a:r>
            <a:r>
              <a:rPr lang="en-GB" dirty="0" err="1"/>
              <a:t>Wanneer</a:t>
            </a:r>
            <a:r>
              <a:rPr lang="en-GB" dirty="0"/>
              <a:t> het mag)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CABB109-FE8F-468F-96AF-042054C1A41B}"/>
              </a:ext>
            </a:extLst>
          </p:cNvPr>
          <p:cNvSpPr txBox="1"/>
          <p:nvPr/>
        </p:nvSpPr>
        <p:spPr>
          <a:xfrm>
            <a:off x="675638" y="1758930"/>
            <a:ext cx="1003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Maak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hard-coded array </a:t>
            </a:r>
            <a:r>
              <a:rPr lang="en-GB" dirty="0" err="1"/>
              <a:t>aan</a:t>
            </a:r>
            <a:r>
              <a:rPr lang="en-GB" dirty="0"/>
              <a:t>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starten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Vraag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gebruiker</a:t>
            </a:r>
            <a:r>
              <a:rPr lang="en-GB" dirty="0"/>
              <a:t> om </a:t>
            </a:r>
            <a:r>
              <a:rPr lang="en-GB" dirty="0" err="1"/>
              <a:t>een</a:t>
            </a:r>
            <a:r>
              <a:rPr lang="en-GB" dirty="0"/>
              <a:t> index in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geven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0 </a:t>
            </a: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/>
              <a:t>lengte</a:t>
            </a:r>
            <a:r>
              <a:rPr lang="en-GB" dirty="0"/>
              <a:t> van de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Verplaats</a:t>
            </a:r>
            <a:r>
              <a:rPr lang="en-GB" dirty="0"/>
              <a:t> de </a:t>
            </a:r>
            <a:r>
              <a:rPr lang="en-GB" dirty="0" err="1"/>
              <a:t>waarde</a:t>
            </a:r>
            <a:r>
              <a:rPr lang="en-GB" dirty="0"/>
              <a:t> van de </a:t>
            </a:r>
            <a:r>
              <a:rPr lang="en-GB" dirty="0" err="1"/>
              <a:t>ingegeven</a:t>
            </a:r>
            <a:r>
              <a:rPr lang="en-GB" dirty="0"/>
              <a:t> index zo </a:t>
            </a:r>
            <a:r>
              <a:rPr lang="en-GB" dirty="0" err="1"/>
              <a:t>dicht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index 0, je mag </a:t>
            </a:r>
            <a:r>
              <a:rPr lang="en-GB" dirty="0" err="1"/>
              <a:t>enkel</a:t>
            </a:r>
            <a:r>
              <a:rPr lang="en-GB" dirty="0"/>
              <a:t> </a:t>
            </a:r>
            <a:r>
              <a:rPr lang="en-GB" dirty="0" err="1"/>
              <a:t>swappen</a:t>
            </a:r>
            <a:r>
              <a:rPr lang="en-GB" dirty="0"/>
              <a:t> </a:t>
            </a:r>
            <a:r>
              <a:rPr lang="en-GB" dirty="0" err="1"/>
              <a:t>wanneer</a:t>
            </a:r>
            <a:r>
              <a:rPr lang="en-GB" dirty="0"/>
              <a:t> de linker </a:t>
            </a:r>
            <a:r>
              <a:rPr lang="en-GB" dirty="0" err="1"/>
              <a:t>waarde</a:t>
            </a:r>
            <a:r>
              <a:rPr lang="en-GB" dirty="0"/>
              <a:t> </a:t>
            </a:r>
            <a:r>
              <a:rPr lang="en-GB" dirty="0" err="1"/>
              <a:t>groter</a:t>
            </a:r>
            <a:r>
              <a:rPr lang="en-GB" dirty="0"/>
              <a:t> is dan de </a:t>
            </a:r>
            <a:r>
              <a:rPr lang="en-GB" dirty="0" err="1"/>
              <a:t>rechter</a:t>
            </a:r>
            <a:r>
              <a:rPr lang="en-GB" dirty="0"/>
              <a:t> </a:t>
            </a:r>
            <a:r>
              <a:rPr lang="en-GB" dirty="0" err="1"/>
              <a:t>waarde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56C2249-925E-4AF4-8FAA-CD61025D0661}"/>
              </a:ext>
            </a:extLst>
          </p:cNvPr>
          <p:cNvSpPr/>
          <p:nvPr/>
        </p:nvSpPr>
        <p:spPr>
          <a:xfrm>
            <a:off x="9105900" y="1291511"/>
            <a:ext cx="2326640" cy="5979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Ingegeven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index = 4</a:t>
            </a:r>
          </a:p>
        </p:txBody>
      </p:sp>
      <p:graphicFrame>
        <p:nvGraphicFramePr>
          <p:cNvPr id="13" name="Tabel 4">
            <a:extLst>
              <a:ext uri="{FF2B5EF4-FFF2-40B4-BE49-F238E27FC236}">
                <a16:creationId xmlns:a16="http://schemas.microsoft.com/office/drawing/2014/main" id="{E1D2CFB8-EE5E-4F16-9AC2-7DCE54320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630674"/>
              </p:ext>
            </p:extLst>
          </p:nvPr>
        </p:nvGraphicFramePr>
        <p:xfrm>
          <a:off x="675638" y="3261360"/>
          <a:ext cx="10515603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4446430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577234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988963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18281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90654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47065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83874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0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53755"/>
                  </a:ext>
                </a:extLst>
              </a:tr>
            </a:tbl>
          </a:graphicData>
        </a:graphic>
      </p:graphicFrame>
      <p:graphicFrame>
        <p:nvGraphicFramePr>
          <p:cNvPr id="14" name="Tabel 4">
            <a:extLst>
              <a:ext uri="{FF2B5EF4-FFF2-40B4-BE49-F238E27FC236}">
                <a16:creationId xmlns:a16="http://schemas.microsoft.com/office/drawing/2014/main" id="{CCB4A0B4-D8AA-43FD-ADB9-FAA8985BD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782169"/>
              </p:ext>
            </p:extLst>
          </p:nvPr>
        </p:nvGraphicFramePr>
        <p:xfrm>
          <a:off x="675638" y="4396974"/>
          <a:ext cx="10515603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4446430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577234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988963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18281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90654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47065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83874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0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53755"/>
                  </a:ext>
                </a:extLst>
              </a:tr>
            </a:tbl>
          </a:graphicData>
        </a:graphic>
      </p:graphicFrame>
      <p:graphicFrame>
        <p:nvGraphicFramePr>
          <p:cNvPr id="15" name="Tabel 4">
            <a:extLst>
              <a:ext uri="{FF2B5EF4-FFF2-40B4-BE49-F238E27FC236}">
                <a16:creationId xmlns:a16="http://schemas.microsoft.com/office/drawing/2014/main" id="{5D83392E-F0C3-4E42-B3DF-BEC6006637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893889"/>
              </p:ext>
            </p:extLst>
          </p:nvPr>
        </p:nvGraphicFramePr>
        <p:xfrm>
          <a:off x="675638" y="5485247"/>
          <a:ext cx="10515603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4446430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577234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988963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18281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90654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47065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83874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0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53755"/>
                  </a:ext>
                </a:extLst>
              </a:tr>
            </a:tbl>
          </a:graphicData>
        </a:graphic>
      </p:graphicFrame>
      <p:sp>
        <p:nvSpPr>
          <p:cNvPr id="16" name="Pijl: gekromd rechts 15">
            <a:extLst>
              <a:ext uri="{FF2B5EF4-FFF2-40B4-BE49-F238E27FC236}">
                <a16:creationId xmlns:a16="http://schemas.microsoft.com/office/drawing/2014/main" id="{AD512D03-947C-4592-9D91-41BDF5AAC74B}"/>
              </a:ext>
            </a:extLst>
          </p:cNvPr>
          <p:cNvSpPr/>
          <p:nvPr/>
        </p:nvSpPr>
        <p:spPr>
          <a:xfrm>
            <a:off x="132080" y="3698239"/>
            <a:ext cx="436880" cy="2397761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17" name="Pijl: gekromd rechts 16">
            <a:extLst>
              <a:ext uri="{FF2B5EF4-FFF2-40B4-BE49-F238E27FC236}">
                <a16:creationId xmlns:a16="http://schemas.microsoft.com/office/drawing/2014/main" id="{4CDB353E-514E-49C9-BD49-E8434C9297FF}"/>
              </a:ext>
            </a:extLst>
          </p:cNvPr>
          <p:cNvSpPr/>
          <p:nvPr/>
        </p:nvSpPr>
        <p:spPr>
          <a:xfrm>
            <a:off x="231141" y="3698239"/>
            <a:ext cx="436880" cy="1325562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0" name="Pijl: gekromd rechts 19">
            <a:extLst>
              <a:ext uri="{FF2B5EF4-FFF2-40B4-BE49-F238E27FC236}">
                <a16:creationId xmlns:a16="http://schemas.microsoft.com/office/drawing/2014/main" id="{1A48A2A4-065D-4C64-8DC5-778F261DBEA5}"/>
              </a:ext>
            </a:extLst>
          </p:cNvPr>
          <p:cNvSpPr/>
          <p:nvPr/>
        </p:nvSpPr>
        <p:spPr>
          <a:xfrm>
            <a:off x="181611" y="4841238"/>
            <a:ext cx="436880" cy="1325562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6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573</Words>
  <Application>Microsoft Office PowerPoint</Application>
  <PresentationFormat>Breedbeeld</PresentationFormat>
  <Paragraphs>204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Arrays Deel 2</vt:lpstr>
      <vt:lpstr>Summary</vt:lpstr>
      <vt:lpstr>PowerPoint-presentatie</vt:lpstr>
      <vt:lpstr>The way to achieve the insertion sort</vt:lpstr>
      <vt:lpstr>Wat is ons probleem? Sorteer een array adhv de insertion sort algoritme</vt:lpstr>
      <vt:lpstr>Ons problem begrijpen Hoe werkt insertion sort?</vt:lpstr>
      <vt:lpstr>INSERTION SORT (1/4, Swappen) </vt:lpstr>
      <vt:lpstr>INSERTION SORT (2/4, Waarde index naar index 0) </vt:lpstr>
      <vt:lpstr>INSERTION SORT (3/4, Waarde index naar index 0, Wanneer het mag) </vt:lpstr>
      <vt:lpstr>INSERTION SORT (4/4)</vt:lpstr>
      <vt:lpstr>PowerPoint-presentatie</vt:lpstr>
      <vt:lpstr>2D Arrays</vt:lpstr>
      <vt:lpstr>Declareren</vt:lpstr>
      <vt:lpstr>Sum of Rows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Deel 2</dc:title>
  <dc:creator>Thijs Vandaele</dc:creator>
  <cp:lastModifiedBy>Thijs Vandaele</cp:lastModifiedBy>
  <cp:revision>16</cp:revision>
  <dcterms:created xsi:type="dcterms:W3CDTF">2019-11-18T19:38:54Z</dcterms:created>
  <dcterms:modified xsi:type="dcterms:W3CDTF">2019-11-18T23:24:01Z</dcterms:modified>
</cp:coreProperties>
</file>