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90" r:id="rId7"/>
    <p:sldId id="260" r:id="rId8"/>
    <p:sldId id="261" r:id="rId9"/>
    <p:sldId id="291" r:id="rId10"/>
    <p:sldId id="262" r:id="rId11"/>
    <p:sldId id="264" r:id="rId12"/>
    <p:sldId id="263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7" r:id="rId23"/>
    <p:sldId id="275" r:id="rId24"/>
    <p:sldId id="276" r:id="rId25"/>
    <p:sldId id="278" r:id="rId26"/>
    <p:sldId id="282" r:id="rId27"/>
    <p:sldId id="283" r:id="rId28"/>
    <p:sldId id="284" r:id="rId29"/>
    <p:sldId id="287" r:id="rId30"/>
    <p:sldId id="285" r:id="rId31"/>
    <p:sldId id="288" r:id="rId32"/>
    <p:sldId id="289" r:id="rId33"/>
    <p:sldId id="279" r:id="rId34"/>
    <p:sldId id="286" r:id="rId35"/>
    <p:sldId id="281" r:id="rId36"/>
    <p:sldId id="280" r:id="rId37"/>
    <p:sldId id="258" r:id="rId38"/>
    <p:sldId id="293" r:id="rId39"/>
    <p:sldId id="292" r:id="rId40"/>
    <p:sldId id="294" r:id="rId41"/>
    <p:sldId id="295" r:id="rId42"/>
    <p:sldId id="297" r:id="rId43"/>
    <p:sldId id="298" r:id="rId44"/>
    <p:sldId id="299" r:id="rId45"/>
    <p:sldId id="339" r:id="rId46"/>
    <p:sldId id="300" r:id="rId47"/>
    <p:sldId id="301" r:id="rId48"/>
    <p:sldId id="302" r:id="rId49"/>
    <p:sldId id="303" r:id="rId50"/>
    <p:sldId id="304" r:id="rId51"/>
    <p:sldId id="305" r:id="rId52"/>
    <p:sldId id="309" r:id="rId53"/>
    <p:sldId id="310" r:id="rId54"/>
    <p:sldId id="306" r:id="rId55"/>
    <p:sldId id="307" r:id="rId56"/>
    <p:sldId id="308" r:id="rId57"/>
    <p:sldId id="311" r:id="rId58"/>
    <p:sldId id="312" r:id="rId59"/>
    <p:sldId id="313" r:id="rId60"/>
    <p:sldId id="314" r:id="rId61"/>
    <p:sldId id="259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</p:sldIdLst>
  <p:sldSz cx="10160000" cy="7620000"/>
  <p:notesSz cx="10160000" cy="7620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034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Stijl, gemiddeld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5"/>
    <p:restoredTop sz="94674"/>
  </p:normalViewPr>
  <p:slideViewPr>
    <p:cSldViewPr>
      <p:cViewPr varScale="1">
        <p:scale>
          <a:sx n="95" d="100"/>
          <a:sy n="95" d="100"/>
        </p:scale>
        <p:origin x="134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microsoft.com/office/2016/11/relationships/changesInfo" Target="changesInfos/changesInfo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js Vandaele" userId="dec541bd0b6b3922" providerId="LiveId" clId="{AD882387-BD93-4DA2-A86A-3C27D5393599}"/>
    <pc:docChg chg="undo custSel addSld delSld modSld">
      <pc:chgData name="Thijs Vandaele" userId="dec541bd0b6b3922" providerId="LiveId" clId="{AD882387-BD93-4DA2-A86A-3C27D5393599}" dt="2019-09-27T20:23:10.906" v="3966" actId="2696"/>
      <pc:docMkLst>
        <pc:docMk/>
      </pc:docMkLst>
      <pc:sldChg chg="addSp delSp modSp">
        <pc:chgData name="Thijs Vandaele" userId="dec541bd0b6b3922" providerId="LiveId" clId="{AD882387-BD93-4DA2-A86A-3C27D5393599}" dt="2019-09-27T16:57:24.927" v="3861" actId="478"/>
        <pc:sldMkLst>
          <pc:docMk/>
          <pc:sldMk cId="3376656531" sldId="257"/>
        </pc:sldMkLst>
        <pc:spChg chg="mod">
          <ac:chgData name="Thijs Vandaele" userId="dec541bd0b6b3922" providerId="LiveId" clId="{AD882387-BD93-4DA2-A86A-3C27D5393599}" dt="2019-09-24T22:22:10.038" v="3747" actId="15"/>
          <ac:spMkLst>
            <pc:docMk/>
            <pc:sldMk cId="3376656531" sldId="257"/>
            <ac:spMk id="3" creationId="{5ECA9B67-9A21-46A2-A604-5B4C2FF59EBB}"/>
          </ac:spMkLst>
        </pc:spChg>
        <pc:spChg chg="add del mod">
          <ac:chgData name="Thijs Vandaele" userId="dec541bd0b6b3922" providerId="LiveId" clId="{AD882387-BD93-4DA2-A86A-3C27D5393599}" dt="2019-09-27T16:57:24.927" v="3861" actId="478"/>
          <ac:spMkLst>
            <pc:docMk/>
            <pc:sldMk cId="3376656531" sldId="257"/>
            <ac:spMk id="4" creationId="{BB97AB59-9875-4A0C-9672-D578371D8567}"/>
          </ac:spMkLst>
        </pc:spChg>
      </pc:sldChg>
      <pc:sldChg chg="delSp">
        <pc:chgData name="Thijs Vandaele" userId="dec541bd0b6b3922" providerId="LiveId" clId="{AD882387-BD93-4DA2-A86A-3C27D5393599}" dt="2019-09-27T15:53:52.166" v="3860" actId="478"/>
        <pc:sldMkLst>
          <pc:docMk/>
          <pc:sldMk cId="3494359250" sldId="258"/>
        </pc:sldMkLst>
        <pc:spChg chg="del">
          <ac:chgData name="Thijs Vandaele" userId="dec541bd0b6b3922" providerId="LiveId" clId="{AD882387-BD93-4DA2-A86A-3C27D5393599}" dt="2019-09-27T15:53:52.166" v="3860" actId="478"/>
          <ac:spMkLst>
            <pc:docMk/>
            <pc:sldMk cId="3494359250" sldId="258"/>
            <ac:spMk id="2" creationId="{2F474A48-4DBF-4AB4-813D-E30988A491F9}"/>
          </ac:spMkLst>
        </pc:spChg>
      </pc:sldChg>
      <pc:sldChg chg="delSp modSp">
        <pc:chgData name="Thijs Vandaele" userId="dec541bd0b6b3922" providerId="LiveId" clId="{AD882387-BD93-4DA2-A86A-3C27D5393599}" dt="2019-09-24T22:19:58.856" v="3711" actId="20577"/>
        <pc:sldMkLst>
          <pc:docMk/>
          <pc:sldMk cId="462352415" sldId="259"/>
        </pc:sldMkLst>
        <pc:spChg chg="del">
          <ac:chgData name="Thijs Vandaele" userId="dec541bd0b6b3922" providerId="LiveId" clId="{AD882387-BD93-4DA2-A86A-3C27D5393599}" dt="2019-09-24T21:49:24.412" v="2961" actId="478"/>
          <ac:spMkLst>
            <pc:docMk/>
            <pc:sldMk cId="462352415" sldId="259"/>
            <ac:spMk id="2" creationId="{2F474A48-4DBF-4AB4-813D-E30988A491F9}"/>
          </ac:spMkLst>
        </pc:spChg>
        <pc:spChg chg="mod">
          <ac:chgData name="Thijs Vandaele" userId="dec541bd0b6b3922" providerId="LiveId" clId="{AD882387-BD93-4DA2-A86A-3C27D5393599}" dt="2019-09-24T22:19:58.856" v="3711" actId="20577"/>
          <ac:spMkLst>
            <pc:docMk/>
            <pc:sldMk cId="462352415" sldId="259"/>
            <ac:spMk id="3" creationId="{5659E72B-3D88-47CA-90CD-48376E864039}"/>
          </ac:spMkLst>
        </pc:spChg>
      </pc:sldChg>
      <pc:sldChg chg="delSp">
        <pc:chgData name="Thijs Vandaele" userId="dec541bd0b6b3922" providerId="LiveId" clId="{AD882387-BD93-4DA2-A86A-3C27D5393599}" dt="2019-09-27T15:53:35.812" v="3859" actId="478"/>
        <pc:sldMkLst>
          <pc:docMk/>
          <pc:sldMk cId="514290487" sldId="272"/>
        </pc:sldMkLst>
        <pc:picChg chg="del">
          <ac:chgData name="Thijs Vandaele" userId="dec541bd0b6b3922" providerId="LiveId" clId="{AD882387-BD93-4DA2-A86A-3C27D5393599}" dt="2019-09-27T15:53:35.812" v="3859" actId="478"/>
          <ac:picMkLst>
            <pc:docMk/>
            <pc:sldMk cId="514290487" sldId="272"/>
            <ac:picMk id="11269" creationId="{21DB8697-6E91-45AD-8F8B-FF388477089C}"/>
          </ac:picMkLst>
        </pc:picChg>
        <pc:picChg chg="del">
          <ac:chgData name="Thijs Vandaele" userId="dec541bd0b6b3922" providerId="LiveId" clId="{AD882387-BD93-4DA2-A86A-3C27D5393599}" dt="2019-09-27T15:53:35.059" v="3858" actId="478"/>
          <ac:picMkLst>
            <pc:docMk/>
            <pc:sldMk cId="514290487" sldId="272"/>
            <ac:picMk id="11270" creationId="{5414A5DE-926D-4B44-80FB-CF57EC15B84E}"/>
          </ac:picMkLst>
        </pc:picChg>
        <pc:picChg chg="del">
          <ac:chgData name="Thijs Vandaele" userId="dec541bd0b6b3922" providerId="LiveId" clId="{AD882387-BD93-4DA2-A86A-3C27D5393599}" dt="2019-09-27T15:53:34.437" v="3857" actId="478"/>
          <ac:picMkLst>
            <pc:docMk/>
            <pc:sldMk cId="514290487" sldId="272"/>
            <ac:picMk id="11271" creationId="{7A2EEF9F-3F06-40D5-883A-D04EE1242C90}"/>
          </ac:picMkLst>
        </pc:picChg>
        <pc:picChg chg="del">
          <ac:chgData name="Thijs Vandaele" userId="dec541bd0b6b3922" providerId="LiveId" clId="{AD882387-BD93-4DA2-A86A-3C27D5393599}" dt="2019-09-27T15:53:31.324" v="3853" actId="478"/>
          <ac:picMkLst>
            <pc:docMk/>
            <pc:sldMk cId="514290487" sldId="272"/>
            <ac:picMk id="11272" creationId="{EFCA8E38-EFE1-444E-BF3D-8237136BA497}"/>
          </ac:picMkLst>
        </pc:picChg>
        <pc:picChg chg="del">
          <ac:chgData name="Thijs Vandaele" userId="dec541bd0b6b3922" providerId="LiveId" clId="{AD882387-BD93-4DA2-A86A-3C27D5393599}" dt="2019-09-27T15:53:33.940" v="3856" actId="478"/>
          <ac:picMkLst>
            <pc:docMk/>
            <pc:sldMk cId="514290487" sldId="272"/>
            <ac:picMk id="11273" creationId="{CEEAD6D2-672C-460B-8772-58B5D42BDFC2}"/>
          </ac:picMkLst>
        </pc:picChg>
        <pc:picChg chg="del">
          <ac:chgData name="Thijs Vandaele" userId="dec541bd0b6b3922" providerId="LiveId" clId="{AD882387-BD93-4DA2-A86A-3C27D5393599}" dt="2019-09-27T15:53:32.549" v="3855" actId="478"/>
          <ac:picMkLst>
            <pc:docMk/>
            <pc:sldMk cId="514290487" sldId="272"/>
            <ac:picMk id="11274" creationId="{CEDC1FE4-E3A9-4C3B-8EB5-70CD36805E84}"/>
          </ac:picMkLst>
        </pc:picChg>
        <pc:picChg chg="del">
          <ac:chgData name="Thijs Vandaele" userId="dec541bd0b6b3922" providerId="LiveId" clId="{AD882387-BD93-4DA2-A86A-3C27D5393599}" dt="2019-09-27T15:53:31.818" v="3854" actId="478"/>
          <ac:picMkLst>
            <pc:docMk/>
            <pc:sldMk cId="514290487" sldId="272"/>
            <ac:picMk id="11275" creationId="{4951CB28-E116-4CFA-A968-0FD4948D324B}"/>
          </ac:picMkLst>
        </pc:picChg>
        <pc:picChg chg="del">
          <ac:chgData name="Thijs Vandaele" userId="dec541bd0b6b3922" providerId="LiveId" clId="{AD882387-BD93-4DA2-A86A-3C27D5393599}" dt="2019-09-27T15:53:30.796" v="3852" actId="478"/>
          <ac:picMkLst>
            <pc:docMk/>
            <pc:sldMk cId="514290487" sldId="272"/>
            <ac:picMk id="11276" creationId="{D192DEDE-94BB-4A8A-AC09-E360C051A558}"/>
          </ac:picMkLst>
        </pc:picChg>
        <pc:picChg chg="del">
          <ac:chgData name="Thijs Vandaele" userId="dec541bd0b6b3922" providerId="LiveId" clId="{AD882387-BD93-4DA2-A86A-3C27D5393599}" dt="2019-09-27T15:53:30.286" v="3851" actId="478"/>
          <ac:picMkLst>
            <pc:docMk/>
            <pc:sldMk cId="514290487" sldId="272"/>
            <ac:picMk id="11277" creationId="{C7DDDBC4-7BC8-408F-9AA6-9C03FFD84D63}"/>
          </ac:picMkLst>
        </pc:picChg>
      </pc:sldChg>
      <pc:sldChg chg="addSp delSp modSp modAnim">
        <pc:chgData name="Thijs Vandaele" userId="dec541bd0b6b3922" providerId="LiveId" clId="{AD882387-BD93-4DA2-A86A-3C27D5393599}" dt="2019-09-24T20:30:32.214" v="343"/>
        <pc:sldMkLst>
          <pc:docMk/>
          <pc:sldMk cId="2157282803" sldId="273"/>
        </pc:sldMkLst>
        <pc:spChg chg="mod">
          <ac:chgData name="Thijs Vandaele" userId="dec541bd0b6b3922" providerId="LiveId" clId="{AD882387-BD93-4DA2-A86A-3C27D5393599}" dt="2019-09-24T20:28:34.518" v="321" actId="1076"/>
          <ac:spMkLst>
            <pc:docMk/>
            <pc:sldMk cId="2157282803" sldId="273"/>
            <ac:spMk id="2" creationId="{E6736169-CD68-47EE-930B-8A78496F773E}"/>
          </ac:spMkLst>
        </pc:spChg>
        <pc:spChg chg="add mod">
          <ac:chgData name="Thijs Vandaele" userId="dec541bd0b6b3922" providerId="LiveId" clId="{AD882387-BD93-4DA2-A86A-3C27D5393599}" dt="2019-09-24T20:29:04.106" v="331" actId="1076"/>
          <ac:spMkLst>
            <pc:docMk/>
            <pc:sldMk cId="2157282803" sldId="273"/>
            <ac:spMk id="3" creationId="{4E2E9FDF-8BD8-4CB3-B888-3A7EC6F53592}"/>
          </ac:spMkLst>
        </pc:spChg>
        <pc:spChg chg="del">
          <ac:chgData name="Thijs Vandaele" userId="dec541bd0b6b3922" providerId="LiveId" clId="{AD882387-BD93-4DA2-A86A-3C27D5393599}" dt="2019-09-24T20:22:51.171" v="170" actId="478"/>
          <ac:spMkLst>
            <pc:docMk/>
            <pc:sldMk cId="2157282803" sldId="273"/>
            <ac:spMk id="4" creationId="{C02F3218-7073-4490-ABFB-EE84DCC854B1}"/>
          </ac:spMkLst>
        </pc:spChg>
        <pc:spChg chg="mod">
          <ac:chgData name="Thijs Vandaele" userId="dec541bd0b6b3922" providerId="LiveId" clId="{AD882387-BD93-4DA2-A86A-3C27D5393599}" dt="2019-09-24T20:29:04.106" v="331" actId="1076"/>
          <ac:spMkLst>
            <pc:docMk/>
            <pc:sldMk cId="2157282803" sldId="273"/>
            <ac:spMk id="5" creationId="{A532E3AA-55D4-4DAB-A54E-FEF35AB4D39C}"/>
          </ac:spMkLst>
        </pc:spChg>
        <pc:spChg chg="mod">
          <ac:chgData name="Thijs Vandaele" userId="dec541bd0b6b3922" providerId="LiveId" clId="{AD882387-BD93-4DA2-A86A-3C27D5393599}" dt="2019-09-24T20:29:04.106" v="331" actId="1076"/>
          <ac:spMkLst>
            <pc:docMk/>
            <pc:sldMk cId="2157282803" sldId="273"/>
            <ac:spMk id="6" creationId="{82610478-3918-498C-9C28-66B4185981EF}"/>
          </ac:spMkLst>
        </pc:spChg>
        <pc:spChg chg="mod">
          <ac:chgData name="Thijs Vandaele" userId="dec541bd0b6b3922" providerId="LiveId" clId="{AD882387-BD93-4DA2-A86A-3C27D5393599}" dt="2019-09-24T20:29:04.106" v="331" actId="1076"/>
          <ac:spMkLst>
            <pc:docMk/>
            <pc:sldMk cId="2157282803" sldId="273"/>
            <ac:spMk id="7" creationId="{5FEF2B23-F673-4647-AB33-DFF38D593C3D}"/>
          </ac:spMkLst>
        </pc:spChg>
        <pc:spChg chg="mod">
          <ac:chgData name="Thijs Vandaele" userId="dec541bd0b6b3922" providerId="LiveId" clId="{AD882387-BD93-4DA2-A86A-3C27D5393599}" dt="2019-09-24T20:29:04.106" v="331" actId="1076"/>
          <ac:spMkLst>
            <pc:docMk/>
            <pc:sldMk cId="2157282803" sldId="273"/>
            <ac:spMk id="8" creationId="{C3F32E60-5860-4A56-A3CC-51A5B31AB0DC}"/>
          </ac:spMkLst>
        </pc:spChg>
        <pc:spChg chg="del">
          <ac:chgData name="Thijs Vandaele" userId="dec541bd0b6b3922" providerId="LiveId" clId="{AD882387-BD93-4DA2-A86A-3C27D5393599}" dt="2019-09-24T20:23:09.122" v="178" actId="478"/>
          <ac:spMkLst>
            <pc:docMk/>
            <pc:sldMk cId="2157282803" sldId="273"/>
            <ac:spMk id="9" creationId="{7E1B2D84-DD7E-4D17-BEC3-CF1082CC86A6}"/>
          </ac:spMkLst>
        </pc:spChg>
        <pc:spChg chg="add mod">
          <ac:chgData name="Thijs Vandaele" userId="dec541bd0b6b3922" providerId="LiveId" clId="{AD882387-BD93-4DA2-A86A-3C27D5393599}" dt="2019-09-24T20:29:04.106" v="331" actId="1076"/>
          <ac:spMkLst>
            <pc:docMk/>
            <pc:sldMk cId="2157282803" sldId="273"/>
            <ac:spMk id="19" creationId="{A2D4A4F3-3C18-4CAA-AB5C-B0CBA29A8868}"/>
          </ac:spMkLst>
        </pc:spChg>
        <pc:spChg chg="add mod">
          <ac:chgData name="Thijs Vandaele" userId="dec541bd0b6b3922" providerId="LiveId" clId="{AD882387-BD93-4DA2-A86A-3C27D5393599}" dt="2019-09-24T20:29:37.575" v="335" actId="14100"/>
          <ac:spMkLst>
            <pc:docMk/>
            <pc:sldMk cId="2157282803" sldId="273"/>
            <ac:spMk id="20" creationId="{630D8873-7FEC-47EB-B656-4E5B3106AD30}"/>
          </ac:spMkLst>
        </pc:spChg>
        <pc:spChg chg="add mod">
          <ac:chgData name="Thijs Vandaele" userId="dec541bd0b6b3922" providerId="LiveId" clId="{AD882387-BD93-4DA2-A86A-3C27D5393599}" dt="2019-09-24T20:27:20.748" v="266" actId="13822"/>
          <ac:spMkLst>
            <pc:docMk/>
            <pc:sldMk cId="2157282803" sldId="273"/>
            <ac:spMk id="22" creationId="{F7DBDBCF-73D9-407D-A8DE-8DFAC385B164}"/>
          </ac:spMkLst>
        </pc:spChg>
        <pc:spChg chg="add mod">
          <ac:chgData name="Thijs Vandaele" userId="dec541bd0b6b3922" providerId="LiveId" clId="{AD882387-BD93-4DA2-A86A-3C27D5393599}" dt="2019-09-24T20:24:56.256" v="216" actId="1076"/>
          <ac:spMkLst>
            <pc:docMk/>
            <pc:sldMk cId="2157282803" sldId="273"/>
            <ac:spMk id="23" creationId="{4A4B45DB-1D9B-4631-AE6D-44B4EA424A1D}"/>
          </ac:spMkLst>
        </pc:spChg>
        <pc:spChg chg="add mod">
          <ac:chgData name="Thijs Vandaele" userId="dec541bd0b6b3922" providerId="LiveId" clId="{AD882387-BD93-4DA2-A86A-3C27D5393599}" dt="2019-09-24T20:26:37.511" v="259" actId="1076"/>
          <ac:spMkLst>
            <pc:docMk/>
            <pc:sldMk cId="2157282803" sldId="273"/>
            <ac:spMk id="25" creationId="{0BABCB42-5342-4AF2-834F-C10434F52339}"/>
          </ac:spMkLst>
        </pc:spChg>
        <pc:spChg chg="add mod">
          <ac:chgData name="Thijs Vandaele" userId="dec541bd0b6b3922" providerId="LiveId" clId="{AD882387-BD93-4DA2-A86A-3C27D5393599}" dt="2019-09-24T20:23:42.846" v="190" actId="1076"/>
          <ac:spMkLst>
            <pc:docMk/>
            <pc:sldMk cId="2157282803" sldId="273"/>
            <ac:spMk id="27" creationId="{C655172D-3A80-452C-ADE9-109B214BC683}"/>
          </ac:spMkLst>
        </pc:spChg>
        <pc:spChg chg="add mod">
          <ac:chgData name="Thijs Vandaele" userId="dec541bd0b6b3922" providerId="LiveId" clId="{AD882387-BD93-4DA2-A86A-3C27D5393599}" dt="2019-09-24T20:27:00.544" v="264" actId="1076"/>
          <ac:spMkLst>
            <pc:docMk/>
            <pc:sldMk cId="2157282803" sldId="273"/>
            <ac:spMk id="28" creationId="{258D06A6-A02D-47C7-843C-DA32743DD6BB}"/>
          </ac:spMkLst>
        </pc:spChg>
        <pc:spChg chg="add mod">
          <ac:chgData name="Thijs Vandaele" userId="dec541bd0b6b3922" providerId="LiveId" clId="{AD882387-BD93-4DA2-A86A-3C27D5393599}" dt="2019-09-24T20:25:39.615" v="237" actId="1076"/>
          <ac:spMkLst>
            <pc:docMk/>
            <pc:sldMk cId="2157282803" sldId="273"/>
            <ac:spMk id="34" creationId="{050A9E7E-AB77-4922-8499-4BB685178CA1}"/>
          </ac:spMkLst>
        </pc:spChg>
        <pc:spChg chg="add mod">
          <ac:chgData name="Thijs Vandaele" userId="dec541bd0b6b3922" providerId="LiveId" clId="{AD882387-BD93-4DA2-A86A-3C27D5393599}" dt="2019-09-24T20:26:11.699" v="248" actId="120"/>
          <ac:spMkLst>
            <pc:docMk/>
            <pc:sldMk cId="2157282803" sldId="273"/>
            <ac:spMk id="35" creationId="{93C41924-0EC3-4411-A0CD-CD4833B89745}"/>
          </ac:spMkLst>
        </pc:spChg>
        <pc:spChg chg="add mod">
          <ac:chgData name="Thijs Vandaele" userId="dec541bd0b6b3922" providerId="LiveId" clId="{AD882387-BD93-4DA2-A86A-3C27D5393599}" dt="2019-09-24T20:26:17.298" v="250" actId="20577"/>
          <ac:spMkLst>
            <pc:docMk/>
            <pc:sldMk cId="2157282803" sldId="273"/>
            <ac:spMk id="36" creationId="{A9E72D36-337B-4A73-ADDF-F56EABE66FDC}"/>
          </ac:spMkLst>
        </pc:spChg>
        <pc:spChg chg="add mod">
          <ac:chgData name="Thijs Vandaele" userId="dec541bd0b6b3922" providerId="LiveId" clId="{AD882387-BD93-4DA2-A86A-3C27D5393599}" dt="2019-09-24T20:26:27.395" v="256" actId="120"/>
          <ac:spMkLst>
            <pc:docMk/>
            <pc:sldMk cId="2157282803" sldId="273"/>
            <ac:spMk id="37" creationId="{DDC405CA-A640-4DD9-ABCA-B8484803F8BF}"/>
          </ac:spMkLst>
        </pc:spChg>
        <pc:spChg chg="add mod">
          <ac:chgData name="Thijs Vandaele" userId="dec541bd0b6b3922" providerId="LiveId" clId="{AD882387-BD93-4DA2-A86A-3C27D5393599}" dt="2019-09-24T20:26:51.906" v="262" actId="120"/>
          <ac:spMkLst>
            <pc:docMk/>
            <pc:sldMk cId="2157282803" sldId="273"/>
            <ac:spMk id="38" creationId="{21A9B0C9-D8BF-43B7-A3C5-64F2A99B56F1}"/>
          </ac:spMkLst>
        </pc:spChg>
        <pc:spChg chg="add mod">
          <ac:chgData name="Thijs Vandaele" userId="dec541bd0b6b3922" providerId="LiveId" clId="{AD882387-BD93-4DA2-A86A-3C27D5393599}" dt="2019-09-24T20:29:04.106" v="331" actId="1076"/>
          <ac:spMkLst>
            <pc:docMk/>
            <pc:sldMk cId="2157282803" sldId="273"/>
            <ac:spMk id="43" creationId="{64F850B5-CE22-4BE0-8F61-2CB3D31724DD}"/>
          </ac:spMkLst>
        </pc:spChg>
        <pc:spChg chg="add mod">
          <ac:chgData name="Thijs Vandaele" userId="dec541bd0b6b3922" providerId="LiveId" clId="{AD882387-BD93-4DA2-A86A-3C27D5393599}" dt="2019-09-24T20:29:04.106" v="331" actId="1076"/>
          <ac:spMkLst>
            <pc:docMk/>
            <pc:sldMk cId="2157282803" sldId="273"/>
            <ac:spMk id="44" creationId="{34DDA785-C416-404D-8331-7878570ADD04}"/>
          </ac:spMkLst>
        </pc:spChg>
        <pc:cxnChg chg="mod">
          <ac:chgData name="Thijs Vandaele" userId="dec541bd0b6b3922" providerId="LiveId" clId="{AD882387-BD93-4DA2-A86A-3C27D5393599}" dt="2019-09-24T20:29:04.106" v="331" actId="1076"/>
          <ac:cxnSpMkLst>
            <pc:docMk/>
            <pc:sldMk cId="2157282803" sldId="273"/>
            <ac:cxnSpMk id="14" creationId="{B45E66A8-3F38-44A1-94EE-828317BAEFB5}"/>
          </ac:cxnSpMkLst>
        </pc:cxnChg>
        <pc:cxnChg chg="mod">
          <ac:chgData name="Thijs Vandaele" userId="dec541bd0b6b3922" providerId="LiveId" clId="{AD882387-BD93-4DA2-A86A-3C27D5393599}" dt="2019-09-24T20:29:04.106" v="331" actId="1076"/>
          <ac:cxnSpMkLst>
            <pc:docMk/>
            <pc:sldMk cId="2157282803" sldId="273"/>
            <ac:cxnSpMk id="15" creationId="{789F3126-7FAC-4513-85A2-ABDC6669CB9D}"/>
          </ac:cxnSpMkLst>
        </pc:cxnChg>
        <pc:cxnChg chg="mod">
          <ac:chgData name="Thijs Vandaele" userId="dec541bd0b6b3922" providerId="LiveId" clId="{AD882387-BD93-4DA2-A86A-3C27D5393599}" dt="2019-09-24T20:29:04.106" v="331" actId="1076"/>
          <ac:cxnSpMkLst>
            <pc:docMk/>
            <pc:sldMk cId="2157282803" sldId="273"/>
            <ac:cxnSpMk id="18" creationId="{CDC35F95-FCD4-4A12-AB6A-85B1EE24A17B}"/>
          </ac:cxnSpMkLst>
        </pc:cxnChg>
        <pc:cxnChg chg="mod">
          <ac:chgData name="Thijs Vandaele" userId="dec541bd0b6b3922" providerId="LiveId" clId="{AD882387-BD93-4DA2-A86A-3C27D5393599}" dt="2019-09-24T20:29:04.106" v="331" actId="1076"/>
          <ac:cxnSpMkLst>
            <pc:docMk/>
            <pc:sldMk cId="2157282803" sldId="273"/>
            <ac:cxnSpMk id="21" creationId="{E3C2DD5B-334D-46D3-8025-113E3A8851FE}"/>
          </ac:cxnSpMkLst>
        </pc:cxnChg>
        <pc:cxnChg chg="mod">
          <ac:chgData name="Thijs Vandaele" userId="dec541bd0b6b3922" providerId="LiveId" clId="{AD882387-BD93-4DA2-A86A-3C27D5393599}" dt="2019-09-24T20:29:04.106" v="331" actId="1076"/>
          <ac:cxnSpMkLst>
            <pc:docMk/>
            <pc:sldMk cId="2157282803" sldId="273"/>
            <ac:cxnSpMk id="24" creationId="{479F8ACD-2CBD-41FD-82A2-287B0F728962}"/>
          </ac:cxnSpMkLst>
        </pc:cxnChg>
        <pc:cxnChg chg="add mod">
          <ac:chgData name="Thijs Vandaele" userId="dec541bd0b6b3922" providerId="LiveId" clId="{AD882387-BD93-4DA2-A86A-3C27D5393599}" dt="2019-09-24T20:25:01.704" v="218" actId="14100"/>
          <ac:cxnSpMkLst>
            <pc:docMk/>
            <pc:sldMk cId="2157282803" sldId="273"/>
            <ac:cxnSpMk id="30" creationId="{3936934A-7F25-4F0D-85CD-B35B5BEC33D2}"/>
          </ac:cxnSpMkLst>
        </pc:cxnChg>
        <pc:cxnChg chg="add mod">
          <ac:chgData name="Thijs Vandaele" userId="dec541bd0b6b3922" providerId="LiveId" clId="{AD882387-BD93-4DA2-A86A-3C27D5393599}" dt="2019-09-24T20:27:02.495" v="265" actId="14100"/>
          <ac:cxnSpMkLst>
            <pc:docMk/>
            <pc:sldMk cId="2157282803" sldId="273"/>
            <ac:cxnSpMk id="33" creationId="{F05A405A-611C-4BC3-ABF1-C93F9C05B1C7}"/>
          </ac:cxnSpMkLst>
        </pc:cxnChg>
        <pc:cxnChg chg="add mod">
          <ac:chgData name="Thijs Vandaele" userId="dec541bd0b6b3922" providerId="LiveId" clId="{AD882387-BD93-4DA2-A86A-3C27D5393599}" dt="2019-09-24T20:29:04.106" v="331" actId="1076"/>
          <ac:cxnSpMkLst>
            <pc:docMk/>
            <pc:sldMk cId="2157282803" sldId="273"/>
            <ac:cxnSpMk id="56" creationId="{89E0E8F1-1E3D-450F-A4A7-33882B30F66E}"/>
          </ac:cxnSpMkLst>
        </pc:cxnChg>
      </pc:sldChg>
      <pc:sldChg chg="addSp delSp modSp">
        <pc:chgData name="Thijs Vandaele" userId="dec541bd0b6b3922" providerId="LiveId" clId="{AD882387-BD93-4DA2-A86A-3C27D5393599}" dt="2019-09-27T17:03:20.740" v="3876" actId="1076"/>
        <pc:sldMkLst>
          <pc:docMk/>
          <pc:sldMk cId="1503594912" sldId="274"/>
        </pc:sldMkLst>
        <pc:spChg chg="del">
          <ac:chgData name="Thijs Vandaele" userId="dec541bd0b6b3922" providerId="LiveId" clId="{AD882387-BD93-4DA2-A86A-3C27D5393599}" dt="2019-09-27T17:02:57.984" v="3864" actId="478"/>
          <ac:spMkLst>
            <pc:docMk/>
            <pc:sldMk cId="1503594912" sldId="274"/>
            <ac:spMk id="4" creationId="{A545F683-85A7-4EE5-B9EC-86E8A12ADBFE}"/>
          </ac:spMkLst>
        </pc:spChg>
        <pc:spChg chg="del">
          <ac:chgData name="Thijs Vandaele" userId="dec541bd0b6b3922" providerId="LiveId" clId="{AD882387-BD93-4DA2-A86A-3C27D5393599}" dt="2019-09-27T17:03:10.517" v="3872" actId="478"/>
          <ac:spMkLst>
            <pc:docMk/>
            <pc:sldMk cId="1503594912" sldId="274"/>
            <ac:spMk id="9" creationId="{3DAB5D5F-088B-4158-8816-8EBAC39A5296}"/>
          </ac:spMkLst>
        </pc:spChg>
        <pc:spChg chg="add mod">
          <ac:chgData name="Thijs Vandaele" userId="dec541bd0b6b3922" providerId="LiveId" clId="{AD882387-BD93-4DA2-A86A-3C27D5393599}" dt="2019-09-27T17:03:09.060" v="3871" actId="1076"/>
          <ac:spMkLst>
            <pc:docMk/>
            <pc:sldMk cId="1503594912" sldId="274"/>
            <ac:spMk id="29" creationId="{66FC8FB6-0C85-4E82-8495-669B187BBC43}"/>
          </ac:spMkLst>
        </pc:spChg>
        <pc:spChg chg="add mod">
          <ac:chgData name="Thijs Vandaele" userId="dec541bd0b6b3922" providerId="LiveId" clId="{AD882387-BD93-4DA2-A86A-3C27D5393599}" dt="2019-09-27T17:03:20.740" v="3876" actId="1076"/>
          <ac:spMkLst>
            <pc:docMk/>
            <pc:sldMk cId="1503594912" sldId="274"/>
            <ac:spMk id="33" creationId="{7278D62E-25AE-4F70-B441-EE7E4986673B}"/>
          </ac:spMkLst>
        </pc:spChg>
        <pc:cxnChg chg="mod">
          <ac:chgData name="Thijs Vandaele" userId="dec541bd0b6b3922" providerId="LiveId" clId="{AD882387-BD93-4DA2-A86A-3C27D5393599}" dt="2019-09-27T17:03:20.740" v="3876" actId="1076"/>
          <ac:cxnSpMkLst>
            <pc:docMk/>
            <pc:sldMk cId="1503594912" sldId="274"/>
            <ac:cxnSpMk id="16" creationId="{E642C12C-470F-44D3-9F0C-EE79D8FDC07F}"/>
          </ac:cxnSpMkLst>
        </pc:cxnChg>
        <pc:cxnChg chg="mod">
          <ac:chgData name="Thijs Vandaele" userId="dec541bd0b6b3922" providerId="LiveId" clId="{AD882387-BD93-4DA2-A86A-3C27D5393599}" dt="2019-09-27T17:03:09.060" v="3871" actId="1076"/>
          <ac:cxnSpMkLst>
            <pc:docMk/>
            <pc:sldMk cId="1503594912" sldId="274"/>
            <ac:cxnSpMk id="83" creationId="{2AA7A900-3F14-4DB1-8C79-73298DAF9A78}"/>
          </ac:cxnSpMkLst>
        </pc:cxnChg>
      </pc:sldChg>
      <pc:sldChg chg="addSp modSp">
        <pc:chgData name="Thijs Vandaele" userId="dec541bd0b6b3922" providerId="LiveId" clId="{AD882387-BD93-4DA2-A86A-3C27D5393599}" dt="2019-09-24T20:31:58.351" v="347" actId="1076"/>
        <pc:sldMkLst>
          <pc:docMk/>
          <pc:sldMk cId="249933999" sldId="278"/>
        </pc:sldMkLst>
        <pc:spChg chg="add mod">
          <ac:chgData name="Thijs Vandaele" userId="dec541bd0b6b3922" providerId="LiveId" clId="{AD882387-BD93-4DA2-A86A-3C27D5393599}" dt="2019-09-24T20:31:49" v="346" actId="14100"/>
          <ac:spMkLst>
            <pc:docMk/>
            <pc:sldMk cId="249933999" sldId="278"/>
            <ac:spMk id="3" creationId="{764A59E5-FB1D-4638-A111-E30A429FD3FA}"/>
          </ac:spMkLst>
        </pc:spChg>
        <pc:picChg chg="mod">
          <ac:chgData name="Thijs Vandaele" userId="dec541bd0b6b3922" providerId="LiveId" clId="{AD882387-BD93-4DA2-A86A-3C27D5393599}" dt="2019-09-24T20:31:58.351" v="347" actId="1076"/>
          <ac:picMkLst>
            <pc:docMk/>
            <pc:sldMk cId="249933999" sldId="278"/>
            <ac:picMk id="12290" creationId="{D0C9BA28-6BCC-4C3B-A6B7-138F9657964E}"/>
          </ac:picMkLst>
        </pc:picChg>
      </pc:sldChg>
      <pc:sldChg chg="modSp">
        <pc:chgData name="Thijs Vandaele" userId="dec541bd0b6b3922" providerId="LiveId" clId="{AD882387-BD93-4DA2-A86A-3C27D5393599}" dt="2019-09-25T15:34:22.309" v="3781" actId="20577"/>
        <pc:sldMkLst>
          <pc:docMk/>
          <pc:sldMk cId="2344172097" sldId="293"/>
        </pc:sldMkLst>
        <pc:spChg chg="mod">
          <ac:chgData name="Thijs Vandaele" userId="dec541bd0b6b3922" providerId="LiveId" clId="{AD882387-BD93-4DA2-A86A-3C27D5393599}" dt="2019-09-25T15:34:22.309" v="3781" actId="20577"/>
          <ac:spMkLst>
            <pc:docMk/>
            <pc:sldMk cId="2344172097" sldId="293"/>
            <ac:spMk id="3" creationId="{5556EB8C-C4B0-4C8E-B704-25E603ED91B1}"/>
          </ac:spMkLst>
        </pc:spChg>
      </pc:sldChg>
      <pc:sldChg chg="modSp">
        <pc:chgData name="Thijs Vandaele" userId="dec541bd0b6b3922" providerId="LiveId" clId="{AD882387-BD93-4DA2-A86A-3C27D5393599}" dt="2019-09-27T17:04:02.725" v="3883" actId="20577"/>
        <pc:sldMkLst>
          <pc:docMk/>
          <pc:sldMk cId="2197567228" sldId="297"/>
        </pc:sldMkLst>
        <pc:spChg chg="mod">
          <ac:chgData name="Thijs Vandaele" userId="dec541bd0b6b3922" providerId="LiveId" clId="{AD882387-BD93-4DA2-A86A-3C27D5393599}" dt="2019-09-27T17:04:02.725" v="3883" actId="20577"/>
          <ac:spMkLst>
            <pc:docMk/>
            <pc:sldMk cId="2197567228" sldId="297"/>
            <ac:spMk id="3" creationId="{60498C96-66D5-4456-9C7E-4A0A114940D5}"/>
          </ac:spMkLst>
        </pc:spChg>
      </pc:sldChg>
      <pc:sldChg chg="addSp delSp modSp">
        <pc:chgData name="Thijs Vandaele" userId="dec541bd0b6b3922" providerId="LiveId" clId="{AD882387-BD93-4DA2-A86A-3C27D5393599}" dt="2019-09-27T17:06:40.742" v="3965" actId="20577"/>
        <pc:sldMkLst>
          <pc:docMk/>
          <pc:sldMk cId="1776619448" sldId="298"/>
        </pc:sldMkLst>
        <pc:spChg chg="del mod">
          <ac:chgData name="Thijs Vandaele" userId="dec541bd0b6b3922" providerId="LiveId" clId="{AD882387-BD93-4DA2-A86A-3C27D5393599}" dt="2019-09-27T17:04:11.206" v="3884" actId="478"/>
          <ac:spMkLst>
            <pc:docMk/>
            <pc:sldMk cId="1776619448" sldId="298"/>
            <ac:spMk id="3" creationId="{60498C96-66D5-4456-9C7E-4A0A114940D5}"/>
          </ac:spMkLst>
        </pc:spChg>
        <pc:spChg chg="add del mod">
          <ac:chgData name="Thijs Vandaele" userId="dec541bd0b6b3922" providerId="LiveId" clId="{AD882387-BD93-4DA2-A86A-3C27D5393599}" dt="2019-09-27T17:04:17.855" v="3887" actId="478"/>
          <ac:spMkLst>
            <pc:docMk/>
            <pc:sldMk cId="1776619448" sldId="298"/>
            <ac:spMk id="5" creationId="{9D938032-EBE1-485E-9B48-8C091E715B4C}"/>
          </ac:spMkLst>
        </pc:spChg>
        <pc:spChg chg="add mod">
          <ac:chgData name="Thijs Vandaele" userId="dec541bd0b6b3922" providerId="LiveId" clId="{AD882387-BD93-4DA2-A86A-3C27D5393599}" dt="2019-09-27T17:06:40.742" v="3965" actId="20577"/>
          <ac:spMkLst>
            <pc:docMk/>
            <pc:sldMk cId="1776619448" sldId="298"/>
            <ac:spMk id="6" creationId="{42437A87-FB11-4180-AF8E-BF04B8D6AAEA}"/>
          </ac:spMkLst>
        </pc:spChg>
      </pc:sldChg>
      <pc:sldChg chg="modSp">
        <pc:chgData name="Thijs Vandaele" userId="dec541bd0b6b3922" providerId="LiveId" clId="{AD882387-BD93-4DA2-A86A-3C27D5393599}" dt="2019-09-27T17:05:26.751" v="3956" actId="20577"/>
        <pc:sldMkLst>
          <pc:docMk/>
          <pc:sldMk cId="2820254145" sldId="299"/>
        </pc:sldMkLst>
        <pc:spChg chg="mod">
          <ac:chgData name="Thijs Vandaele" userId="dec541bd0b6b3922" providerId="LiveId" clId="{AD882387-BD93-4DA2-A86A-3C27D5393599}" dt="2019-09-27T17:05:26.751" v="3956" actId="20577"/>
          <ac:spMkLst>
            <pc:docMk/>
            <pc:sldMk cId="2820254145" sldId="299"/>
            <ac:spMk id="3" creationId="{60498C96-66D5-4456-9C7E-4A0A114940D5}"/>
          </ac:spMkLst>
        </pc:spChg>
      </pc:sldChg>
      <pc:sldChg chg="modSp">
        <pc:chgData name="Thijs Vandaele" userId="dec541bd0b6b3922" providerId="LiveId" clId="{AD882387-BD93-4DA2-A86A-3C27D5393599}" dt="2019-09-24T20:33:22.099" v="349" actId="20577"/>
        <pc:sldMkLst>
          <pc:docMk/>
          <pc:sldMk cId="1958327886" sldId="307"/>
        </pc:sldMkLst>
        <pc:spChg chg="mod">
          <ac:chgData name="Thijs Vandaele" userId="dec541bd0b6b3922" providerId="LiveId" clId="{AD882387-BD93-4DA2-A86A-3C27D5393599}" dt="2019-09-24T20:33:22.099" v="349" actId="20577"/>
          <ac:spMkLst>
            <pc:docMk/>
            <pc:sldMk cId="1958327886" sldId="307"/>
            <ac:spMk id="2" creationId="{6CCC06C1-0959-4C27-B44A-F457017952C4}"/>
          </ac:spMkLst>
        </pc:spChg>
      </pc:sldChg>
      <pc:sldChg chg="modSp">
        <pc:chgData name="Thijs Vandaele" userId="dec541bd0b6b3922" providerId="LiveId" clId="{AD882387-BD93-4DA2-A86A-3C27D5393599}" dt="2019-09-24T20:33:19.995" v="348" actId="20577"/>
        <pc:sldMkLst>
          <pc:docMk/>
          <pc:sldMk cId="1345773221" sldId="308"/>
        </pc:sldMkLst>
        <pc:spChg chg="mod">
          <ac:chgData name="Thijs Vandaele" userId="dec541bd0b6b3922" providerId="LiveId" clId="{AD882387-BD93-4DA2-A86A-3C27D5393599}" dt="2019-09-24T20:33:19.995" v="348" actId="20577"/>
          <ac:spMkLst>
            <pc:docMk/>
            <pc:sldMk cId="1345773221" sldId="308"/>
            <ac:spMk id="2" creationId="{88E9145C-1A4A-410C-887E-21EF79133268}"/>
          </ac:spMkLst>
        </pc:spChg>
      </pc:sldChg>
      <pc:sldChg chg="addSp modSp add">
        <pc:chgData name="Thijs Vandaele" userId="dec541bd0b6b3922" providerId="LiveId" clId="{AD882387-BD93-4DA2-A86A-3C27D5393599}" dt="2019-09-24T20:38:14.135" v="633" actId="1076"/>
        <pc:sldMkLst>
          <pc:docMk/>
          <pc:sldMk cId="2582270083" sldId="311"/>
        </pc:sldMkLst>
        <pc:spChg chg="mod">
          <ac:chgData name="Thijs Vandaele" userId="dec541bd0b6b3922" providerId="LiveId" clId="{AD882387-BD93-4DA2-A86A-3C27D5393599}" dt="2019-09-24T20:33:50.238" v="360" actId="20577"/>
          <ac:spMkLst>
            <pc:docMk/>
            <pc:sldMk cId="2582270083" sldId="311"/>
            <ac:spMk id="2" creationId="{4E95DB6E-6AB0-4AAD-8E73-0E2B59DC86DF}"/>
          </ac:spMkLst>
        </pc:spChg>
        <pc:spChg chg="mod">
          <ac:chgData name="Thijs Vandaele" userId="dec541bd0b6b3922" providerId="LiveId" clId="{AD882387-BD93-4DA2-A86A-3C27D5393599}" dt="2019-09-24T20:38:05.425" v="632" actId="20577"/>
          <ac:spMkLst>
            <pc:docMk/>
            <pc:sldMk cId="2582270083" sldId="311"/>
            <ac:spMk id="3" creationId="{97ADCE91-D8AC-4FD4-A350-6330F2023EC5}"/>
          </ac:spMkLst>
        </pc:spChg>
        <pc:picChg chg="add mod">
          <ac:chgData name="Thijs Vandaele" userId="dec541bd0b6b3922" providerId="LiveId" clId="{AD882387-BD93-4DA2-A86A-3C27D5393599}" dt="2019-09-24T20:38:14.135" v="633" actId="1076"/>
          <ac:picMkLst>
            <pc:docMk/>
            <pc:sldMk cId="2582270083" sldId="311"/>
            <ac:picMk id="4" creationId="{CA6B7DEC-DCF4-4142-89D9-360B0B9101EA}"/>
          </ac:picMkLst>
        </pc:picChg>
      </pc:sldChg>
      <pc:sldChg chg="addSp modSp add">
        <pc:chgData name="Thijs Vandaele" userId="dec541bd0b6b3922" providerId="LiveId" clId="{AD882387-BD93-4DA2-A86A-3C27D5393599}" dt="2019-09-24T20:40:55.392" v="777" actId="14100"/>
        <pc:sldMkLst>
          <pc:docMk/>
          <pc:sldMk cId="383524958" sldId="312"/>
        </pc:sldMkLst>
        <pc:spChg chg="mod">
          <ac:chgData name="Thijs Vandaele" userId="dec541bd0b6b3922" providerId="LiveId" clId="{AD882387-BD93-4DA2-A86A-3C27D5393599}" dt="2019-09-24T20:38:47.853" v="649" actId="20577"/>
          <ac:spMkLst>
            <pc:docMk/>
            <pc:sldMk cId="383524958" sldId="312"/>
            <ac:spMk id="2" creationId="{CF1B58B1-7081-4B9C-9C97-FB614CA03CB4}"/>
          </ac:spMkLst>
        </pc:spChg>
        <pc:spChg chg="mod">
          <ac:chgData name="Thijs Vandaele" userId="dec541bd0b6b3922" providerId="LiveId" clId="{AD882387-BD93-4DA2-A86A-3C27D5393599}" dt="2019-09-24T20:40:22.608" v="774" actId="20577"/>
          <ac:spMkLst>
            <pc:docMk/>
            <pc:sldMk cId="383524958" sldId="312"/>
            <ac:spMk id="3" creationId="{3F93D232-DAC9-4DF4-AE54-E2374B6D61DC}"/>
          </ac:spMkLst>
        </pc:spChg>
        <pc:picChg chg="add mod">
          <ac:chgData name="Thijs Vandaele" userId="dec541bd0b6b3922" providerId="LiveId" clId="{AD882387-BD93-4DA2-A86A-3C27D5393599}" dt="2019-09-24T20:40:13.904" v="762" actId="1076"/>
          <ac:picMkLst>
            <pc:docMk/>
            <pc:sldMk cId="383524958" sldId="312"/>
            <ac:picMk id="4" creationId="{B5462899-914C-4EF7-BB60-DB9536F612AE}"/>
          </ac:picMkLst>
        </pc:picChg>
        <pc:picChg chg="add mod">
          <ac:chgData name="Thijs Vandaele" userId="dec541bd0b6b3922" providerId="LiveId" clId="{AD882387-BD93-4DA2-A86A-3C27D5393599}" dt="2019-09-24T20:40:55.392" v="777" actId="14100"/>
          <ac:picMkLst>
            <pc:docMk/>
            <pc:sldMk cId="383524958" sldId="312"/>
            <ac:picMk id="5" creationId="{79B129F1-77B2-4AA0-B062-AF115C904AD5}"/>
          </ac:picMkLst>
        </pc:picChg>
      </pc:sldChg>
      <pc:sldChg chg="addSp modSp add">
        <pc:chgData name="Thijs Vandaele" userId="dec541bd0b6b3922" providerId="LiveId" clId="{AD882387-BD93-4DA2-A86A-3C27D5393599}" dt="2019-09-24T20:44:50.903" v="1049" actId="1076"/>
        <pc:sldMkLst>
          <pc:docMk/>
          <pc:sldMk cId="4211555203" sldId="313"/>
        </pc:sldMkLst>
        <pc:spChg chg="mod">
          <ac:chgData name="Thijs Vandaele" userId="dec541bd0b6b3922" providerId="LiveId" clId="{AD882387-BD93-4DA2-A86A-3C27D5393599}" dt="2019-09-24T20:41:31.978" v="837" actId="20577"/>
          <ac:spMkLst>
            <pc:docMk/>
            <pc:sldMk cId="4211555203" sldId="313"/>
            <ac:spMk id="2" creationId="{AC63BA57-3307-4CCF-9CD0-660236A42C2D}"/>
          </ac:spMkLst>
        </pc:spChg>
        <pc:spChg chg="mod">
          <ac:chgData name="Thijs Vandaele" userId="dec541bd0b6b3922" providerId="LiveId" clId="{AD882387-BD93-4DA2-A86A-3C27D5393599}" dt="2019-09-24T20:44:28.473" v="1045" actId="20577"/>
          <ac:spMkLst>
            <pc:docMk/>
            <pc:sldMk cId="4211555203" sldId="313"/>
            <ac:spMk id="3" creationId="{23704ED0-458B-4BDB-8AFA-83498FFBB8CB}"/>
          </ac:spMkLst>
        </pc:spChg>
        <pc:picChg chg="add mod">
          <ac:chgData name="Thijs Vandaele" userId="dec541bd0b6b3922" providerId="LiveId" clId="{AD882387-BD93-4DA2-A86A-3C27D5393599}" dt="2019-09-24T20:44:50.903" v="1049" actId="1076"/>
          <ac:picMkLst>
            <pc:docMk/>
            <pc:sldMk cId="4211555203" sldId="313"/>
            <ac:picMk id="4" creationId="{B5A21166-00F8-4C12-AB24-31EBB4F0DF78}"/>
          </ac:picMkLst>
        </pc:picChg>
      </pc:sldChg>
      <pc:sldChg chg="addSp delSp modSp add modAnim">
        <pc:chgData name="Thijs Vandaele" userId="dec541bd0b6b3922" providerId="LiveId" clId="{AD882387-BD93-4DA2-A86A-3C27D5393599}" dt="2019-09-24T21:48:48.756" v="2953"/>
        <pc:sldMkLst>
          <pc:docMk/>
          <pc:sldMk cId="1876138075" sldId="314"/>
        </pc:sldMkLst>
        <pc:spChg chg="mod">
          <ac:chgData name="Thijs Vandaele" userId="dec541bd0b6b3922" providerId="LiveId" clId="{AD882387-BD93-4DA2-A86A-3C27D5393599}" dt="2019-09-24T20:49:05.598" v="1179" actId="20577"/>
          <ac:spMkLst>
            <pc:docMk/>
            <pc:sldMk cId="1876138075" sldId="314"/>
            <ac:spMk id="2" creationId="{DFCFF7DC-4CD1-4016-A85E-08203EEEB2F5}"/>
          </ac:spMkLst>
        </pc:spChg>
        <pc:spChg chg="mod">
          <ac:chgData name="Thijs Vandaele" userId="dec541bd0b6b3922" providerId="LiveId" clId="{AD882387-BD93-4DA2-A86A-3C27D5393599}" dt="2019-09-24T21:47:25.710" v="2932" actId="20577"/>
          <ac:spMkLst>
            <pc:docMk/>
            <pc:sldMk cId="1876138075" sldId="314"/>
            <ac:spMk id="3" creationId="{21C91057-275A-4039-B1DE-AD06E4E01189}"/>
          </ac:spMkLst>
        </pc:spChg>
        <pc:spChg chg="add mod">
          <ac:chgData name="Thijs Vandaele" userId="dec541bd0b6b3922" providerId="LiveId" clId="{AD882387-BD93-4DA2-A86A-3C27D5393599}" dt="2019-09-24T21:45:34.559" v="2867" actId="20577"/>
          <ac:spMkLst>
            <pc:docMk/>
            <pc:sldMk cId="1876138075" sldId="314"/>
            <ac:spMk id="4" creationId="{16EBFCEF-4B94-4B6C-BF5B-682A350F600F}"/>
          </ac:spMkLst>
        </pc:spChg>
        <pc:spChg chg="add mod">
          <ac:chgData name="Thijs Vandaele" userId="dec541bd0b6b3922" providerId="LiveId" clId="{AD882387-BD93-4DA2-A86A-3C27D5393599}" dt="2019-09-24T21:45:44.933" v="2877" actId="20577"/>
          <ac:spMkLst>
            <pc:docMk/>
            <pc:sldMk cId="1876138075" sldId="314"/>
            <ac:spMk id="6" creationId="{E03E7313-E152-430E-B9D5-73D5700C4B4B}"/>
          </ac:spMkLst>
        </pc:spChg>
        <pc:spChg chg="add mod">
          <ac:chgData name="Thijs Vandaele" userId="dec541bd0b6b3922" providerId="LiveId" clId="{AD882387-BD93-4DA2-A86A-3C27D5393599}" dt="2019-09-24T21:47:29.910" v="2934" actId="1076"/>
          <ac:spMkLst>
            <pc:docMk/>
            <pc:sldMk cId="1876138075" sldId="314"/>
            <ac:spMk id="7" creationId="{747CAA11-8ADB-4ECE-B949-14228F46FE7E}"/>
          </ac:spMkLst>
        </pc:spChg>
        <pc:spChg chg="add mod">
          <ac:chgData name="Thijs Vandaele" userId="dec541bd0b6b3922" providerId="LiveId" clId="{AD882387-BD93-4DA2-A86A-3C27D5393599}" dt="2019-09-24T21:47:41.560" v="2942" actId="20577"/>
          <ac:spMkLst>
            <pc:docMk/>
            <pc:sldMk cId="1876138075" sldId="314"/>
            <ac:spMk id="8" creationId="{5CE3F987-177A-413F-AC11-7017067080B2}"/>
          </ac:spMkLst>
        </pc:spChg>
        <pc:spChg chg="add mod">
          <ac:chgData name="Thijs Vandaele" userId="dec541bd0b6b3922" providerId="LiveId" clId="{AD882387-BD93-4DA2-A86A-3C27D5393599}" dt="2019-09-24T21:48:02.159" v="2947" actId="14100"/>
          <ac:spMkLst>
            <pc:docMk/>
            <pc:sldMk cId="1876138075" sldId="314"/>
            <ac:spMk id="9" creationId="{EB53C513-3504-4641-9E18-97EA5BDA07C4}"/>
          </ac:spMkLst>
        </pc:spChg>
        <pc:cxnChg chg="add del">
          <ac:chgData name="Thijs Vandaele" userId="dec541bd0b6b3922" providerId="LiveId" clId="{AD882387-BD93-4DA2-A86A-3C27D5393599}" dt="2019-09-24T21:45:39.369" v="2869" actId="478"/>
          <ac:cxnSpMkLst>
            <pc:docMk/>
            <pc:sldMk cId="1876138075" sldId="314"/>
            <ac:cxnSpMk id="5" creationId="{B7D48789-5FD8-4B40-9AB8-C10C50CF6314}"/>
          </ac:cxnSpMkLst>
        </pc:cxnChg>
      </pc:sldChg>
      <pc:sldChg chg="addSp delSp modSp add del">
        <pc:chgData name="Thijs Vandaele" userId="dec541bd0b6b3922" providerId="LiveId" clId="{AD882387-BD93-4DA2-A86A-3C27D5393599}" dt="2019-09-24T20:48:59.392" v="1168" actId="2696"/>
        <pc:sldMkLst>
          <pc:docMk/>
          <pc:sldMk cId="2083946666" sldId="314"/>
        </pc:sldMkLst>
        <pc:spChg chg="mod">
          <ac:chgData name="Thijs Vandaele" userId="dec541bd0b6b3922" providerId="LiveId" clId="{AD882387-BD93-4DA2-A86A-3C27D5393599}" dt="2019-09-24T20:46:19.858" v="1084" actId="20577"/>
          <ac:spMkLst>
            <pc:docMk/>
            <pc:sldMk cId="2083946666" sldId="314"/>
            <ac:spMk id="2" creationId="{E288ABAB-6F72-49B0-A4DD-156EB3E27689}"/>
          </ac:spMkLst>
        </pc:spChg>
        <pc:spChg chg="del">
          <ac:chgData name="Thijs Vandaele" userId="dec541bd0b6b3922" providerId="LiveId" clId="{AD882387-BD93-4DA2-A86A-3C27D5393599}" dt="2019-09-24T20:46:05.857" v="1082" actId="478"/>
          <ac:spMkLst>
            <pc:docMk/>
            <pc:sldMk cId="2083946666" sldId="314"/>
            <ac:spMk id="3" creationId="{73E571CA-B7A3-45DC-9AFA-EBCE566CF3C0}"/>
          </ac:spMkLst>
        </pc:spChg>
        <pc:graphicFrameChg chg="add mod modGraphic">
          <ac:chgData name="Thijs Vandaele" userId="dec541bd0b6b3922" providerId="LiveId" clId="{AD882387-BD93-4DA2-A86A-3C27D5393599}" dt="2019-09-24T20:47:01.623" v="1167" actId="20577"/>
          <ac:graphicFrameMkLst>
            <pc:docMk/>
            <pc:sldMk cId="2083946666" sldId="314"/>
            <ac:graphicFrameMk id="4" creationId="{15EE3711-EE69-4905-AA84-335E1EB7CE2C}"/>
          </ac:graphicFrameMkLst>
        </pc:graphicFrameChg>
      </pc:sldChg>
      <pc:sldChg chg="modSp add del">
        <pc:chgData name="Thijs Vandaele" userId="dec541bd0b6b3922" providerId="LiveId" clId="{AD882387-BD93-4DA2-A86A-3C27D5393599}" dt="2019-09-27T20:23:10.906" v="3966" actId="2696"/>
        <pc:sldMkLst>
          <pc:docMk/>
          <pc:sldMk cId="2922706566" sldId="315"/>
        </pc:sldMkLst>
        <pc:spChg chg="mod">
          <ac:chgData name="Thijs Vandaele" userId="dec541bd0b6b3922" providerId="LiveId" clId="{AD882387-BD93-4DA2-A86A-3C27D5393599}" dt="2019-09-25T15:37:06.523" v="3850" actId="20577"/>
          <ac:spMkLst>
            <pc:docMk/>
            <pc:sldMk cId="2922706566" sldId="315"/>
            <ac:spMk id="3" creationId="{5659E72B-3D88-47CA-90CD-48376E864039}"/>
          </ac:spMkLst>
        </pc:spChg>
      </pc:sldChg>
      <pc:sldChg chg="addSp delSp modSp add">
        <pc:chgData name="Thijs Vandaele" userId="dec541bd0b6b3922" providerId="LiveId" clId="{AD882387-BD93-4DA2-A86A-3C27D5393599}" dt="2019-09-24T20:58:04.798" v="1340" actId="20577"/>
        <pc:sldMkLst>
          <pc:docMk/>
          <pc:sldMk cId="3672169062" sldId="316"/>
        </pc:sldMkLst>
        <pc:spChg chg="mod">
          <ac:chgData name="Thijs Vandaele" userId="dec541bd0b6b3922" providerId="LiveId" clId="{AD882387-BD93-4DA2-A86A-3C27D5393599}" dt="2019-09-24T20:58:04.798" v="1340" actId="20577"/>
          <ac:spMkLst>
            <pc:docMk/>
            <pc:sldMk cId="3672169062" sldId="316"/>
            <ac:spMk id="2" creationId="{2852DDF3-2890-4D23-8DFF-4ECD5520C6E4}"/>
          </ac:spMkLst>
        </pc:spChg>
        <pc:spChg chg="del">
          <ac:chgData name="Thijs Vandaele" userId="dec541bd0b6b3922" providerId="LiveId" clId="{AD882387-BD93-4DA2-A86A-3C27D5393599}" dt="2019-09-24T20:49:41.778" v="1215" actId="478"/>
          <ac:spMkLst>
            <pc:docMk/>
            <pc:sldMk cId="3672169062" sldId="316"/>
            <ac:spMk id="3" creationId="{F8D67D3C-8F36-43B0-899B-8077C6A64E25}"/>
          </ac:spMkLst>
        </pc:spChg>
        <pc:picChg chg="add mod">
          <ac:chgData name="Thijs Vandaele" userId="dec541bd0b6b3922" providerId="LiveId" clId="{AD882387-BD93-4DA2-A86A-3C27D5393599}" dt="2019-09-24T20:51:35.671" v="1225" actId="1076"/>
          <ac:picMkLst>
            <pc:docMk/>
            <pc:sldMk cId="3672169062" sldId="316"/>
            <ac:picMk id="4" creationId="{7CEB4966-D6A7-4119-A639-4C1B7AE1625A}"/>
          </ac:picMkLst>
        </pc:picChg>
      </pc:sldChg>
      <pc:sldChg chg="add del">
        <pc:chgData name="Thijs Vandaele" userId="dec541bd0b6b3922" providerId="LiveId" clId="{AD882387-BD93-4DA2-A86A-3C27D5393599}" dt="2019-09-24T20:51:46.490" v="1227" actId="2696"/>
        <pc:sldMkLst>
          <pc:docMk/>
          <pc:sldMk cId="2383819464" sldId="317"/>
        </pc:sldMkLst>
      </pc:sldChg>
      <pc:sldChg chg="addSp delSp modSp add">
        <pc:chgData name="Thijs Vandaele" userId="dec541bd0b6b3922" providerId="LiveId" clId="{AD882387-BD93-4DA2-A86A-3C27D5393599}" dt="2019-09-24T20:58:01.278" v="1338" actId="20577"/>
        <pc:sldMkLst>
          <pc:docMk/>
          <pc:sldMk cId="3190703034" sldId="317"/>
        </pc:sldMkLst>
        <pc:spChg chg="mod">
          <ac:chgData name="Thijs Vandaele" userId="dec541bd0b6b3922" providerId="LiveId" clId="{AD882387-BD93-4DA2-A86A-3C27D5393599}" dt="2019-09-24T20:58:01.278" v="1338" actId="20577"/>
          <ac:spMkLst>
            <pc:docMk/>
            <pc:sldMk cId="3190703034" sldId="317"/>
            <ac:spMk id="2" creationId="{2852DDF3-2890-4D23-8DFF-4ECD5520C6E4}"/>
          </ac:spMkLst>
        </pc:spChg>
        <pc:picChg chg="add mod">
          <ac:chgData name="Thijs Vandaele" userId="dec541bd0b6b3922" providerId="LiveId" clId="{AD882387-BD93-4DA2-A86A-3C27D5393599}" dt="2019-09-24T20:52:48.415" v="1232" actId="1076"/>
          <ac:picMkLst>
            <pc:docMk/>
            <pc:sldMk cId="3190703034" sldId="317"/>
            <ac:picMk id="3" creationId="{7871AE36-B315-4CF1-B0CB-9C6968391E61}"/>
          </ac:picMkLst>
        </pc:picChg>
        <pc:picChg chg="del">
          <ac:chgData name="Thijs Vandaele" userId="dec541bd0b6b3922" providerId="LiveId" clId="{AD882387-BD93-4DA2-A86A-3C27D5393599}" dt="2019-09-24T20:52:42.932" v="1229" actId="478"/>
          <ac:picMkLst>
            <pc:docMk/>
            <pc:sldMk cId="3190703034" sldId="317"/>
            <ac:picMk id="4" creationId="{7CEB4966-D6A7-4119-A639-4C1B7AE1625A}"/>
          </ac:picMkLst>
        </pc:picChg>
      </pc:sldChg>
      <pc:sldChg chg="addSp delSp modSp add">
        <pc:chgData name="Thijs Vandaele" userId="dec541bd0b6b3922" providerId="LiveId" clId="{AD882387-BD93-4DA2-A86A-3C27D5393599}" dt="2019-09-24T20:57:58.506" v="1336" actId="20577"/>
        <pc:sldMkLst>
          <pc:docMk/>
          <pc:sldMk cId="1354632391" sldId="318"/>
        </pc:sldMkLst>
        <pc:spChg chg="mod">
          <ac:chgData name="Thijs Vandaele" userId="dec541bd0b6b3922" providerId="LiveId" clId="{AD882387-BD93-4DA2-A86A-3C27D5393599}" dt="2019-09-24T20:57:58.506" v="1336" actId="20577"/>
          <ac:spMkLst>
            <pc:docMk/>
            <pc:sldMk cId="1354632391" sldId="318"/>
            <ac:spMk id="2" creationId="{2852DDF3-2890-4D23-8DFF-4ECD5520C6E4}"/>
          </ac:spMkLst>
        </pc:spChg>
        <pc:picChg chg="del">
          <ac:chgData name="Thijs Vandaele" userId="dec541bd0b6b3922" providerId="LiveId" clId="{AD882387-BD93-4DA2-A86A-3C27D5393599}" dt="2019-09-24T20:54:27.480" v="1236" actId="478"/>
          <ac:picMkLst>
            <pc:docMk/>
            <pc:sldMk cId="1354632391" sldId="318"/>
            <ac:picMk id="3" creationId="{7871AE36-B315-4CF1-B0CB-9C6968391E61}"/>
          </ac:picMkLst>
        </pc:picChg>
        <pc:picChg chg="add mod">
          <ac:chgData name="Thijs Vandaele" userId="dec541bd0b6b3922" providerId="LiveId" clId="{AD882387-BD93-4DA2-A86A-3C27D5393599}" dt="2019-09-24T20:54:33.775" v="1241" actId="1076"/>
          <ac:picMkLst>
            <pc:docMk/>
            <pc:sldMk cId="1354632391" sldId="318"/>
            <ac:picMk id="4" creationId="{4D409903-97AA-4417-AA57-BD0005A8702A}"/>
          </ac:picMkLst>
        </pc:picChg>
      </pc:sldChg>
      <pc:sldChg chg="add del">
        <pc:chgData name="Thijs Vandaele" userId="dec541bd0b6b3922" providerId="LiveId" clId="{AD882387-BD93-4DA2-A86A-3C27D5393599}" dt="2019-09-24T20:54:21.970" v="1234" actId="2696"/>
        <pc:sldMkLst>
          <pc:docMk/>
          <pc:sldMk cId="2797489868" sldId="318"/>
        </pc:sldMkLst>
      </pc:sldChg>
      <pc:sldChg chg="addSp delSp modSp add">
        <pc:chgData name="Thijs Vandaele" userId="dec541bd0b6b3922" providerId="LiveId" clId="{AD882387-BD93-4DA2-A86A-3C27D5393599}" dt="2019-09-24T20:58:11.990" v="1343" actId="14100"/>
        <pc:sldMkLst>
          <pc:docMk/>
          <pc:sldMk cId="697415129" sldId="319"/>
        </pc:sldMkLst>
        <pc:spChg chg="mod">
          <ac:chgData name="Thijs Vandaele" userId="dec541bd0b6b3922" providerId="LiveId" clId="{AD882387-BD93-4DA2-A86A-3C27D5393599}" dt="2019-09-24T20:58:09.239" v="1341" actId="1076"/>
          <ac:spMkLst>
            <pc:docMk/>
            <pc:sldMk cId="697415129" sldId="319"/>
            <ac:spMk id="2" creationId="{2852DDF3-2890-4D23-8DFF-4ECD5520C6E4}"/>
          </ac:spMkLst>
        </pc:spChg>
        <pc:picChg chg="add mod">
          <ac:chgData name="Thijs Vandaele" userId="dec541bd0b6b3922" providerId="LiveId" clId="{AD882387-BD93-4DA2-A86A-3C27D5393599}" dt="2019-09-24T20:58:11.990" v="1343" actId="14100"/>
          <ac:picMkLst>
            <pc:docMk/>
            <pc:sldMk cId="697415129" sldId="319"/>
            <ac:picMk id="3" creationId="{D6C51B01-2BD5-4EAB-BE9B-50CB520C8A25}"/>
          </ac:picMkLst>
        </pc:picChg>
        <pc:picChg chg="del">
          <ac:chgData name="Thijs Vandaele" userId="dec541bd0b6b3922" providerId="LiveId" clId="{AD882387-BD93-4DA2-A86A-3C27D5393599}" dt="2019-09-24T20:55:35.161" v="1245" actId="478"/>
          <ac:picMkLst>
            <pc:docMk/>
            <pc:sldMk cId="697415129" sldId="319"/>
            <ac:picMk id="4" creationId="{4D409903-97AA-4417-AA57-BD0005A8702A}"/>
          </ac:picMkLst>
        </pc:picChg>
      </pc:sldChg>
      <pc:sldChg chg="addSp delSp modSp add">
        <pc:chgData name="Thijs Vandaele" userId="dec541bd0b6b3922" providerId="LiveId" clId="{AD882387-BD93-4DA2-A86A-3C27D5393599}" dt="2019-09-24T21:25:54.144" v="2289" actId="14100"/>
        <pc:sldMkLst>
          <pc:docMk/>
          <pc:sldMk cId="3748686474" sldId="320"/>
        </pc:sldMkLst>
        <pc:spChg chg="mod">
          <ac:chgData name="Thijs Vandaele" userId="dec541bd0b6b3922" providerId="LiveId" clId="{AD882387-BD93-4DA2-A86A-3C27D5393599}" dt="2019-09-24T20:58:26.935" v="1362" actId="1076"/>
          <ac:spMkLst>
            <pc:docMk/>
            <pc:sldMk cId="3748686474" sldId="320"/>
            <ac:spMk id="2" creationId="{619E1F60-5416-458A-9B18-A61A0E134A67}"/>
          </ac:spMkLst>
        </pc:spChg>
        <pc:spChg chg="del">
          <ac:chgData name="Thijs Vandaele" userId="dec541bd0b6b3922" providerId="LiveId" clId="{AD882387-BD93-4DA2-A86A-3C27D5393599}" dt="2019-09-24T20:56:49.722" v="1298" actId="478"/>
          <ac:spMkLst>
            <pc:docMk/>
            <pc:sldMk cId="3748686474" sldId="320"/>
            <ac:spMk id="3" creationId="{2BE40EED-203A-4E90-8AF7-01575D07F121}"/>
          </ac:spMkLst>
        </pc:spChg>
        <pc:picChg chg="add mod">
          <ac:chgData name="Thijs Vandaele" userId="dec541bd0b6b3922" providerId="LiveId" clId="{AD882387-BD93-4DA2-A86A-3C27D5393599}" dt="2019-09-24T20:58:31.711" v="1364" actId="14100"/>
          <ac:picMkLst>
            <pc:docMk/>
            <pc:sldMk cId="3748686474" sldId="320"/>
            <ac:picMk id="4" creationId="{9CFDCE30-B816-46A7-95E3-8CEEA650E34E}"/>
          </ac:picMkLst>
        </pc:picChg>
        <pc:picChg chg="add mod">
          <ac:chgData name="Thijs Vandaele" userId="dec541bd0b6b3922" providerId="LiveId" clId="{AD882387-BD93-4DA2-A86A-3C27D5393599}" dt="2019-09-24T20:59:04.224" v="1368" actId="1076"/>
          <ac:picMkLst>
            <pc:docMk/>
            <pc:sldMk cId="3748686474" sldId="320"/>
            <ac:picMk id="5" creationId="{245CD204-7E17-4775-89A4-0F8E330CC822}"/>
          </ac:picMkLst>
        </pc:picChg>
        <pc:cxnChg chg="add mod">
          <ac:chgData name="Thijs Vandaele" userId="dec541bd0b6b3922" providerId="LiveId" clId="{AD882387-BD93-4DA2-A86A-3C27D5393599}" dt="2019-09-24T21:25:48.880" v="2286" actId="14100"/>
          <ac:cxnSpMkLst>
            <pc:docMk/>
            <pc:sldMk cId="3748686474" sldId="320"/>
            <ac:cxnSpMk id="7" creationId="{F1380261-2A90-465B-9DF9-F7645B8A7619}"/>
          </ac:cxnSpMkLst>
        </pc:cxnChg>
        <pc:cxnChg chg="add mod">
          <ac:chgData name="Thijs Vandaele" userId="dec541bd0b6b3922" providerId="LiveId" clId="{AD882387-BD93-4DA2-A86A-3C27D5393599}" dt="2019-09-24T21:25:40.423" v="2283" actId="14100"/>
          <ac:cxnSpMkLst>
            <pc:docMk/>
            <pc:sldMk cId="3748686474" sldId="320"/>
            <ac:cxnSpMk id="9" creationId="{199D18C0-E2E3-41A1-A74A-588EC20F30F8}"/>
          </ac:cxnSpMkLst>
        </pc:cxnChg>
        <pc:cxnChg chg="add mod">
          <ac:chgData name="Thijs Vandaele" userId="dec541bd0b6b3922" providerId="LiveId" clId="{AD882387-BD93-4DA2-A86A-3C27D5393599}" dt="2019-09-24T21:25:54.144" v="2289" actId="14100"/>
          <ac:cxnSpMkLst>
            <pc:docMk/>
            <pc:sldMk cId="3748686474" sldId="320"/>
            <ac:cxnSpMk id="16" creationId="{AA3A7966-F1B3-447B-8BE3-BD0CED925586}"/>
          </ac:cxnSpMkLst>
        </pc:cxnChg>
      </pc:sldChg>
      <pc:sldChg chg="addSp delSp modSp add">
        <pc:chgData name="Thijs Vandaele" userId="dec541bd0b6b3922" providerId="LiveId" clId="{AD882387-BD93-4DA2-A86A-3C27D5393599}" dt="2019-09-24T21:03:02.255" v="1418" actId="11529"/>
        <pc:sldMkLst>
          <pc:docMk/>
          <pc:sldMk cId="2220930310" sldId="321"/>
        </pc:sldMkLst>
        <pc:spChg chg="mod">
          <ac:chgData name="Thijs Vandaele" userId="dec541bd0b6b3922" providerId="LiveId" clId="{AD882387-BD93-4DA2-A86A-3C27D5393599}" dt="2019-09-24T21:00:39.806" v="1402" actId="20577"/>
          <ac:spMkLst>
            <pc:docMk/>
            <pc:sldMk cId="2220930310" sldId="321"/>
            <ac:spMk id="2" creationId="{80999B1B-10B1-48E8-90F2-98C95D5647CB}"/>
          </ac:spMkLst>
        </pc:spChg>
        <pc:spChg chg="del">
          <ac:chgData name="Thijs Vandaele" userId="dec541bd0b6b3922" providerId="LiveId" clId="{AD882387-BD93-4DA2-A86A-3C27D5393599}" dt="2019-09-24T21:00:42.690" v="1403" actId="478"/>
          <ac:spMkLst>
            <pc:docMk/>
            <pc:sldMk cId="2220930310" sldId="321"/>
            <ac:spMk id="3" creationId="{917A2381-85DE-4F73-A468-C6C03E1BADC5}"/>
          </ac:spMkLst>
        </pc:spChg>
        <pc:picChg chg="add mod">
          <ac:chgData name="Thijs Vandaele" userId="dec541bd0b6b3922" providerId="LiveId" clId="{AD882387-BD93-4DA2-A86A-3C27D5393599}" dt="2019-09-24T21:02:32.519" v="1414" actId="1076"/>
          <ac:picMkLst>
            <pc:docMk/>
            <pc:sldMk cId="2220930310" sldId="321"/>
            <ac:picMk id="4" creationId="{9A95BD7A-5926-43DF-BA02-6B5905390C52}"/>
          </ac:picMkLst>
        </pc:picChg>
        <pc:picChg chg="add mod">
          <ac:chgData name="Thijs Vandaele" userId="dec541bd0b6b3922" providerId="LiveId" clId="{AD882387-BD93-4DA2-A86A-3C27D5393599}" dt="2019-09-24T21:02:38.063" v="1416" actId="1076"/>
          <ac:picMkLst>
            <pc:docMk/>
            <pc:sldMk cId="2220930310" sldId="321"/>
            <ac:picMk id="5" creationId="{E3FCDC54-8B8C-41D3-9202-1149322510DE}"/>
          </ac:picMkLst>
        </pc:picChg>
        <pc:cxnChg chg="add mod">
          <ac:chgData name="Thijs Vandaele" userId="dec541bd0b6b3922" providerId="LiveId" clId="{AD882387-BD93-4DA2-A86A-3C27D5393599}" dt="2019-09-24T21:02:54.752" v="1417" actId="11529"/>
          <ac:cxnSpMkLst>
            <pc:docMk/>
            <pc:sldMk cId="2220930310" sldId="321"/>
            <ac:cxnSpMk id="7" creationId="{99DC98EE-AE17-4F40-804A-A5898F4265AA}"/>
          </ac:cxnSpMkLst>
        </pc:cxnChg>
        <pc:cxnChg chg="add mod">
          <ac:chgData name="Thijs Vandaele" userId="dec541bd0b6b3922" providerId="LiveId" clId="{AD882387-BD93-4DA2-A86A-3C27D5393599}" dt="2019-09-24T21:03:02.255" v="1418" actId="11529"/>
          <ac:cxnSpMkLst>
            <pc:docMk/>
            <pc:sldMk cId="2220930310" sldId="321"/>
            <ac:cxnSpMk id="9" creationId="{0504BD8D-743E-403D-BD92-44A57316A7D6}"/>
          </ac:cxnSpMkLst>
        </pc:cxnChg>
      </pc:sldChg>
      <pc:sldChg chg="addSp delSp modSp add">
        <pc:chgData name="Thijs Vandaele" userId="dec541bd0b6b3922" providerId="LiveId" clId="{AD882387-BD93-4DA2-A86A-3C27D5393599}" dt="2019-09-24T21:04:45.182" v="1444" actId="1076"/>
        <pc:sldMkLst>
          <pc:docMk/>
          <pc:sldMk cId="2165102486" sldId="322"/>
        </pc:sldMkLst>
        <pc:spChg chg="mod">
          <ac:chgData name="Thijs Vandaele" userId="dec541bd0b6b3922" providerId="LiveId" clId="{AD882387-BD93-4DA2-A86A-3C27D5393599}" dt="2019-09-24T21:03:50.186" v="1432" actId="20577"/>
          <ac:spMkLst>
            <pc:docMk/>
            <pc:sldMk cId="2165102486" sldId="322"/>
            <ac:spMk id="2" creationId="{F3588976-05A5-4528-8E91-51B26BD45E02}"/>
          </ac:spMkLst>
        </pc:spChg>
        <pc:spChg chg="del">
          <ac:chgData name="Thijs Vandaele" userId="dec541bd0b6b3922" providerId="LiveId" clId="{AD882387-BD93-4DA2-A86A-3C27D5393599}" dt="2019-09-24T21:03:55.465" v="1433" actId="478"/>
          <ac:spMkLst>
            <pc:docMk/>
            <pc:sldMk cId="2165102486" sldId="322"/>
            <ac:spMk id="3" creationId="{454FCABC-8C81-4D72-BEA8-4563B626D94B}"/>
          </ac:spMkLst>
        </pc:spChg>
        <pc:picChg chg="add del mod">
          <ac:chgData name="Thijs Vandaele" userId="dec541bd0b6b3922" providerId="LiveId" clId="{AD882387-BD93-4DA2-A86A-3C27D5393599}" dt="2019-09-24T21:04:33.900" v="1441" actId="478"/>
          <ac:picMkLst>
            <pc:docMk/>
            <pc:sldMk cId="2165102486" sldId="322"/>
            <ac:picMk id="4" creationId="{4249247C-9E7D-43CD-B26D-30D6C18DF16C}"/>
          </ac:picMkLst>
        </pc:picChg>
        <pc:picChg chg="add mod">
          <ac:chgData name="Thijs Vandaele" userId="dec541bd0b6b3922" providerId="LiveId" clId="{AD882387-BD93-4DA2-A86A-3C27D5393599}" dt="2019-09-24T21:04:45.182" v="1444" actId="1076"/>
          <ac:picMkLst>
            <pc:docMk/>
            <pc:sldMk cId="2165102486" sldId="322"/>
            <ac:picMk id="5" creationId="{19365626-CBC9-4CBB-A2CC-D20E834D5626}"/>
          </ac:picMkLst>
        </pc:picChg>
      </pc:sldChg>
      <pc:sldChg chg="addSp delSp modSp add">
        <pc:chgData name="Thijs Vandaele" userId="dec541bd0b6b3922" providerId="LiveId" clId="{AD882387-BD93-4DA2-A86A-3C27D5393599}" dt="2019-09-24T21:05:35.393" v="1471"/>
        <pc:sldMkLst>
          <pc:docMk/>
          <pc:sldMk cId="528155452" sldId="323"/>
        </pc:sldMkLst>
        <pc:spChg chg="mod">
          <ac:chgData name="Thijs Vandaele" userId="dec541bd0b6b3922" providerId="LiveId" clId="{AD882387-BD93-4DA2-A86A-3C27D5393599}" dt="2019-09-24T21:05:01.971" v="1469" actId="20577"/>
          <ac:spMkLst>
            <pc:docMk/>
            <pc:sldMk cId="528155452" sldId="323"/>
            <ac:spMk id="2" creationId="{B60A16A8-28BF-452B-BEE3-1AB43CA3D83E}"/>
          </ac:spMkLst>
        </pc:spChg>
        <pc:spChg chg="del">
          <ac:chgData name="Thijs Vandaele" userId="dec541bd0b6b3922" providerId="LiveId" clId="{AD882387-BD93-4DA2-A86A-3C27D5393599}" dt="2019-09-24T21:05:04.191" v="1470" actId="478"/>
          <ac:spMkLst>
            <pc:docMk/>
            <pc:sldMk cId="528155452" sldId="323"/>
            <ac:spMk id="3" creationId="{AFBE7232-EE90-4367-96AD-F2F59D570D59}"/>
          </ac:spMkLst>
        </pc:spChg>
        <pc:picChg chg="add">
          <ac:chgData name="Thijs Vandaele" userId="dec541bd0b6b3922" providerId="LiveId" clId="{AD882387-BD93-4DA2-A86A-3C27D5393599}" dt="2019-09-24T21:05:35.393" v="1471"/>
          <ac:picMkLst>
            <pc:docMk/>
            <pc:sldMk cId="528155452" sldId="323"/>
            <ac:picMk id="4" creationId="{800266FA-EAF8-43EF-B057-9EC073A2E47A}"/>
          </ac:picMkLst>
        </pc:picChg>
      </pc:sldChg>
      <pc:sldChg chg="addSp delSp modSp add">
        <pc:chgData name="Thijs Vandaele" userId="dec541bd0b6b3922" providerId="LiveId" clId="{AD882387-BD93-4DA2-A86A-3C27D5393599}" dt="2019-09-24T21:07:07.784" v="1501" actId="14100"/>
        <pc:sldMkLst>
          <pc:docMk/>
          <pc:sldMk cId="1363742388" sldId="324"/>
        </pc:sldMkLst>
        <pc:spChg chg="mod">
          <ac:chgData name="Thijs Vandaele" userId="dec541bd0b6b3922" providerId="LiveId" clId="{AD882387-BD93-4DA2-A86A-3C27D5393599}" dt="2019-09-24T21:05:50.944" v="1498" actId="20577"/>
          <ac:spMkLst>
            <pc:docMk/>
            <pc:sldMk cId="1363742388" sldId="324"/>
            <ac:spMk id="2" creationId="{B9CDAF48-E680-47B8-BE6C-511976E1E6C2}"/>
          </ac:spMkLst>
        </pc:spChg>
        <pc:spChg chg="del">
          <ac:chgData name="Thijs Vandaele" userId="dec541bd0b6b3922" providerId="LiveId" clId="{AD882387-BD93-4DA2-A86A-3C27D5393599}" dt="2019-09-24T21:05:54.287" v="1499" actId="478"/>
          <ac:spMkLst>
            <pc:docMk/>
            <pc:sldMk cId="1363742388" sldId="324"/>
            <ac:spMk id="3" creationId="{8BF370A3-A3C6-432C-98F1-7057AFCBBFA7}"/>
          </ac:spMkLst>
        </pc:spChg>
        <pc:picChg chg="add mod">
          <ac:chgData name="Thijs Vandaele" userId="dec541bd0b6b3922" providerId="LiveId" clId="{AD882387-BD93-4DA2-A86A-3C27D5393599}" dt="2019-09-24T21:07:07.784" v="1501" actId="14100"/>
          <ac:picMkLst>
            <pc:docMk/>
            <pc:sldMk cId="1363742388" sldId="324"/>
            <ac:picMk id="4" creationId="{55B66287-17E6-4571-B698-54C1E0A4A5AC}"/>
          </ac:picMkLst>
        </pc:picChg>
      </pc:sldChg>
      <pc:sldChg chg="addSp delSp modSp add">
        <pc:chgData name="Thijs Vandaele" userId="dec541bd0b6b3922" providerId="LiveId" clId="{AD882387-BD93-4DA2-A86A-3C27D5393599}" dt="2019-09-24T21:10:58.244" v="1561" actId="20577"/>
        <pc:sldMkLst>
          <pc:docMk/>
          <pc:sldMk cId="3824531827" sldId="325"/>
        </pc:sldMkLst>
        <pc:spChg chg="mod">
          <ac:chgData name="Thijs Vandaele" userId="dec541bd0b6b3922" providerId="LiveId" clId="{AD882387-BD93-4DA2-A86A-3C27D5393599}" dt="2019-09-24T21:09:11.899" v="1527" actId="20577"/>
          <ac:spMkLst>
            <pc:docMk/>
            <pc:sldMk cId="3824531827" sldId="325"/>
            <ac:spMk id="2" creationId="{CD7A6D39-955D-4B8B-B1C5-AEB184CB99AE}"/>
          </ac:spMkLst>
        </pc:spChg>
        <pc:spChg chg="del">
          <ac:chgData name="Thijs Vandaele" userId="dec541bd0b6b3922" providerId="LiveId" clId="{AD882387-BD93-4DA2-A86A-3C27D5393599}" dt="2019-09-24T21:09:16.432" v="1528" actId="478"/>
          <ac:spMkLst>
            <pc:docMk/>
            <pc:sldMk cId="3824531827" sldId="325"/>
            <ac:spMk id="3" creationId="{31DBE1F9-7B9B-41BC-A94A-BDB1E809B3CB}"/>
          </ac:spMkLst>
        </pc:spChg>
        <pc:spChg chg="add mod">
          <ac:chgData name="Thijs Vandaele" userId="dec541bd0b6b3922" providerId="LiveId" clId="{AD882387-BD93-4DA2-A86A-3C27D5393599}" dt="2019-09-24T21:10:58.244" v="1561" actId="20577"/>
          <ac:spMkLst>
            <pc:docMk/>
            <pc:sldMk cId="3824531827" sldId="325"/>
            <ac:spMk id="5" creationId="{F385079D-F51E-49C2-83AC-DAABBDDE50FB}"/>
          </ac:spMkLst>
        </pc:spChg>
        <pc:picChg chg="add mod">
          <ac:chgData name="Thijs Vandaele" userId="dec541bd0b6b3922" providerId="LiveId" clId="{AD882387-BD93-4DA2-A86A-3C27D5393599}" dt="2019-09-24T21:09:58.672" v="1531" actId="1076"/>
          <ac:picMkLst>
            <pc:docMk/>
            <pc:sldMk cId="3824531827" sldId="325"/>
            <ac:picMk id="4" creationId="{4CB47F65-7D9C-4CD5-90A8-069CD70C71EB}"/>
          </ac:picMkLst>
        </pc:picChg>
      </pc:sldChg>
      <pc:sldChg chg="addSp modSp add">
        <pc:chgData name="Thijs Vandaele" userId="dec541bd0b6b3922" providerId="LiveId" clId="{AD882387-BD93-4DA2-A86A-3C27D5393599}" dt="2019-09-24T21:15:00.894" v="1716" actId="1076"/>
        <pc:sldMkLst>
          <pc:docMk/>
          <pc:sldMk cId="2898297095" sldId="326"/>
        </pc:sldMkLst>
        <pc:spChg chg="mod">
          <ac:chgData name="Thijs Vandaele" userId="dec541bd0b6b3922" providerId="LiveId" clId="{AD882387-BD93-4DA2-A86A-3C27D5393599}" dt="2019-09-24T21:11:33.918" v="1591"/>
          <ac:spMkLst>
            <pc:docMk/>
            <pc:sldMk cId="2898297095" sldId="326"/>
            <ac:spMk id="2" creationId="{CE77BF41-E19F-4888-B82C-C456A05054CF}"/>
          </ac:spMkLst>
        </pc:spChg>
        <pc:spChg chg="mod">
          <ac:chgData name="Thijs Vandaele" userId="dec541bd0b6b3922" providerId="LiveId" clId="{AD882387-BD93-4DA2-A86A-3C27D5393599}" dt="2019-09-24T21:14:15.559" v="1708" actId="14100"/>
          <ac:spMkLst>
            <pc:docMk/>
            <pc:sldMk cId="2898297095" sldId="326"/>
            <ac:spMk id="3" creationId="{FD12D399-157D-41E5-86E8-3A3D325BD242}"/>
          </ac:spMkLst>
        </pc:spChg>
        <pc:spChg chg="add mod">
          <ac:chgData name="Thijs Vandaele" userId="dec541bd0b6b3922" providerId="LiveId" clId="{AD882387-BD93-4DA2-A86A-3C27D5393599}" dt="2019-09-24T21:11:43.791" v="1595" actId="1076"/>
          <ac:spMkLst>
            <pc:docMk/>
            <pc:sldMk cId="2898297095" sldId="326"/>
            <ac:spMk id="4" creationId="{F315A428-474D-4AEC-8CAB-D6FD094C5228}"/>
          </ac:spMkLst>
        </pc:spChg>
        <pc:picChg chg="add mod">
          <ac:chgData name="Thijs Vandaele" userId="dec541bd0b6b3922" providerId="LiveId" clId="{AD882387-BD93-4DA2-A86A-3C27D5393599}" dt="2019-09-24T21:14:21.023" v="1711" actId="14100"/>
          <ac:picMkLst>
            <pc:docMk/>
            <pc:sldMk cId="2898297095" sldId="326"/>
            <ac:picMk id="5" creationId="{92359598-1D11-4963-A544-5A90D7E4004B}"/>
          </ac:picMkLst>
        </pc:picChg>
        <pc:picChg chg="add mod">
          <ac:chgData name="Thijs Vandaele" userId="dec541bd0b6b3922" providerId="LiveId" clId="{AD882387-BD93-4DA2-A86A-3C27D5393599}" dt="2019-09-24T21:15:00.894" v="1716" actId="1076"/>
          <ac:picMkLst>
            <pc:docMk/>
            <pc:sldMk cId="2898297095" sldId="326"/>
            <ac:picMk id="6" creationId="{38349638-717D-4533-9239-5925030631B3}"/>
          </ac:picMkLst>
        </pc:picChg>
      </pc:sldChg>
      <pc:sldChg chg="addSp modSp add">
        <pc:chgData name="Thijs Vandaele" userId="dec541bd0b6b3922" providerId="LiveId" clId="{AD882387-BD93-4DA2-A86A-3C27D5393599}" dt="2019-09-24T21:21:42.104" v="2281" actId="20577"/>
        <pc:sldMkLst>
          <pc:docMk/>
          <pc:sldMk cId="252543191" sldId="327"/>
        </pc:sldMkLst>
        <pc:spChg chg="mod">
          <ac:chgData name="Thijs Vandaele" userId="dec541bd0b6b3922" providerId="LiveId" clId="{AD882387-BD93-4DA2-A86A-3C27D5393599}" dt="2019-09-24T21:15:33.349" v="1741" actId="20577"/>
          <ac:spMkLst>
            <pc:docMk/>
            <pc:sldMk cId="252543191" sldId="327"/>
            <ac:spMk id="2" creationId="{47195B1A-50FA-4965-A489-1EFBE26B9EEB}"/>
          </ac:spMkLst>
        </pc:spChg>
        <pc:spChg chg="mod">
          <ac:chgData name="Thijs Vandaele" userId="dec541bd0b6b3922" providerId="LiveId" clId="{AD882387-BD93-4DA2-A86A-3C27D5393599}" dt="2019-09-24T21:21:42.104" v="2281" actId="20577"/>
          <ac:spMkLst>
            <pc:docMk/>
            <pc:sldMk cId="252543191" sldId="327"/>
            <ac:spMk id="3" creationId="{8288D815-6F24-4DFA-B16B-3117E9788918}"/>
          </ac:spMkLst>
        </pc:spChg>
        <pc:spChg chg="add">
          <ac:chgData name="Thijs Vandaele" userId="dec541bd0b6b3922" providerId="LiveId" clId="{AD882387-BD93-4DA2-A86A-3C27D5393599}" dt="2019-09-24T21:15:43.262" v="1742"/>
          <ac:spMkLst>
            <pc:docMk/>
            <pc:sldMk cId="252543191" sldId="327"/>
            <ac:spMk id="4" creationId="{EA294064-0AB8-467E-B7E2-07777A7A55DF}"/>
          </ac:spMkLst>
        </pc:spChg>
      </pc:sldChg>
      <pc:sldChg chg="modSp add">
        <pc:chgData name="Thijs Vandaele" userId="dec541bd0b6b3922" providerId="LiveId" clId="{AD882387-BD93-4DA2-A86A-3C27D5393599}" dt="2019-09-24T21:18:20.824" v="2170" actId="20577"/>
        <pc:sldMkLst>
          <pc:docMk/>
          <pc:sldMk cId="3561566704" sldId="328"/>
        </pc:sldMkLst>
        <pc:spChg chg="mod">
          <ac:chgData name="Thijs Vandaele" userId="dec541bd0b6b3922" providerId="LiveId" clId="{AD882387-BD93-4DA2-A86A-3C27D5393599}" dt="2019-09-24T21:16:40.960" v="1815" actId="20577"/>
          <ac:spMkLst>
            <pc:docMk/>
            <pc:sldMk cId="3561566704" sldId="328"/>
            <ac:spMk id="2" creationId="{6C0767FE-43C9-45D2-B517-3F308841B57C}"/>
          </ac:spMkLst>
        </pc:spChg>
        <pc:spChg chg="mod">
          <ac:chgData name="Thijs Vandaele" userId="dec541bd0b6b3922" providerId="LiveId" clId="{AD882387-BD93-4DA2-A86A-3C27D5393599}" dt="2019-09-24T21:18:20.824" v="2170" actId="20577"/>
          <ac:spMkLst>
            <pc:docMk/>
            <pc:sldMk cId="3561566704" sldId="328"/>
            <ac:spMk id="3" creationId="{69ADD89F-8B5D-4093-A0E6-3C4096729AD2}"/>
          </ac:spMkLst>
        </pc:spChg>
      </pc:sldChg>
      <pc:sldChg chg="addSp delSp modSp add">
        <pc:chgData name="Thijs Vandaele" userId="dec541bd0b6b3922" providerId="LiveId" clId="{AD882387-BD93-4DA2-A86A-3C27D5393599}" dt="2019-09-24T21:21:14.727" v="2238" actId="1076"/>
        <pc:sldMkLst>
          <pc:docMk/>
          <pc:sldMk cId="73267838" sldId="329"/>
        </pc:sldMkLst>
        <pc:spChg chg="mod">
          <ac:chgData name="Thijs Vandaele" userId="dec541bd0b6b3922" providerId="LiveId" clId="{AD882387-BD93-4DA2-A86A-3C27D5393599}" dt="2019-09-24T21:20:00.689" v="2227" actId="20577"/>
          <ac:spMkLst>
            <pc:docMk/>
            <pc:sldMk cId="73267838" sldId="329"/>
            <ac:spMk id="3" creationId="{69ADD89F-8B5D-4093-A0E6-3C4096729AD2}"/>
          </ac:spMkLst>
        </pc:spChg>
        <pc:picChg chg="add mod">
          <ac:chgData name="Thijs Vandaele" userId="dec541bd0b6b3922" providerId="LiveId" clId="{AD882387-BD93-4DA2-A86A-3C27D5393599}" dt="2019-09-24T21:19:52.338" v="2201" actId="1076"/>
          <ac:picMkLst>
            <pc:docMk/>
            <pc:sldMk cId="73267838" sldId="329"/>
            <ac:picMk id="4" creationId="{FE45C9D5-1421-4658-9FF8-ED46D48528D5}"/>
          </ac:picMkLst>
        </pc:picChg>
        <pc:picChg chg="add del mod">
          <ac:chgData name="Thijs Vandaele" userId="dec541bd0b6b3922" providerId="LiveId" clId="{AD882387-BD93-4DA2-A86A-3C27D5393599}" dt="2019-09-24T21:21:07.646" v="2232" actId="478"/>
          <ac:picMkLst>
            <pc:docMk/>
            <pc:sldMk cId="73267838" sldId="329"/>
            <ac:picMk id="5" creationId="{9EEE88A2-5937-4D62-BD5D-D91F9B53AA91}"/>
          </ac:picMkLst>
        </pc:picChg>
        <pc:picChg chg="add mod">
          <ac:chgData name="Thijs Vandaele" userId="dec541bd0b6b3922" providerId="LiveId" clId="{AD882387-BD93-4DA2-A86A-3C27D5393599}" dt="2019-09-24T21:21:14.727" v="2238" actId="1076"/>
          <ac:picMkLst>
            <pc:docMk/>
            <pc:sldMk cId="73267838" sldId="329"/>
            <ac:picMk id="6" creationId="{020A4A84-FFD4-4B39-8798-9491F34722F7}"/>
          </ac:picMkLst>
        </pc:picChg>
      </pc:sldChg>
      <pc:sldChg chg="modSp add del">
        <pc:chgData name="Thijs Vandaele" userId="dec541bd0b6b3922" providerId="LiveId" clId="{AD882387-BD93-4DA2-A86A-3C27D5393599}" dt="2019-09-24T21:31:52.637" v="2329" actId="2696"/>
        <pc:sldMkLst>
          <pc:docMk/>
          <pc:sldMk cId="4030208572" sldId="330"/>
        </pc:sldMkLst>
        <pc:spChg chg="mod">
          <ac:chgData name="Thijs Vandaele" userId="dec541bd0b6b3922" providerId="LiveId" clId="{AD882387-BD93-4DA2-A86A-3C27D5393599}" dt="2019-09-24T21:26:49.522" v="2321" actId="20577"/>
          <ac:spMkLst>
            <pc:docMk/>
            <pc:sldMk cId="4030208572" sldId="330"/>
            <ac:spMk id="2" creationId="{491B84D7-6BFD-4011-B1A8-0DF1CAD785A0}"/>
          </ac:spMkLst>
        </pc:spChg>
      </pc:sldChg>
      <pc:sldChg chg="addSp modSp add modTransition">
        <pc:chgData name="Thijs Vandaele" userId="dec541bd0b6b3922" providerId="LiveId" clId="{AD882387-BD93-4DA2-A86A-3C27D5393599}" dt="2019-09-24T21:34:49.704" v="2439" actId="207"/>
        <pc:sldMkLst>
          <pc:docMk/>
          <pc:sldMk cId="51675206" sldId="331"/>
        </pc:sldMkLst>
        <pc:spChg chg="add mod">
          <ac:chgData name="Thijs Vandaele" userId="dec541bd0b6b3922" providerId="LiveId" clId="{AD882387-BD93-4DA2-A86A-3C27D5393599}" dt="2019-09-24T21:34:49.704" v="2439" actId="207"/>
          <ac:spMkLst>
            <pc:docMk/>
            <pc:sldMk cId="51675206" sldId="331"/>
            <ac:spMk id="3" creationId="{023FAC64-A023-4057-895E-CCCD8F59FBEA}"/>
          </ac:spMkLst>
        </pc:spChg>
        <pc:spChg chg="mod">
          <ac:chgData name="Thijs Vandaele" userId="dec541bd0b6b3922" providerId="LiveId" clId="{AD882387-BD93-4DA2-A86A-3C27D5393599}" dt="2019-09-24T21:31:01.272" v="2323" actId="14100"/>
          <ac:spMkLst>
            <pc:docMk/>
            <pc:sldMk cId="51675206" sldId="331"/>
            <ac:spMk id="4" creationId="{00000000-0000-0000-0000-000000000000}"/>
          </ac:spMkLst>
        </pc:spChg>
        <pc:spChg chg="mod">
          <ac:chgData name="Thijs Vandaele" userId="dec541bd0b6b3922" providerId="LiveId" clId="{AD882387-BD93-4DA2-A86A-3C27D5393599}" dt="2019-09-24T21:33:21.440" v="2330" actId="14100"/>
          <ac:spMkLst>
            <pc:docMk/>
            <pc:sldMk cId="51675206" sldId="331"/>
            <ac:spMk id="7" creationId="{00000000-0000-0000-0000-000000000000}"/>
          </ac:spMkLst>
        </pc:spChg>
        <pc:spChg chg="mod">
          <ac:chgData name="Thijs Vandaele" userId="dec541bd0b6b3922" providerId="LiveId" clId="{AD882387-BD93-4DA2-A86A-3C27D5393599}" dt="2019-09-24T21:34:08.445" v="2348" actId="20577"/>
          <ac:spMkLst>
            <pc:docMk/>
            <pc:sldMk cId="51675206" sldId="331"/>
            <ac:spMk id="9" creationId="{00000000-0000-0000-0000-000000000000}"/>
          </ac:spMkLst>
        </pc:spChg>
      </pc:sldChg>
      <pc:sldChg chg="modSp add modTransition">
        <pc:chgData name="Thijs Vandaele" userId="dec541bd0b6b3922" providerId="LiveId" clId="{AD882387-BD93-4DA2-A86A-3C27D5393599}" dt="2019-09-24T21:31:35.278" v="2326" actId="1076"/>
        <pc:sldMkLst>
          <pc:docMk/>
          <pc:sldMk cId="3325112380" sldId="332"/>
        </pc:sldMkLst>
        <pc:spChg chg="mod">
          <ac:chgData name="Thijs Vandaele" userId="dec541bd0b6b3922" providerId="LiveId" clId="{AD882387-BD93-4DA2-A86A-3C27D5393599}" dt="2019-09-24T21:31:35.278" v="2326" actId="1076"/>
          <ac:spMkLst>
            <pc:docMk/>
            <pc:sldMk cId="3325112380" sldId="332"/>
            <ac:spMk id="2" creationId="{00000000-0000-0000-0000-000000000000}"/>
          </ac:spMkLst>
        </pc:spChg>
        <pc:spChg chg="mod">
          <ac:chgData name="Thijs Vandaele" userId="dec541bd0b6b3922" providerId="LiveId" clId="{AD882387-BD93-4DA2-A86A-3C27D5393599}" dt="2019-09-24T21:31:31.112" v="2325" actId="14100"/>
          <ac:spMkLst>
            <pc:docMk/>
            <pc:sldMk cId="3325112380" sldId="332"/>
            <ac:spMk id="4" creationId="{00000000-0000-0000-0000-000000000000}"/>
          </ac:spMkLst>
        </pc:spChg>
      </pc:sldChg>
      <pc:sldChg chg="add del">
        <pc:chgData name="Thijs Vandaele" userId="dec541bd0b6b3922" providerId="LiveId" clId="{AD882387-BD93-4DA2-A86A-3C27D5393599}" dt="2019-09-24T21:31:49.523" v="2328" actId="2696"/>
        <pc:sldMkLst>
          <pc:docMk/>
          <pc:sldMk cId="1368766404" sldId="333"/>
        </pc:sldMkLst>
      </pc:sldChg>
      <pc:sldChg chg="addSp modSp add">
        <pc:chgData name="Thijs Vandaele" userId="dec541bd0b6b3922" providerId="LiveId" clId="{AD882387-BD93-4DA2-A86A-3C27D5393599}" dt="2019-09-24T21:53:07.352" v="3069" actId="20577"/>
        <pc:sldMkLst>
          <pc:docMk/>
          <pc:sldMk cId="4175791651" sldId="333"/>
        </pc:sldMkLst>
        <pc:spChg chg="mod">
          <ac:chgData name="Thijs Vandaele" userId="dec541bd0b6b3922" providerId="LiveId" clId="{AD882387-BD93-4DA2-A86A-3C27D5393599}" dt="2019-09-24T21:53:07.352" v="3069" actId="20577"/>
          <ac:spMkLst>
            <pc:docMk/>
            <pc:sldMk cId="4175791651" sldId="333"/>
            <ac:spMk id="2" creationId="{1181CCB8-BAC1-4EB6-BC7D-E92046FABC24}"/>
          </ac:spMkLst>
        </pc:spChg>
        <pc:spChg chg="mod">
          <ac:chgData name="Thijs Vandaele" userId="dec541bd0b6b3922" providerId="LiveId" clId="{AD882387-BD93-4DA2-A86A-3C27D5393599}" dt="2019-09-24T21:52:40.951" v="3061" actId="14100"/>
          <ac:spMkLst>
            <pc:docMk/>
            <pc:sldMk cId="4175791651" sldId="333"/>
            <ac:spMk id="3" creationId="{E8A8345E-3C81-4DA0-9E26-C5B7A29327C3}"/>
          </ac:spMkLst>
        </pc:spChg>
        <pc:picChg chg="add mod">
          <ac:chgData name="Thijs Vandaele" userId="dec541bd0b6b3922" providerId="LiveId" clId="{AD882387-BD93-4DA2-A86A-3C27D5393599}" dt="2019-09-24T21:52:56.880" v="3067" actId="1076"/>
          <ac:picMkLst>
            <pc:docMk/>
            <pc:sldMk cId="4175791651" sldId="333"/>
            <ac:picMk id="4" creationId="{83741A74-0BB0-4E88-AC23-5F271053632F}"/>
          </ac:picMkLst>
        </pc:picChg>
        <pc:picChg chg="add mod">
          <ac:chgData name="Thijs Vandaele" userId="dec541bd0b6b3922" providerId="LiveId" clId="{AD882387-BD93-4DA2-A86A-3C27D5393599}" dt="2019-09-24T21:52:55.559" v="3066" actId="1076"/>
          <ac:picMkLst>
            <pc:docMk/>
            <pc:sldMk cId="4175791651" sldId="333"/>
            <ac:picMk id="5" creationId="{F58779A5-67E0-4264-8A8B-67F8BE91F469}"/>
          </ac:picMkLst>
        </pc:picChg>
      </pc:sldChg>
      <pc:sldChg chg="addSp delSp modSp add">
        <pc:chgData name="Thijs Vandaele" userId="dec541bd0b6b3922" providerId="LiveId" clId="{AD882387-BD93-4DA2-A86A-3C27D5393599}" dt="2019-09-24T21:57:20.424" v="3145" actId="1076"/>
        <pc:sldMkLst>
          <pc:docMk/>
          <pc:sldMk cId="3241563435" sldId="334"/>
        </pc:sldMkLst>
        <pc:spChg chg="mod">
          <ac:chgData name="Thijs Vandaele" userId="dec541bd0b6b3922" providerId="LiveId" clId="{AD882387-BD93-4DA2-A86A-3C27D5393599}" dt="2019-09-24T21:53:33.320" v="3126" actId="1076"/>
          <ac:spMkLst>
            <pc:docMk/>
            <pc:sldMk cId="3241563435" sldId="334"/>
            <ac:spMk id="2" creationId="{B3932877-302A-4236-BD5A-1ABD63C8230C}"/>
          </ac:spMkLst>
        </pc:spChg>
        <pc:spChg chg="del">
          <ac:chgData name="Thijs Vandaele" userId="dec541bd0b6b3922" providerId="LiveId" clId="{AD882387-BD93-4DA2-A86A-3C27D5393599}" dt="2019-09-24T21:53:36.068" v="3127" actId="478"/>
          <ac:spMkLst>
            <pc:docMk/>
            <pc:sldMk cId="3241563435" sldId="334"/>
            <ac:spMk id="3" creationId="{12E7DCF9-F436-45EE-B2FE-3935C9A3E44D}"/>
          </ac:spMkLst>
        </pc:spChg>
        <pc:picChg chg="add mod">
          <ac:chgData name="Thijs Vandaele" userId="dec541bd0b6b3922" providerId="LiveId" clId="{AD882387-BD93-4DA2-A86A-3C27D5393599}" dt="2019-09-24T21:56:47.880" v="3139" actId="1076"/>
          <ac:picMkLst>
            <pc:docMk/>
            <pc:sldMk cId="3241563435" sldId="334"/>
            <ac:picMk id="4" creationId="{8803568C-262C-4ECC-8B54-C6498797B84E}"/>
          </ac:picMkLst>
        </pc:picChg>
        <pc:picChg chg="add mod">
          <ac:chgData name="Thijs Vandaele" userId="dec541bd0b6b3922" providerId="LiveId" clId="{AD882387-BD93-4DA2-A86A-3C27D5393599}" dt="2019-09-24T21:56:50.302" v="3141" actId="1076"/>
          <ac:picMkLst>
            <pc:docMk/>
            <pc:sldMk cId="3241563435" sldId="334"/>
            <ac:picMk id="5" creationId="{ABD44E77-09A7-429F-A12A-B45D1061497F}"/>
          </ac:picMkLst>
        </pc:picChg>
        <pc:picChg chg="add mod">
          <ac:chgData name="Thijs Vandaele" userId="dec541bd0b6b3922" providerId="LiveId" clId="{AD882387-BD93-4DA2-A86A-3C27D5393599}" dt="2019-09-24T21:56:49.223" v="3140" actId="1076"/>
          <ac:picMkLst>
            <pc:docMk/>
            <pc:sldMk cId="3241563435" sldId="334"/>
            <ac:picMk id="6" creationId="{52DF3FC7-BD29-41A6-A7E6-B3AFFB2869A9}"/>
          </ac:picMkLst>
        </pc:picChg>
        <pc:picChg chg="add mod">
          <ac:chgData name="Thijs Vandaele" userId="dec541bd0b6b3922" providerId="LiveId" clId="{AD882387-BD93-4DA2-A86A-3C27D5393599}" dt="2019-09-24T21:57:20.424" v="3145" actId="1076"/>
          <ac:picMkLst>
            <pc:docMk/>
            <pc:sldMk cId="3241563435" sldId="334"/>
            <ac:picMk id="7" creationId="{F27889BB-8D0E-4E71-94B3-55FE5F7BA3E6}"/>
          </ac:picMkLst>
        </pc:picChg>
      </pc:sldChg>
      <pc:sldChg chg="addSp modSp add">
        <pc:chgData name="Thijs Vandaele" userId="dec541bd0b6b3922" providerId="LiveId" clId="{AD882387-BD93-4DA2-A86A-3C27D5393599}" dt="2019-09-24T22:03:30.834" v="3417" actId="13822"/>
        <pc:sldMkLst>
          <pc:docMk/>
          <pc:sldMk cId="3017624101" sldId="335"/>
        </pc:sldMkLst>
        <pc:spChg chg="mod">
          <ac:chgData name="Thijs Vandaele" userId="dec541bd0b6b3922" providerId="LiveId" clId="{AD882387-BD93-4DA2-A86A-3C27D5393599}" dt="2019-09-24T21:58:00.141" v="3176" actId="20577"/>
          <ac:spMkLst>
            <pc:docMk/>
            <pc:sldMk cId="3017624101" sldId="335"/>
            <ac:spMk id="2" creationId="{92F679B9-5CFD-4F76-8082-69DB1CF76BD6}"/>
          </ac:spMkLst>
        </pc:spChg>
        <pc:spChg chg="mod">
          <ac:chgData name="Thijs Vandaele" userId="dec541bd0b6b3922" providerId="LiveId" clId="{AD882387-BD93-4DA2-A86A-3C27D5393599}" dt="2019-09-24T22:00:01.903" v="3383" actId="14100"/>
          <ac:spMkLst>
            <pc:docMk/>
            <pc:sldMk cId="3017624101" sldId="335"/>
            <ac:spMk id="3" creationId="{1F46B875-29E6-412F-8F17-A2820C34BBFD}"/>
          </ac:spMkLst>
        </pc:spChg>
        <pc:spChg chg="add mod">
          <ac:chgData name="Thijs Vandaele" userId="dec541bd0b6b3922" providerId="LiveId" clId="{AD882387-BD93-4DA2-A86A-3C27D5393599}" dt="2019-09-24T22:03:15.241" v="3412" actId="13822"/>
          <ac:spMkLst>
            <pc:docMk/>
            <pc:sldMk cId="3017624101" sldId="335"/>
            <ac:spMk id="6" creationId="{DA7ABF13-7041-443F-819C-745C4E314C68}"/>
          </ac:spMkLst>
        </pc:spChg>
        <pc:picChg chg="add mod">
          <ac:chgData name="Thijs Vandaele" userId="dec541bd0b6b3922" providerId="LiveId" clId="{AD882387-BD93-4DA2-A86A-3C27D5393599}" dt="2019-09-24T22:02:18.862" v="3386" actId="1076"/>
          <ac:picMkLst>
            <pc:docMk/>
            <pc:sldMk cId="3017624101" sldId="335"/>
            <ac:picMk id="4" creationId="{63EB6340-0454-42B8-A074-FBA844C10778}"/>
          </ac:picMkLst>
        </pc:picChg>
        <pc:picChg chg="add mod">
          <ac:chgData name="Thijs Vandaele" userId="dec541bd0b6b3922" providerId="LiveId" clId="{AD882387-BD93-4DA2-A86A-3C27D5393599}" dt="2019-09-24T22:02:57.367" v="3390" actId="1076"/>
          <ac:picMkLst>
            <pc:docMk/>
            <pc:sldMk cId="3017624101" sldId="335"/>
            <ac:picMk id="5" creationId="{DC37ACC1-ABBA-49AE-A23E-7E28DF0F0BD8}"/>
          </ac:picMkLst>
        </pc:picChg>
        <pc:cxnChg chg="add mod">
          <ac:chgData name="Thijs Vandaele" userId="dec541bd0b6b3922" providerId="LiveId" clId="{AD882387-BD93-4DA2-A86A-3C27D5393599}" dt="2019-09-24T22:03:30.834" v="3417" actId="13822"/>
          <ac:cxnSpMkLst>
            <pc:docMk/>
            <pc:sldMk cId="3017624101" sldId="335"/>
            <ac:cxnSpMk id="8" creationId="{9BD9D8DC-029A-432D-875A-9102B4DCC17D}"/>
          </ac:cxnSpMkLst>
        </pc:cxnChg>
      </pc:sldChg>
      <pc:sldChg chg="addSp modSp add">
        <pc:chgData name="Thijs Vandaele" userId="dec541bd0b6b3922" providerId="LiveId" clId="{AD882387-BD93-4DA2-A86A-3C27D5393599}" dt="2019-09-24T22:10:35.704" v="3531" actId="1076"/>
        <pc:sldMkLst>
          <pc:docMk/>
          <pc:sldMk cId="1149600506" sldId="336"/>
        </pc:sldMkLst>
        <pc:spChg chg="mod">
          <ac:chgData name="Thijs Vandaele" userId="dec541bd0b6b3922" providerId="LiveId" clId="{AD882387-BD93-4DA2-A86A-3C27D5393599}" dt="2019-09-24T22:04:26.051" v="3440"/>
          <ac:spMkLst>
            <pc:docMk/>
            <pc:sldMk cId="1149600506" sldId="336"/>
            <ac:spMk id="2" creationId="{F70AA854-EA58-41B7-8C0C-67F5224CF1B8}"/>
          </ac:spMkLst>
        </pc:spChg>
        <pc:spChg chg="mod">
          <ac:chgData name="Thijs Vandaele" userId="dec541bd0b6b3922" providerId="LiveId" clId="{AD882387-BD93-4DA2-A86A-3C27D5393599}" dt="2019-09-24T22:10:00.807" v="3521" actId="14100"/>
          <ac:spMkLst>
            <pc:docMk/>
            <pc:sldMk cId="1149600506" sldId="336"/>
            <ac:spMk id="3" creationId="{80B8BBCC-3863-4C30-B245-0308AF6362D6}"/>
          </ac:spMkLst>
        </pc:spChg>
        <pc:picChg chg="add mod">
          <ac:chgData name="Thijs Vandaele" userId="dec541bd0b6b3922" providerId="LiveId" clId="{AD882387-BD93-4DA2-A86A-3C27D5393599}" dt="2019-09-24T22:10:35.704" v="3531" actId="1076"/>
          <ac:picMkLst>
            <pc:docMk/>
            <pc:sldMk cId="1149600506" sldId="336"/>
            <ac:picMk id="4" creationId="{1C458C77-2560-49AC-BB2B-FF48A8FF2E7D}"/>
          </ac:picMkLst>
        </pc:picChg>
        <pc:picChg chg="add mod">
          <ac:chgData name="Thijs Vandaele" userId="dec541bd0b6b3922" providerId="LiveId" clId="{AD882387-BD93-4DA2-A86A-3C27D5393599}" dt="2019-09-24T22:10:32.367" v="3528" actId="1076"/>
          <ac:picMkLst>
            <pc:docMk/>
            <pc:sldMk cId="1149600506" sldId="336"/>
            <ac:picMk id="5" creationId="{0FAB664C-D422-4926-A1FC-F5C6768C4D75}"/>
          </ac:picMkLst>
        </pc:picChg>
      </pc:sldChg>
      <pc:sldChg chg="addSp delSp modSp add">
        <pc:chgData name="Thijs Vandaele" userId="dec541bd0b6b3922" providerId="LiveId" clId="{AD882387-BD93-4DA2-A86A-3C27D5393599}" dt="2019-09-24T22:15:55.951" v="3656" actId="1076"/>
        <pc:sldMkLst>
          <pc:docMk/>
          <pc:sldMk cId="3448323353" sldId="337"/>
        </pc:sldMkLst>
        <pc:spChg chg="mod">
          <ac:chgData name="Thijs Vandaele" userId="dec541bd0b6b3922" providerId="LiveId" clId="{AD882387-BD93-4DA2-A86A-3C27D5393599}" dt="2019-09-24T22:12:22.953" v="3563" actId="20577"/>
          <ac:spMkLst>
            <pc:docMk/>
            <pc:sldMk cId="3448323353" sldId="337"/>
            <ac:spMk id="2" creationId="{73A0E061-D568-44E5-A028-C30DAD0B1A27}"/>
          </ac:spMkLst>
        </pc:spChg>
        <pc:spChg chg="mod">
          <ac:chgData name="Thijs Vandaele" userId="dec541bd0b6b3922" providerId="LiveId" clId="{AD882387-BD93-4DA2-A86A-3C27D5393599}" dt="2019-09-24T22:14:16.039" v="3648" actId="1076"/>
          <ac:spMkLst>
            <pc:docMk/>
            <pc:sldMk cId="3448323353" sldId="337"/>
            <ac:spMk id="3" creationId="{728D0DCB-539B-49E8-A15E-0568118D2FA4}"/>
          </ac:spMkLst>
        </pc:spChg>
        <pc:picChg chg="add mod">
          <ac:chgData name="Thijs Vandaele" userId="dec541bd0b6b3922" providerId="LiveId" clId="{AD882387-BD93-4DA2-A86A-3C27D5393599}" dt="2019-09-24T22:14:10.615" v="3642" actId="1076"/>
          <ac:picMkLst>
            <pc:docMk/>
            <pc:sldMk cId="3448323353" sldId="337"/>
            <ac:picMk id="4" creationId="{B8AE910E-3357-4AAE-8D8A-AF3399B87136}"/>
          </ac:picMkLst>
        </pc:picChg>
        <pc:picChg chg="add mod">
          <ac:chgData name="Thijs Vandaele" userId="dec541bd0b6b3922" providerId="LiveId" clId="{AD882387-BD93-4DA2-A86A-3C27D5393599}" dt="2019-09-24T22:14:15.776" v="3647" actId="1076"/>
          <ac:picMkLst>
            <pc:docMk/>
            <pc:sldMk cId="3448323353" sldId="337"/>
            <ac:picMk id="5" creationId="{9B200764-30F9-48F7-886F-7F33761BBD96}"/>
          </ac:picMkLst>
        </pc:picChg>
        <pc:picChg chg="add del mod">
          <ac:chgData name="Thijs Vandaele" userId="dec541bd0b6b3922" providerId="LiveId" clId="{AD882387-BD93-4DA2-A86A-3C27D5393599}" dt="2019-09-24T22:15:27.764" v="3652" actId="478"/>
          <ac:picMkLst>
            <pc:docMk/>
            <pc:sldMk cId="3448323353" sldId="337"/>
            <ac:picMk id="6" creationId="{F8E5CA03-7DBC-4D3B-9429-E2E0A5011C7B}"/>
          </ac:picMkLst>
        </pc:picChg>
        <pc:picChg chg="add mod">
          <ac:chgData name="Thijs Vandaele" userId="dec541bd0b6b3922" providerId="LiveId" clId="{AD882387-BD93-4DA2-A86A-3C27D5393599}" dt="2019-09-24T22:15:55.951" v="3656" actId="1076"/>
          <ac:picMkLst>
            <pc:docMk/>
            <pc:sldMk cId="3448323353" sldId="337"/>
            <ac:picMk id="7" creationId="{8AC7792B-367D-4591-B283-0A65AA2DF995}"/>
          </ac:picMkLst>
        </pc:picChg>
      </pc:sldChg>
      <pc:sldChg chg="modSp add">
        <pc:chgData name="Thijs Vandaele" userId="dec541bd0b6b3922" providerId="LiveId" clId="{AD882387-BD93-4DA2-A86A-3C27D5393599}" dt="2019-09-24T22:18:25.874" v="3704" actId="20577"/>
        <pc:sldMkLst>
          <pc:docMk/>
          <pc:sldMk cId="3056919462" sldId="338"/>
        </pc:sldMkLst>
        <pc:spChg chg="mod">
          <ac:chgData name="Thijs Vandaele" userId="dec541bd0b6b3922" providerId="LiveId" clId="{AD882387-BD93-4DA2-A86A-3C27D5393599}" dt="2019-09-24T22:18:25.874" v="3704" actId="20577"/>
          <ac:spMkLst>
            <pc:docMk/>
            <pc:sldMk cId="3056919462" sldId="338"/>
            <ac:spMk id="2" creationId="{88A76E27-9D83-496C-B8B3-5C8AB048E4AC}"/>
          </ac:spMkLst>
        </pc:spChg>
      </pc:sldChg>
      <pc:sldChg chg="addSp delSp modSp add">
        <pc:chgData name="Thijs Vandaele" userId="dec541bd0b6b3922" providerId="LiveId" clId="{AD882387-BD93-4DA2-A86A-3C27D5393599}" dt="2019-09-27T16:58:08.182" v="3863"/>
        <pc:sldMkLst>
          <pc:docMk/>
          <pc:sldMk cId="1288174603" sldId="339"/>
        </pc:sldMkLst>
        <pc:spChg chg="mod">
          <ac:chgData name="Thijs Vandaele" userId="dec541bd0b6b3922" providerId="LiveId" clId="{AD882387-BD93-4DA2-A86A-3C27D5393599}" dt="2019-09-25T15:34:33.918" v="3804" actId="20577"/>
          <ac:spMkLst>
            <pc:docMk/>
            <pc:sldMk cId="1288174603" sldId="339"/>
            <ac:spMk id="2" creationId="{42F144C6-B6BB-4CFD-AC09-867DDA66D37B}"/>
          </ac:spMkLst>
        </pc:spChg>
        <pc:spChg chg="del">
          <ac:chgData name="Thijs Vandaele" userId="dec541bd0b6b3922" providerId="LiveId" clId="{AD882387-BD93-4DA2-A86A-3C27D5393599}" dt="2019-09-27T16:58:07.909" v="3862" actId="478"/>
          <ac:spMkLst>
            <pc:docMk/>
            <pc:sldMk cId="1288174603" sldId="339"/>
            <ac:spMk id="3" creationId="{353A785C-4F54-4A7A-9AEF-F5AF0260B6F9}"/>
          </ac:spMkLst>
        </pc:spChg>
        <pc:spChg chg="add">
          <ac:chgData name="Thijs Vandaele" userId="dec541bd0b6b3922" providerId="LiveId" clId="{AD882387-BD93-4DA2-A86A-3C27D5393599}" dt="2019-09-27T16:58:08.182" v="3863"/>
          <ac:spMkLst>
            <pc:docMk/>
            <pc:sldMk cId="1288174603" sldId="339"/>
            <ac:spMk id="4" creationId="{D4CF4306-30A9-4540-BE59-F6E176C750B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0"/>
          </p:nvPr>
        </p:nvSpPr>
        <p:spPr>
          <a:xfrm>
            <a:off x="965200" y="3810000"/>
            <a:ext cx="8686800" cy="381000"/>
          </a:xfrm>
          <a:prstGeom prst="rect">
            <a:avLst/>
          </a:prstGeom>
        </p:spPr>
        <p:txBody>
          <a:bodyPr vert="horz"/>
          <a:lstStyle>
            <a:lvl1pPr>
              <a:defRPr sz="1800" b="0" i="1" cap="none">
                <a:solidFill>
                  <a:schemeClr val="bg1"/>
                </a:solidFill>
                <a:latin typeface=""/>
              </a:defRPr>
            </a:lvl1pPr>
            <a:lvl2pPr>
              <a:defRPr sz="1400" b="0" i="1" cap="none">
                <a:solidFill>
                  <a:schemeClr val="bg1"/>
                </a:solidFill>
                <a:latin typeface=""/>
              </a:defRPr>
            </a:lvl2pPr>
            <a:lvl3pPr>
              <a:defRPr sz="1400" b="0" i="1" cap="none">
                <a:solidFill>
                  <a:schemeClr val="bg1"/>
                </a:solidFill>
                <a:latin typeface=""/>
              </a:defRPr>
            </a:lvl3pPr>
            <a:lvl4pPr>
              <a:defRPr sz="1400" b="0" i="1" cap="none">
                <a:solidFill>
                  <a:schemeClr val="bg1"/>
                </a:solidFill>
                <a:latin typeface=""/>
              </a:defRPr>
            </a:lvl4pPr>
            <a:lvl5pPr>
              <a:defRPr sz="1400" b="0" i="1" cap="none">
                <a:solidFill>
                  <a:schemeClr val="bg1"/>
                </a:solidFill>
                <a:latin typeface=""/>
              </a:defRPr>
            </a:lvl5pPr>
          </a:lstStyle>
          <a:p>
            <a:pPr lvl="0"/>
            <a:r>
              <a:rPr lang="nl-BE" dirty="0"/>
              <a:t>Klik om de tekststijl van het model te bewerken</a:t>
            </a:r>
            <a:endParaRPr lang="nl-NL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965200" y="2286000"/>
            <a:ext cx="8686800" cy="914400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1400" y="1371600"/>
            <a:ext cx="8686800" cy="457200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i="0">
                <a:solidFill>
                  <a:srgbClr val="034EA2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1041400" y="2133600"/>
            <a:ext cx="8686800" cy="4343400"/>
          </a:xfrm>
          <a:prstGeom prst="rect">
            <a:avLst/>
          </a:prstGeom>
        </p:spPr>
        <p:txBody>
          <a:bodyPr/>
          <a:lstStyle>
            <a:lvl1pPr marL="342900" indent="-342900">
              <a:buSzPct val="80000"/>
              <a:buFont typeface="Arial" charset="0"/>
              <a:buChar char="•"/>
              <a:defRPr sz="2000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  <p:sp>
        <p:nvSpPr>
          <p:cNvPr id="10" name="Holder 3"/>
          <p:cNvSpPr txBox="1">
            <a:spLocks/>
          </p:cNvSpPr>
          <p:nvPr userDrawn="1"/>
        </p:nvSpPr>
        <p:spPr>
          <a:xfrm>
            <a:off x="1041400" y="2057400"/>
            <a:ext cx="79248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1600" b="1" i="0" cap="none">
                <a:solidFill>
                  <a:srgbClr val="034EA2"/>
                </a:solidFill>
                <a:latin typeface="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  <p:sp>
        <p:nvSpPr>
          <p:cNvPr id="8" name="Tekstvak 7"/>
          <p:cNvSpPr txBox="1"/>
          <p:nvPr userDrawn="1"/>
        </p:nvSpPr>
        <p:spPr>
          <a:xfrm>
            <a:off x="812800" y="2819400"/>
            <a:ext cx="480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sz="3200" b="1" i="0" u="none" strike="noStrike" kern="1200" cap="all" spc="200" baseline="30000" dirty="0" err="1">
                <a:solidFill>
                  <a:schemeClr val="bg1"/>
                </a:solidFill>
                <a:latin typeface=""/>
                <a:ea typeface="+mn-ea"/>
                <a:cs typeface="+mn-cs"/>
              </a:rPr>
              <a:t>contacteer</a:t>
            </a:r>
            <a:r>
              <a:rPr lang="en-US" sz="3200" b="1" i="0" u="none" strike="noStrike" kern="1200" cap="all" spc="200" baseline="30000" dirty="0">
                <a:solidFill>
                  <a:schemeClr val="bg1"/>
                </a:solidFill>
                <a:latin typeface=""/>
                <a:ea typeface="+mn-ea"/>
                <a:cs typeface="+mn-cs"/>
              </a:rPr>
              <a:t> </a:t>
            </a:r>
            <a:r>
              <a:rPr lang="en-US" sz="3200" b="1" i="0" u="none" strike="noStrike" kern="1200" cap="all" spc="200" baseline="30000" dirty="0" err="1">
                <a:solidFill>
                  <a:schemeClr val="bg1"/>
                </a:solidFill>
                <a:latin typeface=""/>
                <a:ea typeface="+mn-ea"/>
                <a:cs typeface="+mn-cs"/>
              </a:rPr>
              <a:t>ons</a:t>
            </a:r>
            <a:endParaRPr lang="en-US" sz="3200" b="1" i="0" u="none" strike="noStrike" kern="1200" cap="all" spc="200" baseline="30000" dirty="0">
              <a:solidFill>
                <a:schemeClr val="bg1"/>
              </a:solidFill>
              <a:latin typeface=""/>
              <a:ea typeface="+mn-ea"/>
              <a:cs typeface="+mn-cs"/>
            </a:endParaRPr>
          </a:p>
          <a:p>
            <a:pPr rtl="0"/>
            <a:r>
              <a:rPr lang="en-US" sz="3200" b="1" i="0" u="none" strike="noStrike" kern="1200" cap="all" spc="200" baseline="30000" dirty="0" err="1">
                <a:solidFill>
                  <a:schemeClr val="bg1"/>
                </a:solidFill>
                <a:latin typeface=""/>
                <a:ea typeface="+mn-ea"/>
                <a:cs typeface="+mn-cs"/>
              </a:rPr>
              <a:t>voor</a:t>
            </a:r>
            <a:r>
              <a:rPr lang="en-US" sz="3200" b="1" i="0" u="none" strike="noStrike" kern="1200" cap="all" spc="200" baseline="30000" dirty="0">
                <a:solidFill>
                  <a:schemeClr val="bg1"/>
                </a:solidFill>
                <a:latin typeface=""/>
                <a:ea typeface="+mn-ea"/>
                <a:cs typeface="+mn-cs"/>
              </a:rPr>
              <a:t> </a:t>
            </a:r>
            <a:r>
              <a:rPr lang="en-US" sz="3200" b="1" i="0" u="none" strike="noStrike" kern="1200" cap="all" spc="200" baseline="30000" dirty="0" err="1">
                <a:solidFill>
                  <a:schemeClr val="bg1"/>
                </a:solidFill>
                <a:latin typeface=""/>
                <a:ea typeface="+mn-ea"/>
                <a:cs typeface="+mn-cs"/>
              </a:rPr>
              <a:t>maatprojecten</a:t>
            </a:r>
            <a:endParaRPr lang="en-US" sz="3200" b="1" i="0" u="none" strike="noStrike" kern="1200" cap="all" spc="200" baseline="30000" dirty="0">
              <a:solidFill>
                <a:schemeClr val="bg1"/>
              </a:solidFill>
              <a:latin typeface=""/>
              <a:ea typeface="+mn-ea"/>
              <a:cs typeface="+mn-cs"/>
            </a:endParaRPr>
          </a:p>
          <a:p>
            <a:pPr rtl="0"/>
            <a:r>
              <a:rPr lang="en-US" sz="3200" b="1" i="0" u="none" strike="noStrike" kern="1200" cap="all" spc="200" baseline="30000" dirty="0">
                <a:solidFill>
                  <a:schemeClr val="bg1"/>
                </a:solidFill>
                <a:latin typeface=""/>
                <a:ea typeface="+mn-ea"/>
                <a:cs typeface="+mn-cs"/>
              </a:rPr>
              <a:t>en </a:t>
            </a:r>
            <a:r>
              <a:rPr lang="en-US" sz="3200" b="1" i="0" u="none" strike="noStrike" kern="1200" cap="all" spc="200" baseline="30000" dirty="0" err="1">
                <a:solidFill>
                  <a:schemeClr val="bg1"/>
                </a:solidFill>
                <a:latin typeface=""/>
                <a:ea typeface="+mn-ea"/>
                <a:cs typeface="+mn-cs"/>
              </a:rPr>
              <a:t>adviesverlening</a:t>
            </a:r>
            <a:endParaRPr lang="nl-NL" sz="3200" cap="all" spc="200" baseline="30000" dirty="0">
              <a:solidFill>
                <a:schemeClr val="bg1"/>
              </a:solidFill>
              <a:latin typeface=""/>
            </a:endParaRPr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0400" y="6806623"/>
            <a:ext cx="1339273" cy="4964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59" y="4038600"/>
            <a:ext cx="2337841" cy="1165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  <p:sp>
        <p:nvSpPr>
          <p:cNvPr id="8" name="Tekstvak 7"/>
          <p:cNvSpPr txBox="1"/>
          <p:nvPr userDrawn="1"/>
        </p:nvSpPr>
        <p:spPr>
          <a:xfrm>
            <a:off x="812800" y="2819400"/>
            <a:ext cx="2286000" cy="2851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ts val="1800"/>
              </a:lnSpc>
            </a:pPr>
            <a:r>
              <a:rPr lang="en-US" sz="1600" b="1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BRUGGE</a:t>
            </a:r>
          </a:p>
          <a:p>
            <a:pPr rtl="0">
              <a:lnSpc>
                <a:spcPts val="1800"/>
              </a:lnSpc>
            </a:pPr>
            <a:r>
              <a:rPr lang="en-US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Spoorwegstraat</a:t>
            </a:r>
            <a:r>
              <a:rPr lang="en-US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 14</a:t>
            </a:r>
          </a:p>
          <a:p>
            <a:pPr rtl="0">
              <a:lnSpc>
                <a:spcPts val="1800"/>
              </a:lnSpc>
            </a:pPr>
            <a:r>
              <a:rPr lang="nl-NL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8200 Brugge</a:t>
            </a:r>
          </a:p>
          <a:p>
            <a:pPr rtl="0">
              <a:lnSpc>
                <a:spcPts val="1800"/>
              </a:lnSpc>
            </a:pPr>
            <a:endParaRPr lang="nl-NL" sz="1600" b="1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endParaRPr lang="nl-NL" sz="1600" b="1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r>
              <a:rPr lang="nl-NL" sz="1600" b="1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IEPER</a:t>
            </a:r>
          </a:p>
          <a:p>
            <a:pPr rtl="0">
              <a:lnSpc>
                <a:spcPts val="1800"/>
              </a:lnSpc>
            </a:pPr>
            <a:r>
              <a:rPr lang="nl-NL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Grachtstraat 13-1A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8900 </a:t>
            </a: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Ieper</a:t>
            </a:r>
            <a:endParaRPr lang="it-IT" sz="1600" b="0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endParaRPr lang="it-IT" sz="1600" b="1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r>
              <a:rPr lang="it-IT" sz="1600" b="1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KORTRIJK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Doorniksesteenweg</a:t>
            </a: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 220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8500 </a:t>
            </a: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Kortrijk</a:t>
            </a:r>
            <a:endParaRPr lang="nl-NL" sz="1600" cap="all" spc="200" dirty="0">
              <a:solidFill>
                <a:srgbClr val="FFFFFF"/>
              </a:solidFill>
              <a:latin typeface=""/>
            </a:endParaRPr>
          </a:p>
        </p:txBody>
      </p:sp>
      <p:sp>
        <p:nvSpPr>
          <p:cNvPr id="11" name="Tekstvak 10"/>
          <p:cNvSpPr txBox="1"/>
          <p:nvPr userDrawn="1"/>
        </p:nvSpPr>
        <p:spPr>
          <a:xfrm>
            <a:off x="3175000" y="2819400"/>
            <a:ext cx="2286000" cy="2851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ts val="1800"/>
              </a:lnSpc>
            </a:pPr>
            <a:r>
              <a:rPr lang="it-IT" sz="1600" b="1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OOSTENDE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Industriezone</a:t>
            </a: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 2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Zandvoordeschorredijkstraat</a:t>
            </a: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 73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8400 </a:t>
            </a: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Oostende</a:t>
            </a:r>
            <a:endParaRPr lang="it-IT" sz="1600" b="0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endParaRPr lang="it-IT" sz="1600" b="0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r>
              <a:rPr lang="it-IT" sz="1600" b="1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ROESELARE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Oostnieuwkerksesteenweg</a:t>
            </a: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 111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8800 </a:t>
            </a: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Roeselare</a:t>
            </a:r>
            <a:endParaRPr lang="it-IT" sz="1600" b="0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endParaRPr lang="it-IT" sz="1600" b="0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r>
              <a:rPr lang="it-IT" sz="1600" b="1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VEURNE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Sint-Idesbaldusstraat</a:t>
            </a: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 2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8630 </a:t>
            </a: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Veurne</a:t>
            </a:r>
            <a:endParaRPr lang="nl-NL" sz="1600" cap="all" spc="200" dirty="0">
              <a:solidFill>
                <a:srgbClr val="FFFFFF"/>
              </a:solidFill>
              <a:latin typeface="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00" y="5951322"/>
            <a:ext cx="1447800" cy="134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9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-101600" y="7162800"/>
            <a:ext cx="53340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tr-TR" smtClean="0"/>
              <a:pPr/>
              <a:t>‹nr.›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2" r:id="rId2"/>
    <p:sldLayoutId id="2147483661" r:id="rId3"/>
    <p:sldLayoutId id="2147483663" r:id="rId4"/>
    <p:sldLayoutId id="2147483666" r:id="rId5"/>
  </p:sldLayoutIdLst>
  <p:txStyles>
    <p:titleStyle>
      <a:lvl1pPr algn="l">
        <a:defRPr sz="1400" b="0" i="1" u="none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algn="l">
        <a:defRPr sz="3200" b="1" i="0" cap="all">
          <a:solidFill>
            <a:schemeClr val="bg1"/>
          </a:solidFill>
          <a:latin typeface="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lowchar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docs.microsoft.com/en-us/dotnet/api/system.console?view=netframework-4.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nsole?view=netframework-4.8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zure.microsoft.com/nl-nl/services/cognitive-services/computer-vision/" TargetMode="Externa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59E72B-3D88-47CA-90CD-48376E8640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Programmatie</a:t>
            </a:r>
            <a:r>
              <a:rPr lang="en-GB" dirty="0"/>
              <a:t> Logica</a:t>
            </a:r>
          </a:p>
        </p:txBody>
      </p:sp>
    </p:spTree>
    <p:extLst>
      <p:ext uri="{BB962C8B-B14F-4D97-AF65-F5344CB8AC3E}">
        <p14:creationId xmlns:p14="http://schemas.microsoft.com/office/powerpoint/2010/main" val="398231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8DFE00-6463-427C-B335-39C68962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algoritmes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977ECC-8603-423A-9058-613B8AF4150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Al-</a:t>
            </a:r>
            <a:r>
              <a:rPr lang="en-GB" dirty="0" err="1"/>
              <a:t>Chwarizmi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Een</a:t>
            </a:r>
            <a:r>
              <a:rPr lang="en-GB" dirty="0"/>
              <a:t> reeks </a:t>
            </a:r>
            <a:r>
              <a:rPr lang="en-GB" dirty="0" err="1"/>
              <a:t>instructies</a:t>
            </a:r>
            <a:r>
              <a:rPr lang="en-GB" dirty="0"/>
              <a:t> die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wel</a:t>
            </a:r>
            <a:r>
              <a:rPr lang="en-GB" dirty="0"/>
              <a:t> </a:t>
            </a:r>
            <a:r>
              <a:rPr lang="en-GB" dirty="0" err="1"/>
              <a:t>bepaald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probleem</a:t>
            </a:r>
            <a:r>
              <a:rPr lang="en-GB" dirty="0"/>
              <a:t> </a:t>
            </a:r>
            <a:r>
              <a:rPr lang="en-GB" dirty="0" err="1"/>
              <a:t>oplossen</a:t>
            </a:r>
            <a:r>
              <a:rPr lang="en-GB" dirty="0"/>
              <a:t>.</a:t>
            </a:r>
          </a:p>
        </p:txBody>
      </p:sp>
      <p:pic>
        <p:nvPicPr>
          <p:cNvPr id="10242" name="Picture 2" descr="Afbeeldingsresultaat voor al khwarizmi">
            <a:extLst>
              <a:ext uri="{FF2B5EF4-FFF2-40B4-BE49-F238E27FC236}">
                <a16:creationId xmlns:a16="http://schemas.microsoft.com/office/drawing/2014/main" id="{018A13C4-5658-41B0-BE40-D123C7D92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2566987"/>
            <a:ext cx="2610079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289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CCDF0-2BD8-461E-A3F6-C2C2FC121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Sorterings</a:t>
            </a:r>
            <a:r>
              <a:rPr lang="en-GB" dirty="0"/>
              <a:t> </a:t>
            </a:r>
            <a:r>
              <a:rPr lang="en-GB" dirty="0" err="1"/>
              <a:t>algoritme</a:t>
            </a:r>
            <a:r>
              <a:rPr lang="en-GB" dirty="0"/>
              <a:t> (Insertion sort)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A09372A3-C3F5-4465-B912-9C82D25E0784}"/>
              </a:ext>
            </a:extLst>
          </p:cNvPr>
          <p:cNvSpPr/>
          <p:nvPr/>
        </p:nvSpPr>
        <p:spPr>
          <a:xfrm>
            <a:off x="2601764" y="4815037"/>
            <a:ext cx="4916636" cy="1143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53384C2F-F754-4E88-BB50-39E6A543377B}"/>
              </a:ext>
            </a:extLst>
          </p:cNvPr>
          <p:cNvSpPr/>
          <p:nvPr/>
        </p:nvSpPr>
        <p:spPr>
          <a:xfrm>
            <a:off x="4418799" y="3824437"/>
            <a:ext cx="1673375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FF0000"/>
                </a:solidFill>
              </a:rPr>
              <a:t>7 &lt; 4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CA605801-C20D-463A-8CB5-CDF9951B5491}"/>
              </a:ext>
            </a:extLst>
          </p:cNvPr>
          <p:cNvSpPr/>
          <p:nvPr/>
        </p:nvSpPr>
        <p:spPr>
          <a:xfrm>
            <a:off x="2717800" y="2514600"/>
            <a:ext cx="88262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3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F1741E05-5661-4C50-B135-07382EDF6392}"/>
              </a:ext>
            </a:extLst>
          </p:cNvPr>
          <p:cNvSpPr/>
          <p:nvPr/>
        </p:nvSpPr>
        <p:spPr>
          <a:xfrm>
            <a:off x="3975769" y="2514600"/>
            <a:ext cx="88262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7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CEB86C80-41BB-498F-929A-D64E57F52B82}"/>
              </a:ext>
            </a:extLst>
          </p:cNvPr>
          <p:cNvSpPr/>
          <p:nvPr/>
        </p:nvSpPr>
        <p:spPr>
          <a:xfrm>
            <a:off x="5238016" y="2514600"/>
            <a:ext cx="88262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4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090C3422-D6BD-44B4-AC57-2A4E8E77F216}"/>
              </a:ext>
            </a:extLst>
          </p:cNvPr>
          <p:cNvSpPr/>
          <p:nvPr/>
        </p:nvSpPr>
        <p:spPr>
          <a:xfrm>
            <a:off x="6500263" y="2514600"/>
            <a:ext cx="88262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5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5BBDB1A6-71E3-4EE0-9B4B-D163EE53D818}"/>
              </a:ext>
            </a:extLst>
          </p:cNvPr>
          <p:cNvSpPr/>
          <p:nvPr/>
        </p:nvSpPr>
        <p:spPr>
          <a:xfrm>
            <a:off x="2765391" y="3824437"/>
            <a:ext cx="1673375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00B050"/>
                </a:solidFill>
              </a:rPr>
              <a:t>3 &lt; 7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5360030E-5849-4727-8D71-C5F8682FF7F1}"/>
              </a:ext>
            </a:extLst>
          </p:cNvPr>
          <p:cNvSpPr/>
          <p:nvPr/>
        </p:nvSpPr>
        <p:spPr>
          <a:xfrm>
            <a:off x="5485599" y="3824437"/>
            <a:ext cx="1673375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FF0000"/>
                </a:solidFill>
              </a:rPr>
              <a:t>7 &lt; 5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4F3D71B8-EA39-4E84-96DF-45CF1BD3CC2A}"/>
              </a:ext>
            </a:extLst>
          </p:cNvPr>
          <p:cNvSpPr/>
          <p:nvPr/>
        </p:nvSpPr>
        <p:spPr>
          <a:xfrm>
            <a:off x="2765391" y="3824437"/>
            <a:ext cx="1673375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00B050"/>
                </a:solidFill>
              </a:rPr>
              <a:t>3 &lt; 4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063B237F-683C-4FD4-A18D-EFD45046F34F}"/>
              </a:ext>
            </a:extLst>
          </p:cNvPr>
          <p:cNvSpPr/>
          <p:nvPr/>
        </p:nvSpPr>
        <p:spPr>
          <a:xfrm>
            <a:off x="4223394" y="3810000"/>
            <a:ext cx="1673375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00B050"/>
                </a:solidFill>
              </a:rPr>
              <a:t>4 &lt; 5</a:t>
            </a:r>
          </a:p>
        </p:txBody>
      </p:sp>
    </p:spTree>
    <p:extLst>
      <p:ext uri="{BB962C8B-B14F-4D97-AF65-F5344CB8AC3E}">
        <p14:creationId xmlns:p14="http://schemas.microsoft.com/office/powerpoint/2010/main" val="243958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5.55112E-17 L 0.00234 0.321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" y="16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5.55112E-17 L -0.00141 0.3218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16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5.55112E-17 L 0.00188 0.3218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16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8 0.32188 L -0.03187 0.36042 C -0.0389 0.36896 -0.04953 0.37396 -0.06047 0.37396 C -0.07312 0.37396 -0.08312 0.36896 -0.09015 0.36042 L -0.12375 0.32188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81" y="260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1 0.32188 L 0.03234 0.28333 C 0.03937 0.27458 0.05 0.27 0.06109 0.27 C 0.07375 0.27 0.08375 0.27458 0.09078 0.28333 L 0.12469 0.32188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97" y="-26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5.55112E-17 L -0.00234 0.32188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16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32188 L -0.035 0.36042 C -0.04172 0.36896 -0.05203 0.37396 -0.06265 0.37396 C -0.07484 0.37396 -0.08453 0.36896 -0.09125 0.36042 L -0.12375 0.32188 " pathEditMode="relative" rAng="0" ptsTypes="AAAAA">
                                      <p:cBhvr>
                                        <p:cTn id="8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78" y="2604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25 0.32188 L 0.15797 0.28625 C 0.16328 0.27833 0.17375 0.27375 0.18437 0.27375 C 0.195 0.27375 0.20562 0.27833 0.21078 0.28625 L 0.24531 0.32188 " pathEditMode="relative" rAng="0" ptsTypes="AAAAA">
                                      <p:cBhvr>
                                        <p:cTn id="8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3" y="-2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5" grpId="0" animBg="1"/>
      <p:bldP spid="5" grpId="1" animBg="1"/>
      <p:bldP spid="5" grpId="2" animBg="1"/>
      <p:bldP spid="6" grpId="0" animBg="1"/>
      <p:bldP spid="6" grpId="1" animBg="1"/>
      <p:bldP spid="7" grpId="0" animBg="1"/>
      <p:bldP spid="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A8A05-F969-482E-B0C3-139AC7C4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</a:t>
            </a:r>
            <a:r>
              <a:rPr lang="en-GB" dirty="0" err="1"/>
              <a:t>algoritme</a:t>
            </a:r>
            <a:r>
              <a:rPr lang="en-GB" dirty="0"/>
              <a:t> (Linear Search)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58E15C9-C427-4C8F-862A-77692369740E}"/>
              </a:ext>
            </a:extLst>
          </p:cNvPr>
          <p:cNvSpPr/>
          <p:nvPr/>
        </p:nvSpPr>
        <p:spPr>
          <a:xfrm>
            <a:off x="1346200" y="3882629"/>
            <a:ext cx="7086600" cy="1143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B2A092B3-CDEC-4DCC-B1B5-2F991302E338}"/>
              </a:ext>
            </a:extLst>
          </p:cNvPr>
          <p:cNvSpPr txBox="1"/>
          <p:nvPr/>
        </p:nvSpPr>
        <p:spPr>
          <a:xfrm>
            <a:off x="1117600" y="2209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Zoek</a:t>
            </a:r>
            <a:r>
              <a:rPr lang="en-GB" dirty="0"/>
              <a:t> op </a:t>
            </a:r>
            <a:r>
              <a:rPr lang="en-GB" dirty="0" err="1"/>
              <a:t>welke</a:t>
            </a:r>
            <a:r>
              <a:rPr lang="en-GB" dirty="0"/>
              <a:t> index </a:t>
            </a:r>
            <a:r>
              <a:rPr lang="en-GB" dirty="0" err="1"/>
              <a:t>getal</a:t>
            </a:r>
            <a:r>
              <a:rPr lang="en-GB" dirty="0"/>
              <a:t> 20 is.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518E228B-22C1-46B0-BB31-5D2E30399804}"/>
              </a:ext>
            </a:extLst>
          </p:cNvPr>
          <p:cNvSpPr/>
          <p:nvPr/>
        </p:nvSpPr>
        <p:spPr>
          <a:xfrm>
            <a:off x="1701800" y="4073129"/>
            <a:ext cx="88262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30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DAD9E751-33B6-4664-A1A1-B79372635A25}"/>
              </a:ext>
            </a:extLst>
          </p:cNvPr>
          <p:cNvSpPr/>
          <p:nvPr/>
        </p:nvSpPr>
        <p:spPr>
          <a:xfrm>
            <a:off x="2809887" y="4073129"/>
            <a:ext cx="88262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50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B263E204-03D7-44AA-82A3-18BDD88115D2}"/>
              </a:ext>
            </a:extLst>
          </p:cNvPr>
          <p:cNvSpPr/>
          <p:nvPr/>
        </p:nvSpPr>
        <p:spPr>
          <a:xfrm>
            <a:off x="7283474" y="4073129"/>
            <a:ext cx="88262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70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45CECB27-2929-4890-B5B3-2AA675240B15}"/>
              </a:ext>
            </a:extLst>
          </p:cNvPr>
          <p:cNvSpPr/>
          <p:nvPr/>
        </p:nvSpPr>
        <p:spPr>
          <a:xfrm>
            <a:off x="3917974" y="4073129"/>
            <a:ext cx="88262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10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3A3BC4EA-7819-463D-853A-2F07601EF510}"/>
              </a:ext>
            </a:extLst>
          </p:cNvPr>
          <p:cNvSpPr/>
          <p:nvPr/>
        </p:nvSpPr>
        <p:spPr>
          <a:xfrm>
            <a:off x="5026061" y="4073129"/>
            <a:ext cx="88262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20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DC38BA88-8038-4720-9AD3-7A194AB841A4}"/>
              </a:ext>
            </a:extLst>
          </p:cNvPr>
          <p:cNvSpPr/>
          <p:nvPr/>
        </p:nvSpPr>
        <p:spPr>
          <a:xfrm>
            <a:off x="6134148" y="4073129"/>
            <a:ext cx="88262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90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F26682B2-D5A0-40A6-B203-3BF7F635CA5D}"/>
              </a:ext>
            </a:extLst>
          </p:cNvPr>
          <p:cNvSpPr txBox="1"/>
          <p:nvPr/>
        </p:nvSpPr>
        <p:spPr>
          <a:xfrm>
            <a:off x="1919592" y="3094882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0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138F3559-D127-4726-8762-F5D20BF12B5A}"/>
              </a:ext>
            </a:extLst>
          </p:cNvPr>
          <p:cNvSpPr txBox="1"/>
          <p:nvPr/>
        </p:nvSpPr>
        <p:spPr>
          <a:xfrm>
            <a:off x="3022599" y="3079642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215F7283-B9CC-4B87-AF62-6F75C2E03191}"/>
              </a:ext>
            </a:extLst>
          </p:cNvPr>
          <p:cNvSpPr txBox="1"/>
          <p:nvPr/>
        </p:nvSpPr>
        <p:spPr>
          <a:xfrm>
            <a:off x="4130686" y="3079642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3A1B43A6-C9D5-49F5-B76F-B8387ABCBB7E}"/>
              </a:ext>
            </a:extLst>
          </p:cNvPr>
          <p:cNvSpPr txBox="1"/>
          <p:nvPr/>
        </p:nvSpPr>
        <p:spPr>
          <a:xfrm>
            <a:off x="5238773" y="307964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55E71AF9-630C-4241-8031-9C8628CE9EDE}"/>
              </a:ext>
            </a:extLst>
          </p:cNvPr>
          <p:cNvSpPr txBox="1"/>
          <p:nvPr/>
        </p:nvSpPr>
        <p:spPr>
          <a:xfrm>
            <a:off x="6346860" y="3065563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4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57422B80-4D40-4D2D-A117-BABC991E10D2}"/>
              </a:ext>
            </a:extLst>
          </p:cNvPr>
          <p:cNvSpPr txBox="1"/>
          <p:nvPr/>
        </p:nvSpPr>
        <p:spPr>
          <a:xfrm>
            <a:off x="7454947" y="3080803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5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61850BC1-DC6C-4CED-8D30-04F2EE97281F}"/>
              </a:ext>
            </a:extLst>
          </p:cNvPr>
          <p:cNvSpPr/>
          <p:nvPr/>
        </p:nvSpPr>
        <p:spPr>
          <a:xfrm>
            <a:off x="1381112" y="5267476"/>
            <a:ext cx="15240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== 30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C2264859-2EA8-4440-B610-8CD872F75F35}"/>
              </a:ext>
            </a:extLst>
          </p:cNvPr>
          <p:cNvSpPr/>
          <p:nvPr/>
        </p:nvSpPr>
        <p:spPr>
          <a:xfrm>
            <a:off x="2489199" y="5267476"/>
            <a:ext cx="15240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== 50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42F68BE9-5003-43C4-A341-774D9EBDB89D}"/>
              </a:ext>
            </a:extLst>
          </p:cNvPr>
          <p:cNvSpPr/>
          <p:nvPr/>
        </p:nvSpPr>
        <p:spPr>
          <a:xfrm>
            <a:off x="3597286" y="5267476"/>
            <a:ext cx="15240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== 10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D850E8ED-8756-492B-90F3-312FB3433E6A}"/>
              </a:ext>
            </a:extLst>
          </p:cNvPr>
          <p:cNvSpPr/>
          <p:nvPr/>
        </p:nvSpPr>
        <p:spPr>
          <a:xfrm>
            <a:off x="4705373" y="5267476"/>
            <a:ext cx="15240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== 20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98FE6B3A-0A32-4F77-9B21-BBFA5176AB74}"/>
              </a:ext>
            </a:extLst>
          </p:cNvPr>
          <p:cNvSpPr/>
          <p:nvPr/>
        </p:nvSpPr>
        <p:spPr>
          <a:xfrm>
            <a:off x="5069840" y="2616130"/>
            <a:ext cx="720714" cy="42651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4346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C228E-1161-4324-B769-8D0CF0A80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Methodes</a:t>
            </a:r>
            <a:r>
              <a:rPr lang="en-GB" dirty="0"/>
              <a:t> van </a:t>
            </a:r>
            <a:r>
              <a:rPr lang="en-GB" dirty="0" err="1"/>
              <a:t>gegevens</a:t>
            </a:r>
            <a:r>
              <a:rPr lang="en-GB" dirty="0"/>
              <a:t> </a:t>
            </a:r>
            <a:r>
              <a:rPr lang="en-GB" dirty="0" err="1"/>
              <a:t>verwerken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FFD4D1-AD3A-48C7-972C-092C917226E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Pseudo code</a:t>
            </a:r>
          </a:p>
          <a:p>
            <a:pPr lvl="1"/>
            <a:endParaRPr lang="en-GB" dirty="0"/>
          </a:p>
          <a:p>
            <a:r>
              <a:rPr lang="en-GB" dirty="0" err="1"/>
              <a:t>Stroom</a:t>
            </a:r>
            <a:r>
              <a:rPr lang="en-GB" dirty="0"/>
              <a:t> diagram</a:t>
            </a:r>
          </a:p>
          <a:p>
            <a:pPr lvl="1"/>
            <a:endParaRPr lang="en-GB" dirty="0"/>
          </a:p>
          <a:p>
            <a:r>
              <a:rPr lang="en-GB" dirty="0"/>
              <a:t>PSD (program structure </a:t>
            </a:r>
            <a:r>
              <a:rPr lang="en-GB" dirty="0" err="1"/>
              <a:t>digram</a:t>
            </a:r>
            <a:r>
              <a:rPr lang="en-GB" dirty="0"/>
              <a:t>), </a:t>
            </a:r>
            <a:r>
              <a:rPr lang="en-GB" dirty="0" err="1"/>
              <a:t>Nassi</a:t>
            </a:r>
            <a:r>
              <a:rPr lang="en-GB" dirty="0"/>
              <a:t>-Schneiderman-diagram</a:t>
            </a:r>
          </a:p>
          <a:p>
            <a:pPr lvl="1"/>
            <a:endParaRPr lang="nl-NL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4425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FBA00-E5FF-45C6-9016-01FD3B376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 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85C1D7-A366-4D67-9C2F-69C6AE4FA82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// </a:t>
            </a:r>
            <a:r>
              <a:rPr lang="en-GB" dirty="0" err="1">
                <a:solidFill>
                  <a:srgbClr val="00B050"/>
                </a:solidFill>
              </a:rPr>
              <a:t>Vraag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 err="1">
                <a:solidFill>
                  <a:srgbClr val="00B050"/>
                </a:solidFill>
              </a:rPr>
              <a:t>aan</a:t>
            </a:r>
            <a:r>
              <a:rPr lang="en-GB" dirty="0">
                <a:solidFill>
                  <a:srgbClr val="00B050"/>
                </a:solidFill>
              </a:rPr>
              <a:t> de </a:t>
            </a:r>
            <a:r>
              <a:rPr lang="en-GB" dirty="0" err="1">
                <a:solidFill>
                  <a:srgbClr val="00B050"/>
                </a:solidFill>
              </a:rPr>
              <a:t>gebruiker</a:t>
            </a:r>
            <a:r>
              <a:rPr lang="en-GB" dirty="0">
                <a:solidFill>
                  <a:srgbClr val="00B050"/>
                </a:solidFill>
              </a:rPr>
              <a:t> twee </a:t>
            </a:r>
            <a:r>
              <a:rPr lang="en-GB" dirty="0" err="1">
                <a:solidFill>
                  <a:srgbClr val="00B050"/>
                </a:solidFill>
              </a:rPr>
              <a:t>getallen</a:t>
            </a:r>
            <a:r>
              <a:rPr lang="en-GB" dirty="0">
                <a:solidFill>
                  <a:srgbClr val="00B050"/>
                </a:solidFill>
              </a:rPr>
              <a:t> in </a:t>
            </a:r>
            <a:r>
              <a:rPr lang="en-GB" dirty="0" err="1">
                <a:solidFill>
                  <a:srgbClr val="00B050"/>
                </a:solidFill>
              </a:rPr>
              <a:t>te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 err="1">
                <a:solidFill>
                  <a:srgbClr val="00B050"/>
                </a:solidFill>
              </a:rPr>
              <a:t>geven</a:t>
            </a:r>
            <a:endParaRPr lang="en-GB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// </a:t>
            </a:r>
            <a:r>
              <a:rPr lang="en-GB" dirty="0" err="1">
                <a:solidFill>
                  <a:srgbClr val="00B050"/>
                </a:solidFill>
              </a:rPr>
              <a:t>Als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 err="1">
                <a:solidFill>
                  <a:srgbClr val="00B050"/>
                </a:solidFill>
              </a:rPr>
              <a:t>één</a:t>
            </a:r>
            <a:r>
              <a:rPr lang="en-GB" dirty="0">
                <a:solidFill>
                  <a:srgbClr val="00B050"/>
                </a:solidFill>
              </a:rPr>
              <a:t> van de twee </a:t>
            </a:r>
            <a:r>
              <a:rPr lang="en-GB" dirty="0" err="1">
                <a:solidFill>
                  <a:srgbClr val="00B050"/>
                </a:solidFill>
              </a:rPr>
              <a:t>getallen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 err="1">
                <a:solidFill>
                  <a:srgbClr val="00B050"/>
                </a:solidFill>
              </a:rPr>
              <a:t>negatief</a:t>
            </a:r>
            <a:r>
              <a:rPr lang="en-GB" dirty="0">
                <a:solidFill>
                  <a:srgbClr val="00B050"/>
                </a:solidFill>
              </a:rPr>
              <a:t> is stop het </a:t>
            </a:r>
            <a:r>
              <a:rPr lang="en-GB" dirty="0" err="1">
                <a:solidFill>
                  <a:srgbClr val="00B050"/>
                </a:solidFill>
              </a:rPr>
              <a:t>programma</a:t>
            </a:r>
            <a:endParaRPr lang="en-GB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// Tel de twee </a:t>
            </a:r>
            <a:r>
              <a:rPr lang="en-GB" dirty="0" err="1">
                <a:solidFill>
                  <a:srgbClr val="00B050"/>
                </a:solidFill>
              </a:rPr>
              <a:t>getallen</a:t>
            </a:r>
            <a:r>
              <a:rPr lang="en-GB" dirty="0">
                <a:solidFill>
                  <a:srgbClr val="00B050"/>
                </a:solidFill>
              </a:rPr>
              <a:t> op </a:t>
            </a:r>
          </a:p>
          <a:p>
            <a:pPr marL="0" indent="0">
              <a:buNone/>
            </a:pPr>
            <a:endParaRPr lang="en-GB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// toon het </a:t>
            </a:r>
            <a:r>
              <a:rPr lang="en-GB" dirty="0" err="1">
                <a:solidFill>
                  <a:srgbClr val="00B050"/>
                </a:solidFill>
              </a:rPr>
              <a:t>resultaat</a:t>
            </a:r>
            <a:r>
              <a:rPr lang="en-GB" dirty="0">
                <a:solidFill>
                  <a:srgbClr val="00B050"/>
                </a:solidFill>
              </a:rPr>
              <a:t> op het scherm</a:t>
            </a:r>
          </a:p>
        </p:txBody>
      </p:sp>
    </p:spTree>
    <p:extLst>
      <p:ext uri="{BB962C8B-B14F-4D97-AF65-F5344CB8AC3E}">
        <p14:creationId xmlns:p14="http://schemas.microsoft.com/office/powerpoint/2010/main" val="1437387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AE731-F97B-4201-9D83-A35C42E44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 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8FBAAAE-7C07-4B03-A42D-828AD9DFBF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// </a:t>
            </a:r>
            <a:r>
              <a:rPr lang="en-GB" dirty="0" err="1">
                <a:solidFill>
                  <a:srgbClr val="00B050"/>
                </a:solidFill>
              </a:rPr>
              <a:t>Vraag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 err="1">
                <a:solidFill>
                  <a:srgbClr val="00B050"/>
                </a:solidFill>
              </a:rPr>
              <a:t>aan</a:t>
            </a:r>
            <a:r>
              <a:rPr lang="en-GB" dirty="0">
                <a:solidFill>
                  <a:srgbClr val="00B050"/>
                </a:solidFill>
              </a:rPr>
              <a:t> de </a:t>
            </a:r>
            <a:r>
              <a:rPr lang="en-GB" dirty="0" err="1">
                <a:solidFill>
                  <a:srgbClr val="00B050"/>
                </a:solidFill>
              </a:rPr>
              <a:t>gebruiker</a:t>
            </a:r>
            <a:r>
              <a:rPr lang="en-GB" dirty="0">
                <a:solidFill>
                  <a:srgbClr val="00B050"/>
                </a:solidFill>
              </a:rPr>
              <a:t> om </a:t>
            </a:r>
            <a:r>
              <a:rPr lang="en-GB" dirty="0" err="1">
                <a:solidFill>
                  <a:srgbClr val="00B050"/>
                </a:solidFill>
              </a:rPr>
              <a:t>een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 err="1">
                <a:solidFill>
                  <a:srgbClr val="00B050"/>
                </a:solidFill>
              </a:rPr>
              <a:t>lijst</a:t>
            </a:r>
            <a:r>
              <a:rPr lang="en-GB" dirty="0">
                <a:solidFill>
                  <a:srgbClr val="00B050"/>
                </a:solidFill>
              </a:rPr>
              <a:t> met </a:t>
            </a:r>
            <a:r>
              <a:rPr lang="en-GB" dirty="0" err="1">
                <a:solidFill>
                  <a:srgbClr val="00B050"/>
                </a:solidFill>
              </a:rPr>
              <a:t>getallen</a:t>
            </a:r>
            <a:r>
              <a:rPr lang="en-GB" dirty="0">
                <a:solidFill>
                  <a:srgbClr val="00B050"/>
                </a:solidFill>
              </a:rPr>
              <a:t> in </a:t>
            </a:r>
            <a:r>
              <a:rPr lang="en-GB" dirty="0" err="1">
                <a:solidFill>
                  <a:srgbClr val="00B050"/>
                </a:solidFill>
              </a:rPr>
              <a:t>te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 err="1">
                <a:solidFill>
                  <a:srgbClr val="00B050"/>
                </a:solidFill>
              </a:rPr>
              <a:t>geven</a:t>
            </a:r>
            <a:endParaRPr lang="en-GB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// </a:t>
            </a:r>
            <a:r>
              <a:rPr lang="en-GB" dirty="0" err="1">
                <a:solidFill>
                  <a:srgbClr val="00B050"/>
                </a:solidFill>
              </a:rPr>
              <a:t>hou</a:t>
            </a:r>
            <a:r>
              <a:rPr lang="en-GB" dirty="0">
                <a:solidFill>
                  <a:srgbClr val="00B050"/>
                </a:solidFill>
              </a:rPr>
              <a:t> de </a:t>
            </a:r>
            <a:r>
              <a:rPr lang="en-GB" dirty="0" err="1">
                <a:solidFill>
                  <a:srgbClr val="00B050"/>
                </a:solidFill>
              </a:rPr>
              <a:t>som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 err="1">
                <a:solidFill>
                  <a:srgbClr val="00B050"/>
                </a:solidFill>
              </a:rPr>
              <a:t>bij</a:t>
            </a:r>
            <a:r>
              <a:rPr lang="en-GB" dirty="0">
                <a:solidFill>
                  <a:srgbClr val="00B050"/>
                </a:solidFill>
              </a:rPr>
              <a:t>, </a:t>
            </a:r>
            <a:r>
              <a:rPr lang="en-GB" dirty="0" err="1">
                <a:solidFill>
                  <a:srgbClr val="00B050"/>
                </a:solidFill>
              </a:rPr>
              <a:t>plaats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 err="1">
                <a:solidFill>
                  <a:srgbClr val="00B050"/>
                </a:solidFill>
              </a:rPr>
              <a:t>deze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 err="1">
                <a:solidFill>
                  <a:srgbClr val="00B050"/>
                </a:solidFill>
              </a:rPr>
              <a:t>initieel</a:t>
            </a:r>
            <a:r>
              <a:rPr lang="en-GB" dirty="0">
                <a:solidFill>
                  <a:srgbClr val="00B050"/>
                </a:solidFill>
              </a:rPr>
              <a:t> op 0</a:t>
            </a:r>
          </a:p>
          <a:p>
            <a:pPr marL="0" indent="0">
              <a:buNone/>
            </a:pPr>
            <a:endParaRPr lang="en-GB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// </a:t>
            </a:r>
            <a:r>
              <a:rPr lang="en-GB" dirty="0" err="1">
                <a:solidFill>
                  <a:srgbClr val="00B050"/>
                </a:solidFill>
              </a:rPr>
              <a:t>Voor</a:t>
            </a:r>
            <a:r>
              <a:rPr lang="en-GB" dirty="0">
                <a:solidFill>
                  <a:srgbClr val="00B050"/>
                </a:solidFill>
              </a:rPr>
              <a:t> elk </a:t>
            </a:r>
            <a:r>
              <a:rPr lang="en-GB" dirty="0" err="1">
                <a:solidFill>
                  <a:srgbClr val="00B050"/>
                </a:solidFill>
              </a:rPr>
              <a:t>getal</a:t>
            </a:r>
            <a:r>
              <a:rPr lang="en-GB" dirty="0">
                <a:solidFill>
                  <a:srgbClr val="00B050"/>
                </a:solidFill>
              </a:rPr>
              <a:t> in de </a:t>
            </a:r>
            <a:r>
              <a:rPr lang="en-GB" dirty="0" err="1">
                <a:solidFill>
                  <a:srgbClr val="00B050"/>
                </a:solidFill>
              </a:rPr>
              <a:t>lijst</a:t>
            </a:r>
            <a:endParaRPr lang="en-GB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	// Tel de </a:t>
            </a:r>
            <a:r>
              <a:rPr lang="en-GB" dirty="0" err="1">
                <a:solidFill>
                  <a:srgbClr val="00B050"/>
                </a:solidFill>
              </a:rPr>
              <a:t>waarde</a:t>
            </a:r>
            <a:r>
              <a:rPr lang="en-GB" dirty="0">
                <a:solidFill>
                  <a:srgbClr val="00B050"/>
                </a:solidFill>
              </a:rPr>
              <a:t> van het </a:t>
            </a:r>
            <a:r>
              <a:rPr lang="en-GB" dirty="0" err="1">
                <a:solidFill>
                  <a:srgbClr val="00B050"/>
                </a:solidFill>
              </a:rPr>
              <a:t>getal</a:t>
            </a:r>
            <a:r>
              <a:rPr lang="en-GB" dirty="0">
                <a:solidFill>
                  <a:srgbClr val="00B050"/>
                </a:solidFill>
              </a:rPr>
              <a:t> op </a:t>
            </a:r>
            <a:r>
              <a:rPr lang="en-GB" dirty="0" err="1">
                <a:solidFill>
                  <a:srgbClr val="00B050"/>
                </a:solidFill>
              </a:rPr>
              <a:t>bij</a:t>
            </a:r>
            <a:r>
              <a:rPr lang="en-GB" dirty="0">
                <a:solidFill>
                  <a:srgbClr val="00B050"/>
                </a:solidFill>
              </a:rPr>
              <a:t> de </a:t>
            </a:r>
            <a:r>
              <a:rPr lang="en-GB" dirty="0" err="1">
                <a:solidFill>
                  <a:srgbClr val="00B050"/>
                </a:solidFill>
              </a:rPr>
              <a:t>som</a:t>
            </a:r>
            <a:endParaRPr lang="en-GB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</a:rPr>
              <a:t>// toon de </a:t>
            </a:r>
            <a:r>
              <a:rPr lang="en-GB" dirty="0" err="1">
                <a:solidFill>
                  <a:srgbClr val="00B050"/>
                </a:solidFill>
              </a:rPr>
              <a:t>inhoud</a:t>
            </a:r>
            <a:r>
              <a:rPr lang="en-GB" dirty="0">
                <a:solidFill>
                  <a:srgbClr val="00B050"/>
                </a:solidFill>
              </a:rPr>
              <a:t> van de </a:t>
            </a:r>
            <a:r>
              <a:rPr lang="en-GB" dirty="0" err="1">
                <a:solidFill>
                  <a:srgbClr val="00B050"/>
                </a:solidFill>
              </a:rPr>
              <a:t>som</a:t>
            </a:r>
            <a:r>
              <a:rPr lang="en-GB" dirty="0">
                <a:solidFill>
                  <a:srgbClr val="00B050"/>
                </a:solidFill>
              </a:rPr>
              <a:t> op het scherm</a:t>
            </a:r>
          </a:p>
        </p:txBody>
      </p:sp>
    </p:spTree>
    <p:extLst>
      <p:ext uri="{BB962C8B-B14F-4D97-AF65-F5344CB8AC3E}">
        <p14:creationId xmlns:p14="http://schemas.microsoft.com/office/powerpoint/2010/main" val="3152604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22E28-57FC-4176-831B-407EFB7A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Stroom</a:t>
            </a:r>
            <a:r>
              <a:rPr lang="en-GB" dirty="0"/>
              <a:t> Diagram (</a:t>
            </a:r>
            <a:r>
              <a:rPr lang="en-GB" dirty="0" err="1"/>
              <a:t>Componenten</a:t>
            </a:r>
            <a:r>
              <a:rPr lang="en-GB" dirty="0"/>
              <a:t>)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59D10A27-EA3F-41E6-89B8-CDCE4F2CC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536" y="1452148"/>
            <a:ext cx="2210969" cy="480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A4FEFBDD-431D-487F-ACC0-377B42A5BCCD}"/>
              </a:ext>
            </a:extLst>
          </p:cNvPr>
          <p:cNvSpPr/>
          <p:nvPr/>
        </p:nvSpPr>
        <p:spPr>
          <a:xfrm>
            <a:off x="887831" y="1063109"/>
            <a:ext cx="3946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https://en.wikipedia.org/wiki/Flowchart</a:t>
            </a:r>
            <a:endParaRPr lang="en-GB" dirty="0"/>
          </a:p>
        </p:txBody>
      </p:sp>
      <p:sp>
        <p:nvSpPr>
          <p:cNvPr id="14" name="Stroomdiagram: Alternatief proces 13">
            <a:extLst>
              <a:ext uri="{FF2B5EF4-FFF2-40B4-BE49-F238E27FC236}">
                <a16:creationId xmlns:a16="http://schemas.microsoft.com/office/drawing/2014/main" id="{6967A670-1921-4B4E-938E-248950322447}"/>
              </a:ext>
            </a:extLst>
          </p:cNvPr>
          <p:cNvSpPr/>
          <p:nvPr/>
        </p:nvSpPr>
        <p:spPr>
          <a:xfrm>
            <a:off x="887831" y="1968628"/>
            <a:ext cx="2794000" cy="87838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Start van </a:t>
            </a:r>
            <a:r>
              <a:rPr lang="en-GB" dirty="0" err="1"/>
              <a:t>programma</a:t>
            </a:r>
            <a:endParaRPr lang="en-GB" dirty="0"/>
          </a:p>
          <a:p>
            <a:pPr algn="ctr"/>
            <a:r>
              <a:rPr lang="en-GB" dirty="0"/>
              <a:t>Of</a:t>
            </a:r>
          </a:p>
          <a:p>
            <a:pPr algn="ctr"/>
            <a:r>
              <a:rPr lang="en-GB" dirty="0" err="1"/>
              <a:t>SubProcess</a:t>
            </a:r>
            <a:endParaRPr lang="en-GB" dirty="0"/>
          </a:p>
        </p:txBody>
      </p:sp>
      <p:sp>
        <p:nvSpPr>
          <p:cNvPr id="16" name="Stroomdiagram: Proces 15">
            <a:extLst>
              <a:ext uri="{FF2B5EF4-FFF2-40B4-BE49-F238E27FC236}">
                <a16:creationId xmlns:a16="http://schemas.microsoft.com/office/drawing/2014/main" id="{7C50F515-321D-447F-9C17-35B892E41E67}"/>
              </a:ext>
            </a:extLst>
          </p:cNvPr>
          <p:cNvSpPr/>
          <p:nvPr/>
        </p:nvSpPr>
        <p:spPr>
          <a:xfrm>
            <a:off x="914400" y="2922757"/>
            <a:ext cx="1574800" cy="68822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Process</a:t>
            </a:r>
          </a:p>
        </p:txBody>
      </p:sp>
      <p:sp>
        <p:nvSpPr>
          <p:cNvPr id="17" name="Stroomdiagram: Beslissing 16">
            <a:extLst>
              <a:ext uri="{FF2B5EF4-FFF2-40B4-BE49-F238E27FC236}">
                <a16:creationId xmlns:a16="http://schemas.microsoft.com/office/drawing/2014/main" id="{06299A3E-DF36-467F-8A72-15F64538CA65}"/>
              </a:ext>
            </a:extLst>
          </p:cNvPr>
          <p:cNvSpPr/>
          <p:nvPr/>
        </p:nvSpPr>
        <p:spPr>
          <a:xfrm>
            <a:off x="740068" y="3716754"/>
            <a:ext cx="2361615" cy="9144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Beslissing</a:t>
            </a:r>
            <a:endParaRPr lang="en-GB" dirty="0"/>
          </a:p>
        </p:txBody>
      </p:sp>
      <p:sp>
        <p:nvSpPr>
          <p:cNvPr id="18" name="Stroomdiagram: Gegevens 17">
            <a:extLst>
              <a:ext uri="{FF2B5EF4-FFF2-40B4-BE49-F238E27FC236}">
                <a16:creationId xmlns:a16="http://schemas.microsoft.com/office/drawing/2014/main" id="{00486938-A223-4E19-8A37-A99B78940DD8}"/>
              </a:ext>
            </a:extLst>
          </p:cNvPr>
          <p:cNvSpPr/>
          <p:nvPr/>
        </p:nvSpPr>
        <p:spPr>
          <a:xfrm>
            <a:off x="887831" y="4797822"/>
            <a:ext cx="1448970" cy="91809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Output/Input</a:t>
            </a:r>
          </a:p>
        </p:txBody>
      </p:sp>
      <p:sp>
        <p:nvSpPr>
          <p:cNvPr id="19" name="Stroomdiagram: Vooraf gedefinieerd proces 18">
            <a:extLst>
              <a:ext uri="{FF2B5EF4-FFF2-40B4-BE49-F238E27FC236}">
                <a16:creationId xmlns:a16="http://schemas.microsoft.com/office/drawing/2014/main" id="{D06FAA5B-D15F-4A24-B7AE-5B87002DE740}"/>
              </a:ext>
            </a:extLst>
          </p:cNvPr>
          <p:cNvSpPr/>
          <p:nvPr/>
        </p:nvSpPr>
        <p:spPr>
          <a:xfrm>
            <a:off x="736600" y="6068779"/>
            <a:ext cx="2512846" cy="83820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voorgedefinieerd</a:t>
            </a:r>
            <a:r>
              <a:rPr lang="en-GB" dirty="0"/>
              <a:t> process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10991B84-F8CF-41D3-BA49-69FE05E13F95}"/>
              </a:ext>
            </a:extLst>
          </p:cNvPr>
          <p:cNvSpPr txBox="1"/>
          <p:nvPr/>
        </p:nvSpPr>
        <p:spPr>
          <a:xfrm>
            <a:off x="4012616" y="2922757"/>
            <a:ext cx="335163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Tel twee </a:t>
            </a:r>
            <a:r>
              <a:rPr lang="en-GB" dirty="0" err="1"/>
              <a:t>getallen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</a:t>
            </a:r>
            <a:r>
              <a:rPr lang="en-GB" dirty="0" err="1"/>
              <a:t>elkaar</a:t>
            </a:r>
            <a:r>
              <a:rPr lang="en-GB" dirty="0"/>
              <a:t> op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Vergelijk</a:t>
            </a:r>
            <a:r>
              <a:rPr lang="en-GB" dirty="0"/>
              <a:t> twee </a:t>
            </a:r>
            <a:r>
              <a:rPr lang="en-GB" dirty="0" err="1"/>
              <a:t>stukken</a:t>
            </a:r>
            <a:r>
              <a:rPr lang="en-GB" dirty="0"/>
              <a:t> </a:t>
            </a:r>
            <a:r>
              <a:rPr lang="en-GB" dirty="0" err="1"/>
              <a:t>tekst</a:t>
            </a:r>
            <a:endParaRPr lang="en-GB" dirty="0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6940656A-7739-444C-963A-C613FCD4A0F2}"/>
              </a:ext>
            </a:extLst>
          </p:cNvPr>
          <p:cNvSpPr txBox="1"/>
          <p:nvPr/>
        </p:nvSpPr>
        <p:spPr>
          <a:xfrm>
            <a:off x="4041483" y="3716754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Als</a:t>
            </a:r>
            <a:r>
              <a:rPr lang="en-GB" dirty="0"/>
              <a:t> twee </a:t>
            </a:r>
            <a:r>
              <a:rPr lang="en-GB" dirty="0" err="1"/>
              <a:t>getallen</a:t>
            </a:r>
            <a:r>
              <a:rPr lang="en-GB" dirty="0"/>
              <a:t> </a:t>
            </a:r>
            <a:r>
              <a:rPr lang="en-GB" dirty="0" err="1"/>
              <a:t>gelijk</a:t>
            </a:r>
            <a:r>
              <a:rPr lang="en-GB" dirty="0"/>
              <a:t> </a:t>
            </a:r>
            <a:r>
              <a:rPr lang="en-GB" dirty="0" err="1"/>
              <a:t>zijn</a:t>
            </a:r>
            <a:endParaRPr lang="en-GB" dirty="0"/>
          </a:p>
          <a:p>
            <a:r>
              <a:rPr lang="en-GB" dirty="0"/>
              <a:t>	</a:t>
            </a:r>
            <a:r>
              <a:rPr lang="en-GB" dirty="0" err="1"/>
              <a:t>tel</a:t>
            </a:r>
            <a:r>
              <a:rPr lang="en-GB" dirty="0"/>
              <a:t> ze </a:t>
            </a:r>
            <a:r>
              <a:rPr lang="en-GB" dirty="0" err="1"/>
              <a:t>bij</a:t>
            </a:r>
            <a:r>
              <a:rPr lang="en-GB" dirty="0"/>
              <a:t> </a:t>
            </a:r>
            <a:r>
              <a:rPr lang="en-GB" dirty="0" err="1"/>
              <a:t>elkaar</a:t>
            </a:r>
            <a:r>
              <a:rPr lang="en-GB" dirty="0"/>
              <a:t> op</a:t>
            </a:r>
          </a:p>
          <a:p>
            <a:r>
              <a:rPr lang="en-GB" b="1" dirty="0"/>
              <a:t>Anders</a:t>
            </a:r>
          </a:p>
          <a:p>
            <a:r>
              <a:rPr lang="en-GB" b="1" dirty="0"/>
              <a:t>	</a:t>
            </a:r>
            <a:r>
              <a:rPr lang="en-GB" dirty="0"/>
              <a:t>trek ze van </a:t>
            </a:r>
            <a:r>
              <a:rPr lang="en-GB" dirty="0" err="1"/>
              <a:t>elkaar</a:t>
            </a:r>
            <a:r>
              <a:rPr lang="en-GB" dirty="0"/>
              <a:t> </a:t>
            </a:r>
            <a:r>
              <a:rPr lang="en-GB" dirty="0" err="1"/>
              <a:t>af</a:t>
            </a:r>
            <a:endParaRPr lang="en-GB" b="1" dirty="0"/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1F3E9646-6DBD-4FA5-9770-4E9DC0CAE3F7}"/>
              </a:ext>
            </a:extLst>
          </p:cNvPr>
          <p:cNvSpPr txBox="1"/>
          <p:nvPr/>
        </p:nvSpPr>
        <p:spPr>
          <a:xfrm>
            <a:off x="4012616" y="4933701"/>
            <a:ext cx="411596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-</a:t>
            </a:r>
            <a:r>
              <a:rPr lang="en-GB" dirty="0" err="1"/>
              <a:t>Vraag</a:t>
            </a:r>
            <a:r>
              <a:rPr lang="en-GB" dirty="0"/>
              <a:t> de </a:t>
            </a:r>
            <a:r>
              <a:rPr lang="en-GB" dirty="0" err="1"/>
              <a:t>gebruiker</a:t>
            </a:r>
            <a:r>
              <a:rPr lang="en-GB" dirty="0"/>
              <a:t> om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getal</a:t>
            </a:r>
            <a:endParaRPr lang="en-GB" dirty="0"/>
          </a:p>
          <a:p>
            <a:r>
              <a:rPr lang="en-GB" dirty="0"/>
              <a:t>- Print de </a:t>
            </a:r>
            <a:r>
              <a:rPr lang="en-GB" dirty="0" err="1"/>
              <a:t>uitkomst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bewerking</a:t>
            </a:r>
            <a:endParaRPr lang="en-GB" dirty="0"/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CA265403-F0CE-4010-80C8-C1EFB9CAEC0C}"/>
              </a:ext>
            </a:extLst>
          </p:cNvPr>
          <p:cNvSpPr txBox="1"/>
          <p:nvPr/>
        </p:nvSpPr>
        <p:spPr>
          <a:xfrm>
            <a:off x="3861344" y="5983649"/>
            <a:ext cx="4111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err="1"/>
              <a:t>Vierkantswortel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getal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err="1"/>
              <a:t>Getal</a:t>
            </a:r>
            <a:r>
              <a:rPr lang="en-GB" dirty="0"/>
              <a:t> </a:t>
            </a:r>
            <a:r>
              <a:rPr lang="en-GB" dirty="0" err="1"/>
              <a:t>parsen</a:t>
            </a:r>
            <a:r>
              <a:rPr lang="en-GB" dirty="0"/>
              <a:t> (</a:t>
            </a:r>
            <a:r>
              <a:rPr lang="en-GB" dirty="0" err="1"/>
              <a:t>tekst</a:t>
            </a:r>
            <a:r>
              <a:rPr lang="en-GB" dirty="0"/>
              <a:t> -&gt; </a:t>
            </a:r>
            <a:r>
              <a:rPr lang="en-GB" dirty="0" err="1"/>
              <a:t>getal</a:t>
            </a:r>
            <a:r>
              <a:rPr lang="en-GB" dirty="0"/>
              <a:t>) (“7” -&gt; 7)</a:t>
            </a:r>
          </a:p>
          <a:p>
            <a:pPr marL="285750" indent="-285750">
              <a:buFontTx/>
              <a:buChar char="-"/>
            </a:pPr>
            <a:r>
              <a:rPr lang="en-GB" dirty="0"/>
              <a:t>Sinus, </a:t>
            </a:r>
            <a:r>
              <a:rPr lang="en-GB" dirty="0" err="1"/>
              <a:t>cosinus</a:t>
            </a:r>
            <a:r>
              <a:rPr lang="en-GB" dirty="0"/>
              <a:t>, </a:t>
            </a:r>
            <a:r>
              <a:rPr lang="en-GB" dirty="0" err="1"/>
              <a:t>tangens</a:t>
            </a:r>
            <a:r>
              <a:rPr lang="en-GB" dirty="0"/>
              <a:t>, …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4290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36169-CD68-47EE-930B-8A78496F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113" y="476756"/>
            <a:ext cx="8686800" cy="457200"/>
          </a:xfrm>
        </p:spPr>
        <p:txBody>
          <a:bodyPr/>
          <a:lstStyle/>
          <a:p>
            <a:r>
              <a:rPr lang="en-GB" dirty="0" err="1"/>
              <a:t>Stroomdiagram</a:t>
            </a:r>
            <a:r>
              <a:rPr lang="en-GB" dirty="0"/>
              <a:t> (</a:t>
            </a:r>
            <a:r>
              <a:rPr lang="en-GB" dirty="0" err="1"/>
              <a:t>tel</a:t>
            </a:r>
            <a:r>
              <a:rPr lang="en-GB" dirty="0"/>
              <a:t> twee </a:t>
            </a:r>
            <a:r>
              <a:rPr lang="en-GB" dirty="0" err="1"/>
              <a:t>getallen</a:t>
            </a:r>
            <a:r>
              <a:rPr lang="en-GB" dirty="0"/>
              <a:t> op)</a:t>
            </a:r>
          </a:p>
        </p:txBody>
      </p:sp>
      <p:sp>
        <p:nvSpPr>
          <p:cNvPr id="5" name="Stroomdiagram: Gegevens 4">
            <a:extLst>
              <a:ext uri="{FF2B5EF4-FFF2-40B4-BE49-F238E27FC236}">
                <a16:creationId xmlns:a16="http://schemas.microsoft.com/office/drawing/2014/main" id="{A532E3AA-55D4-4DAB-A54E-FEF35AB4D39C}"/>
              </a:ext>
            </a:extLst>
          </p:cNvPr>
          <p:cNvSpPr/>
          <p:nvPr/>
        </p:nvSpPr>
        <p:spPr>
          <a:xfrm>
            <a:off x="1911847" y="2881764"/>
            <a:ext cx="2438402" cy="53340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Vraag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getal</a:t>
            </a:r>
            <a:r>
              <a:rPr lang="en-GB" dirty="0"/>
              <a:t> (getal1)</a:t>
            </a:r>
          </a:p>
        </p:txBody>
      </p:sp>
      <p:sp>
        <p:nvSpPr>
          <p:cNvPr id="6" name="Stroomdiagram: Gegevens 5">
            <a:extLst>
              <a:ext uri="{FF2B5EF4-FFF2-40B4-BE49-F238E27FC236}">
                <a16:creationId xmlns:a16="http://schemas.microsoft.com/office/drawing/2014/main" id="{82610478-3918-498C-9C28-66B4185981EF}"/>
              </a:ext>
            </a:extLst>
          </p:cNvPr>
          <p:cNvSpPr/>
          <p:nvPr/>
        </p:nvSpPr>
        <p:spPr>
          <a:xfrm>
            <a:off x="1911848" y="4476750"/>
            <a:ext cx="2438401" cy="53340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Vraag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getal</a:t>
            </a:r>
            <a:r>
              <a:rPr lang="en-GB" dirty="0"/>
              <a:t> (getal2)</a:t>
            </a:r>
          </a:p>
        </p:txBody>
      </p:sp>
      <p:sp>
        <p:nvSpPr>
          <p:cNvPr id="7" name="Stroomdiagram: Proces 6">
            <a:extLst>
              <a:ext uri="{FF2B5EF4-FFF2-40B4-BE49-F238E27FC236}">
                <a16:creationId xmlns:a16="http://schemas.microsoft.com/office/drawing/2014/main" id="{5FEF2B23-F673-4647-AB33-DFF38D593C3D}"/>
              </a:ext>
            </a:extLst>
          </p:cNvPr>
          <p:cNvSpPr/>
          <p:nvPr/>
        </p:nvSpPr>
        <p:spPr>
          <a:xfrm>
            <a:off x="2049295" y="5227454"/>
            <a:ext cx="2178050" cy="762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Tel getal1 met getal2 op (</a:t>
            </a:r>
            <a:r>
              <a:rPr lang="en-GB" dirty="0" err="1"/>
              <a:t>som</a:t>
            </a:r>
            <a:r>
              <a:rPr lang="en-GB" dirty="0"/>
              <a:t>)</a:t>
            </a:r>
          </a:p>
        </p:txBody>
      </p:sp>
      <p:sp>
        <p:nvSpPr>
          <p:cNvPr id="8" name="Stroomdiagram: Gegevens 7">
            <a:extLst>
              <a:ext uri="{FF2B5EF4-FFF2-40B4-BE49-F238E27FC236}">
                <a16:creationId xmlns:a16="http://schemas.microsoft.com/office/drawing/2014/main" id="{C3F32E60-5860-4A56-A3CC-51A5B31AB0DC}"/>
              </a:ext>
            </a:extLst>
          </p:cNvPr>
          <p:cNvSpPr/>
          <p:nvPr/>
        </p:nvSpPr>
        <p:spPr>
          <a:xfrm>
            <a:off x="1686475" y="6172200"/>
            <a:ext cx="2895601" cy="53340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Schrijf</a:t>
            </a:r>
            <a:r>
              <a:rPr lang="en-GB" dirty="0"/>
              <a:t> de </a:t>
            </a:r>
            <a:r>
              <a:rPr lang="en-GB" dirty="0" err="1"/>
              <a:t>som</a:t>
            </a:r>
            <a:r>
              <a:rPr lang="en-GB" dirty="0"/>
              <a:t> op het scherm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B45E66A8-3F38-44A1-94EE-828317BAEFB5}"/>
              </a:ext>
            </a:extLst>
          </p:cNvPr>
          <p:cNvCxnSpPr>
            <a:cxnSpLocks/>
            <a:stCxn id="3" idx="4"/>
            <a:endCxn id="43" idx="0"/>
          </p:cNvCxnSpPr>
          <p:nvPr/>
        </p:nvCxnSpPr>
        <p:spPr>
          <a:xfrm>
            <a:off x="3131048" y="1719714"/>
            <a:ext cx="0" cy="2783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789F3126-7FAC-4513-85A2-ABDC6669CB9D}"/>
              </a:ext>
            </a:extLst>
          </p:cNvPr>
          <p:cNvCxnSpPr>
            <a:cxnSpLocks/>
            <a:stCxn id="44" idx="2"/>
            <a:endCxn id="6" idx="1"/>
          </p:cNvCxnSpPr>
          <p:nvPr/>
        </p:nvCxnSpPr>
        <p:spPr>
          <a:xfrm flipH="1">
            <a:off x="3131049" y="4286622"/>
            <a:ext cx="7271" cy="190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CDC35F95-FCD4-4A12-AB6A-85B1EE24A17B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3131049" y="5010150"/>
            <a:ext cx="7271" cy="217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E3C2DD5B-334D-46D3-8025-113E3A8851FE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flipH="1">
            <a:off x="3134276" y="5989454"/>
            <a:ext cx="4044" cy="1827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479F8ACD-2CBD-41FD-82A2-287B0F728962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3134276" y="6705600"/>
            <a:ext cx="0" cy="207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el 26">
            <a:extLst>
              <a:ext uri="{FF2B5EF4-FFF2-40B4-BE49-F238E27FC236}">
                <a16:creationId xmlns:a16="http://schemas.microsoft.com/office/drawing/2014/main" id="{506F6222-45FE-45D0-A48B-A5DACF2FF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683942"/>
              </p:ext>
            </p:extLst>
          </p:nvPr>
        </p:nvGraphicFramePr>
        <p:xfrm>
          <a:off x="5784852" y="2207895"/>
          <a:ext cx="31813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348">
                  <a:extLst>
                    <a:ext uri="{9D8B030D-6E8A-4147-A177-3AD203B41FA5}">
                      <a16:colId xmlns:a16="http://schemas.microsoft.com/office/drawing/2014/main" val="2313131385"/>
                    </a:ext>
                  </a:extLst>
                </a:gridCol>
                <a:gridCol w="1523987">
                  <a:extLst>
                    <a:ext uri="{9D8B030D-6E8A-4147-A177-3AD203B41FA5}">
                      <a16:colId xmlns:a16="http://schemas.microsoft.com/office/drawing/2014/main" val="93817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Waarde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Getal1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15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Getal2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4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Som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348051"/>
                  </a:ext>
                </a:extLst>
              </a:tr>
            </a:tbl>
          </a:graphicData>
        </a:graphic>
      </p:graphicFrame>
      <p:sp>
        <p:nvSpPr>
          <p:cNvPr id="3" name="Ovaal 2">
            <a:extLst>
              <a:ext uri="{FF2B5EF4-FFF2-40B4-BE49-F238E27FC236}">
                <a16:creationId xmlns:a16="http://schemas.microsoft.com/office/drawing/2014/main" id="{4E2E9FDF-8BD8-4CB3-B888-3A7EC6F53592}"/>
              </a:ext>
            </a:extLst>
          </p:cNvPr>
          <p:cNvSpPr/>
          <p:nvPr/>
        </p:nvSpPr>
        <p:spPr>
          <a:xfrm>
            <a:off x="2864348" y="1243464"/>
            <a:ext cx="533400" cy="4762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A2D4A4F3-3C18-4CAA-AB5C-B0CBA29A8868}"/>
              </a:ext>
            </a:extLst>
          </p:cNvPr>
          <p:cNvSpPr/>
          <p:nvPr/>
        </p:nvSpPr>
        <p:spPr>
          <a:xfrm>
            <a:off x="2867576" y="6912744"/>
            <a:ext cx="533400" cy="4762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30D8873-7FEC-47EB-B656-4E5B3106AD30}"/>
              </a:ext>
            </a:extLst>
          </p:cNvPr>
          <p:cNvSpPr/>
          <p:nvPr/>
        </p:nvSpPr>
        <p:spPr>
          <a:xfrm>
            <a:off x="7441665" y="2610802"/>
            <a:ext cx="685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0BABCB42-5342-4AF2-834F-C10434F52339}"/>
              </a:ext>
            </a:extLst>
          </p:cNvPr>
          <p:cNvSpPr/>
          <p:nvPr/>
        </p:nvSpPr>
        <p:spPr>
          <a:xfrm>
            <a:off x="7442200" y="2952749"/>
            <a:ext cx="685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C655172D-3A80-452C-ADE9-109B214BC683}"/>
              </a:ext>
            </a:extLst>
          </p:cNvPr>
          <p:cNvSpPr/>
          <p:nvPr/>
        </p:nvSpPr>
        <p:spPr>
          <a:xfrm>
            <a:off x="7442200" y="3322002"/>
            <a:ext cx="685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F7DBDBCF-73D9-407D-A8DE-8DFAC385B164}"/>
              </a:ext>
            </a:extLst>
          </p:cNvPr>
          <p:cNvSpPr/>
          <p:nvPr/>
        </p:nvSpPr>
        <p:spPr>
          <a:xfrm>
            <a:off x="5784845" y="3928746"/>
            <a:ext cx="3181335" cy="1624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4A4B45DB-1D9B-4631-AE6D-44B4EA424A1D}"/>
              </a:ext>
            </a:extLst>
          </p:cNvPr>
          <p:cNvSpPr/>
          <p:nvPr/>
        </p:nvSpPr>
        <p:spPr>
          <a:xfrm>
            <a:off x="6050074" y="5984240"/>
            <a:ext cx="2100652" cy="528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258D06A6-A02D-47C7-843C-DA32743DD6BB}"/>
              </a:ext>
            </a:extLst>
          </p:cNvPr>
          <p:cNvSpPr/>
          <p:nvPr/>
        </p:nvSpPr>
        <p:spPr>
          <a:xfrm>
            <a:off x="8640279" y="5905500"/>
            <a:ext cx="533396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3936934A-7F25-4F0D-85CD-B35B5BEC33D2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6886576" y="5553076"/>
            <a:ext cx="213824" cy="4311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F05A405A-611C-4BC3-ABF1-C93F9C05B1C7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813800" y="5553075"/>
            <a:ext cx="93177" cy="3524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hthoek 33">
            <a:extLst>
              <a:ext uri="{FF2B5EF4-FFF2-40B4-BE49-F238E27FC236}">
                <a16:creationId xmlns:a16="http://schemas.microsoft.com/office/drawing/2014/main" id="{050A9E7E-AB77-4922-8499-4BB685178CA1}"/>
              </a:ext>
            </a:extLst>
          </p:cNvPr>
          <p:cNvSpPr/>
          <p:nvPr/>
        </p:nvSpPr>
        <p:spPr>
          <a:xfrm>
            <a:off x="5784845" y="3939223"/>
            <a:ext cx="2057400" cy="2622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Geef</a:t>
            </a:r>
            <a:r>
              <a:rPr lang="en-GB" dirty="0"/>
              <a:t> </a:t>
            </a:r>
            <a:r>
              <a:rPr lang="en-GB" dirty="0" err="1"/>
              <a:t>getal</a:t>
            </a:r>
            <a:r>
              <a:rPr lang="en-GB" dirty="0"/>
              <a:t> 1 in.</a:t>
            </a:r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93C41924-0EC3-4411-A0CD-CD4833B89745}"/>
              </a:ext>
            </a:extLst>
          </p:cNvPr>
          <p:cNvSpPr/>
          <p:nvPr/>
        </p:nvSpPr>
        <p:spPr>
          <a:xfrm>
            <a:off x="5785914" y="4211954"/>
            <a:ext cx="2057400" cy="2622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4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A9E72D36-337B-4A73-ADDF-F56EABE66FDC}"/>
              </a:ext>
            </a:extLst>
          </p:cNvPr>
          <p:cNvSpPr/>
          <p:nvPr/>
        </p:nvSpPr>
        <p:spPr>
          <a:xfrm>
            <a:off x="5784845" y="4475362"/>
            <a:ext cx="2057400" cy="2622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Geef</a:t>
            </a:r>
            <a:r>
              <a:rPr lang="en-GB" dirty="0"/>
              <a:t> </a:t>
            </a:r>
            <a:r>
              <a:rPr lang="en-GB" dirty="0" err="1"/>
              <a:t>getal</a:t>
            </a:r>
            <a:r>
              <a:rPr lang="en-GB" dirty="0"/>
              <a:t> 2 in.</a:t>
            </a:r>
          </a:p>
        </p:txBody>
      </p:sp>
      <p:sp>
        <p:nvSpPr>
          <p:cNvPr id="37" name="Rechthoek 36">
            <a:extLst>
              <a:ext uri="{FF2B5EF4-FFF2-40B4-BE49-F238E27FC236}">
                <a16:creationId xmlns:a16="http://schemas.microsoft.com/office/drawing/2014/main" id="{DDC405CA-A640-4DD9-ABCA-B8484803F8BF}"/>
              </a:ext>
            </a:extLst>
          </p:cNvPr>
          <p:cNvSpPr/>
          <p:nvPr/>
        </p:nvSpPr>
        <p:spPr>
          <a:xfrm>
            <a:off x="5784845" y="4749247"/>
            <a:ext cx="2057400" cy="2622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5</a:t>
            </a:r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21A9B0C9-D8BF-43B7-A3C5-64F2A99B56F1}"/>
              </a:ext>
            </a:extLst>
          </p:cNvPr>
          <p:cNvSpPr/>
          <p:nvPr/>
        </p:nvSpPr>
        <p:spPr>
          <a:xfrm>
            <a:off x="5784845" y="5011501"/>
            <a:ext cx="2057400" cy="2622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9</a:t>
            </a:r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64F850B5-CE22-4BE0-8F61-2CB3D31724DD}"/>
              </a:ext>
            </a:extLst>
          </p:cNvPr>
          <p:cNvSpPr/>
          <p:nvPr/>
        </p:nvSpPr>
        <p:spPr>
          <a:xfrm>
            <a:off x="2043870" y="1998082"/>
            <a:ext cx="2174356" cy="7196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Toon </a:t>
            </a:r>
            <a:r>
              <a:rPr lang="en-GB" dirty="0" err="1"/>
              <a:t>bericht</a:t>
            </a:r>
            <a:r>
              <a:rPr lang="en-GB" dirty="0"/>
              <a:t> om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vragen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getal1</a:t>
            </a:r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34DDA785-C416-404D-8331-7878570ADD04}"/>
              </a:ext>
            </a:extLst>
          </p:cNvPr>
          <p:cNvSpPr/>
          <p:nvPr/>
        </p:nvSpPr>
        <p:spPr>
          <a:xfrm>
            <a:off x="2051142" y="3567008"/>
            <a:ext cx="2174356" cy="7196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Toon </a:t>
            </a:r>
            <a:r>
              <a:rPr lang="en-GB" dirty="0" err="1"/>
              <a:t>bericht</a:t>
            </a:r>
            <a:r>
              <a:rPr lang="en-GB" dirty="0"/>
              <a:t> om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vragen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getal2</a:t>
            </a:r>
          </a:p>
        </p:txBody>
      </p:sp>
      <p:cxnSp>
        <p:nvCxnSpPr>
          <p:cNvPr id="56" name="Rechte verbindingslijn met pijl 55">
            <a:extLst>
              <a:ext uri="{FF2B5EF4-FFF2-40B4-BE49-F238E27FC236}">
                <a16:creationId xmlns:a16="http://schemas.microsoft.com/office/drawing/2014/main" id="{89E0E8F1-1E3D-450F-A4A7-33882B30F66E}"/>
              </a:ext>
            </a:extLst>
          </p:cNvPr>
          <p:cNvCxnSpPr>
            <a:stCxn id="43" idx="2"/>
            <a:endCxn id="5" idx="1"/>
          </p:cNvCxnSpPr>
          <p:nvPr/>
        </p:nvCxnSpPr>
        <p:spPr>
          <a:xfrm>
            <a:off x="3131048" y="2717696"/>
            <a:ext cx="0" cy="164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28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7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5AE7B-DCFC-433D-8C90-B07DFD8B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040" y="533400"/>
            <a:ext cx="8686800" cy="457200"/>
          </a:xfrm>
        </p:spPr>
        <p:txBody>
          <a:bodyPr/>
          <a:lstStyle/>
          <a:p>
            <a:r>
              <a:rPr lang="en-GB" dirty="0" err="1"/>
              <a:t>Stroom</a:t>
            </a:r>
            <a:r>
              <a:rPr lang="en-GB" dirty="0"/>
              <a:t> diagram (</a:t>
            </a:r>
            <a:r>
              <a:rPr lang="en-GB" dirty="0" err="1"/>
              <a:t>cadeau</a:t>
            </a:r>
            <a:r>
              <a:rPr lang="en-GB" dirty="0"/>
              <a:t>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32C5D6-7E75-4DE2-BEBE-F1E03EBFBE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135" y="1209675"/>
            <a:ext cx="8686800" cy="1066800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 err="1"/>
              <a:t>Voor</a:t>
            </a:r>
            <a:r>
              <a:rPr lang="en-GB" sz="1800" dirty="0"/>
              <a:t> </a:t>
            </a:r>
            <a:r>
              <a:rPr lang="en-GB" sz="1800" dirty="0" err="1"/>
              <a:t>elke</a:t>
            </a:r>
            <a:r>
              <a:rPr lang="en-GB" sz="1800" dirty="0"/>
              <a:t> </a:t>
            </a:r>
            <a:r>
              <a:rPr lang="en-GB" sz="1800" dirty="0" err="1"/>
              <a:t>werknemer</a:t>
            </a:r>
            <a:r>
              <a:rPr lang="en-GB" sz="1800" dirty="0"/>
              <a:t> in het </a:t>
            </a:r>
            <a:r>
              <a:rPr lang="en-GB" sz="1800" dirty="0" err="1"/>
              <a:t>bedrijf</a:t>
            </a:r>
            <a:r>
              <a:rPr lang="en-GB" sz="1800" dirty="0"/>
              <a:t> die minder dan € 2000 euro </a:t>
            </a:r>
            <a:r>
              <a:rPr lang="en-GB" sz="1800" dirty="0" err="1"/>
              <a:t>verdient</a:t>
            </a:r>
            <a:r>
              <a:rPr lang="en-GB" sz="1800" dirty="0"/>
              <a:t>, </a:t>
            </a:r>
            <a:r>
              <a:rPr lang="en-GB" sz="1800" dirty="0" err="1"/>
              <a:t>krijgen</a:t>
            </a:r>
            <a:r>
              <a:rPr lang="en-GB" sz="1800" dirty="0"/>
              <a:t> </a:t>
            </a:r>
            <a:r>
              <a:rPr lang="en-GB" sz="1800" dirty="0" err="1"/>
              <a:t>zei</a:t>
            </a:r>
            <a:r>
              <a:rPr lang="en-GB" sz="1800" dirty="0"/>
              <a:t> </a:t>
            </a:r>
            <a:r>
              <a:rPr lang="en-GB" sz="1800" dirty="0" err="1"/>
              <a:t>een</a:t>
            </a:r>
            <a:r>
              <a:rPr lang="en-GB" sz="1800" dirty="0"/>
              <a:t> </a:t>
            </a:r>
            <a:r>
              <a:rPr lang="en-GB" sz="1800" dirty="0" err="1"/>
              <a:t>sleutelhanger</a:t>
            </a:r>
            <a:r>
              <a:rPr lang="en-GB" sz="1800" dirty="0"/>
              <a:t> </a:t>
            </a:r>
            <a:r>
              <a:rPr lang="en-GB" sz="1800" dirty="0" err="1"/>
              <a:t>cadeau</a:t>
            </a:r>
            <a:r>
              <a:rPr lang="en-GB" sz="1800" dirty="0"/>
              <a:t>.</a:t>
            </a:r>
          </a:p>
        </p:txBody>
      </p:sp>
      <p:sp>
        <p:nvSpPr>
          <p:cNvPr id="5" name="Stroomdiagram: Beslissing 4">
            <a:extLst>
              <a:ext uri="{FF2B5EF4-FFF2-40B4-BE49-F238E27FC236}">
                <a16:creationId xmlns:a16="http://schemas.microsoft.com/office/drawing/2014/main" id="{AAA28589-EDAB-4C7F-9741-C6C540111DC2}"/>
              </a:ext>
            </a:extLst>
          </p:cNvPr>
          <p:cNvSpPr/>
          <p:nvPr/>
        </p:nvSpPr>
        <p:spPr>
          <a:xfrm>
            <a:off x="1165225" y="2428875"/>
            <a:ext cx="2819400" cy="18288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Is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volgende</a:t>
            </a:r>
            <a:r>
              <a:rPr lang="en-GB" dirty="0"/>
              <a:t> </a:t>
            </a:r>
            <a:r>
              <a:rPr lang="en-GB" dirty="0" err="1"/>
              <a:t>werknemer</a:t>
            </a:r>
            <a:r>
              <a:rPr lang="en-GB" dirty="0"/>
              <a:t>?</a:t>
            </a:r>
          </a:p>
        </p:txBody>
      </p:sp>
      <p:sp>
        <p:nvSpPr>
          <p:cNvPr id="6" name="Stroomdiagram: Proces 5">
            <a:extLst>
              <a:ext uri="{FF2B5EF4-FFF2-40B4-BE49-F238E27FC236}">
                <a16:creationId xmlns:a16="http://schemas.microsoft.com/office/drawing/2014/main" id="{4107ED3C-8C52-466D-9008-796F505D499F}"/>
              </a:ext>
            </a:extLst>
          </p:cNvPr>
          <p:cNvSpPr/>
          <p:nvPr/>
        </p:nvSpPr>
        <p:spPr>
          <a:xfrm>
            <a:off x="141287" y="6019800"/>
            <a:ext cx="2667000" cy="762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Plaats</a:t>
            </a:r>
            <a:r>
              <a:rPr lang="en-GB" dirty="0"/>
              <a:t> pointer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volgende</a:t>
            </a:r>
            <a:r>
              <a:rPr lang="en-GB" dirty="0"/>
              <a:t> </a:t>
            </a:r>
            <a:r>
              <a:rPr lang="en-GB" dirty="0" err="1"/>
              <a:t>werknemer</a:t>
            </a:r>
            <a:endParaRPr lang="en-GB" dirty="0"/>
          </a:p>
        </p:txBody>
      </p:sp>
      <p:sp>
        <p:nvSpPr>
          <p:cNvPr id="7" name="Stroomdiagram: Beslissing 6">
            <a:extLst>
              <a:ext uri="{FF2B5EF4-FFF2-40B4-BE49-F238E27FC236}">
                <a16:creationId xmlns:a16="http://schemas.microsoft.com/office/drawing/2014/main" id="{0FE83A44-D406-48C8-8C40-02B2B7BCCCFC}"/>
              </a:ext>
            </a:extLst>
          </p:cNvPr>
          <p:cNvSpPr/>
          <p:nvPr/>
        </p:nvSpPr>
        <p:spPr>
          <a:xfrm>
            <a:off x="3022600" y="5657850"/>
            <a:ext cx="3086100" cy="17526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Verdient</a:t>
            </a:r>
            <a:r>
              <a:rPr lang="en-GB" dirty="0"/>
              <a:t> </a:t>
            </a:r>
            <a:r>
              <a:rPr lang="en-GB" dirty="0" err="1"/>
              <a:t>werknemer</a:t>
            </a:r>
            <a:r>
              <a:rPr lang="en-GB" dirty="0"/>
              <a:t> minder dan € 2000?</a:t>
            </a:r>
          </a:p>
        </p:txBody>
      </p:sp>
      <p:sp>
        <p:nvSpPr>
          <p:cNvPr id="10" name="Stroomdiagram: Proces 9">
            <a:extLst>
              <a:ext uri="{FF2B5EF4-FFF2-40B4-BE49-F238E27FC236}">
                <a16:creationId xmlns:a16="http://schemas.microsoft.com/office/drawing/2014/main" id="{836C3D18-83F6-4291-955A-90D26896BF70}"/>
              </a:ext>
            </a:extLst>
          </p:cNvPr>
          <p:cNvSpPr/>
          <p:nvPr/>
        </p:nvSpPr>
        <p:spPr>
          <a:xfrm>
            <a:off x="3289302" y="4486275"/>
            <a:ext cx="2667000" cy="762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Werknemer</a:t>
            </a:r>
            <a:r>
              <a:rPr lang="en-GB" dirty="0"/>
              <a:t> </a:t>
            </a:r>
            <a:r>
              <a:rPr lang="en-GB" dirty="0" err="1"/>
              <a:t>krijgt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sleutelhanger</a:t>
            </a:r>
            <a:endParaRPr lang="en-GB" dirty="0"/>
          </a:p>
        </p:txBody>
      </p:sp>
      <p:cxnSp>
        <p:nvCxnSpPr>
          <p:cNvPr id="16" name="Verbindingslijn: gebogen 15">
            <a:extLst>
              <a:ext uri="{FF2B5EF4-FFF2-40B4-BE49-F238E27FC236}">
                <a16:creationId xmlns:a16="http://schemas.microsoft.com/office/drawing/2014/main" id="{E642C12C-470F-44D3-9F0C-EE79D8FDC07F}"/>
              </a:ext>
            </a:extLst>
          </p:cNvPr>
          <p:cNvCxnSpPr>
            <a:cxnSpLocks/>
            <a:stCxn id="5" idx="1"/>
            <a:endCxn id="33" idx="0"/>
          </p:cNvCxnSpPr>
          <p:nvPr/>
        </p:nvCxnSpPr>
        <p:spPr>
          <a:xfrm rot="10800000" flipV="1">
            <a:off x="803075" y="3343275"/>
            <a:ext cx="362150" cy="8001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Verbindingslijn: gebogen 17">
            <a:extLst>
              <a:ext uri="{FF2B5EF4-FFF2-40B4-BE49-F238E27FC236}">
                <a16:creationId xmlns:a16="http://schemas.microsoft.com/office/drawing/2014/main" id="{F66363B8-1734-4A54-9CF6-A8430DC1690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1143794" y="4588668"/>
            <a:ext cx="1762125" cy="1100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Verbindingslijn: gebogen 20">
            <a:extLst>
              <a:ext uri="{FF2B5EF4-FFF2-40B4-BE49-F238E27FC236}">
                <a16:creationId xmlns:a16="http://schemas.microsoft.com/office/drawing/2014/main" id="{1B33FA82-B1FA-433E-A0EB-A2D832E775A9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V="1">
            <a:off x="2808287" y="5657850"/>
            <a:ext cx="1757363" cy="742950"/>
          </a:xfrm>
          <a:prstGeom prst="bentConnector4">
            <a:avLst>
              <a:gd name="adj1" fmla="val 6098"/>
              <a:gd name="adj2" fmla="val 13076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Verbindingslijn: gebogen 21">
            <a:extLst>
              <a:ext uri="{FF2B5EF4-FFF2-40B4-BE49-F238E27FC236}">
                <a16:creationId xmlns:a16="http://schemas.microsoft.com/office/drawing/2014/main" id="{679A2D73-CDF4-4D49-AFC5-EE70BBE53B18}"/>
              </a:ext>
            </a:extLst>
          </p:cNvPr>
          <p:cNvCxnSpPr>
            <a:cxnSpLocks/>
            <a:stCxn id="7" idx="2"/>
            <a:endCxn id="5" idx="3"/>
          </p:cNvCxnSpPr>
          <p:nvPr/>
        </p:nvCxnSpPr>
        <p:spPr>
          <a:xfrm rot="5400000" flipH="1">
            <a:off x="2241550" y="5086351"/>
            <a:ext cx="4067175" cy="581025"/>
          </a:xfrm>
          <a:prstGeom prst="bentConnector4">
            <a:avLst>
              <a:gd name="adj1" fmla="val -2342"/>
              <a:gd name="adj2" fmla="val -32786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Verbindingslijn: gebogen 27">
            <a:extLst>
              <a:ext uri="{FF2B5EF4-FFF2-40B4-BE49-F238E27FC236}">
                <a16:creationId xmlns:a16="http://schemas.microsoft.com/office/drawing/2014/main" id="{3719ADFC-D583-4EC3-9063-14ACF559AF68}"/>
              </a:ext>
            </a:extLst>
          </p:cNvPr>
          <p:cNvCxnSpPr>
            <a:cxnSpLocks/>
            <a:stCxn id="7" idx="3"/>
            <a:endCxn id="10" idx="3"/>
          </p:cNvCxnSpPr>
          <p:nvPr/>
        </p:nvCxnSpPr>
        <p:spPr>
          <a:xfrm flipH="1" flipV="1">
            <a:off x="5956302" y="4867275"/>
            <a:ext cx="152398" cy="1666875"/>
          </a:xfrm>
          <a:prstGeom prst="bentConnector3">
            <a:avLst>
              <a:gd name="adj1" fmla="val -15000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43034A9E-0FDE-4ACD-892C-73B00669DB88}"/>
              </a:ext>
            </a:extLst>
          </p:cNvPr>
          <p:cNvCxnSpPr>
            <a:cxnSpLocks/>
            <a:stCxn id="10" idx="0"/>
            <a:endCxn id="5" idx="3"/>
          </p:cNvCxnSpPr>
          <p:nvPr/>
        </p:nvCxnSpPr>
        <p:spPr>
          <a:xfrm flipH="1" flipV="1">
            <a:off x="3984625" y="3343275"/>
            <a:ext cx="638177" cy="1143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kstvak 37">
            <a:extLst>
              <a:ext uri="{FF2B5EF4-FFF2-40B4-BE49-F238E27FC236}">
                <a16:creationId xmlns:a16="http://schemas.microsoft.com/office/drawing/2014/main" id="{F1A62B5D-25AE-4F47-B5D4-8485268B25E7}"/>
              </a:ext>
            </a:extLst>
          </p:cNvPr>
          <p:cNvSpPr txBox="1"/>
          <p:nvPr/>
        </p:nvSpPr>
        <p:spPr>
          <a:xfrm>
            <a:off x="969965" y="3545443"/>
            <a:ext cx="56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NEE</a:t>
            </a: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B52355DA-9907-445C-9F5F-0E81C9DBD0C2}"/>
              </a:ext>
            </a:extLst>
          </p:cNvPr>
          <p:cNvSpPr txBox="1"/>
          <p:nvPr/>
        </p:nvSpPr>
        <p:spPr>
          <a:xfrm>
            <a:off x="5330826" y="7086600"/>
            <a:ext cx="56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NEE</a:t>
            </a:r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E3145C22-124D-4A65-9D77-350BC60CED0F}"/>
              </a:ext>
            </a:extLst>
          </p:cNvPr>
          <p:cNvSpPr txBox="1"/>
          <p:nvPr/>
        </p:nvSpPr>
        <p:spPr>
          <a:xfrm>
            <a:off x="2640806" y="417992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JA</a:t>
            </a: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B0BBC146-8592-4F5A-8196-5140A717EB64}"/>
              </a:ext>
            </a:extLst>
          </p:cNvPr>
          <p:cNvSpPr txBox="1"/>
          <p:nvPr/>
        </p:nvSpPr>
        <p:spPr>
          <a:xfrm>
            <a:off x="5899150" y="60388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JA</a:t>
            </a:r>
          </a:p>
        </p:txBody>
      </p:sp>
      <p:graphicFrame>
        <p:nvGraphicFramePr>
          <p:cNvPr id="54" name="Tabel 54">
            <a:extLst>
              <a:ext uri="{FF2B5EF4-FFF2-40B4-BE49-F238E27FC236}">
                <a16:creationId xmlns:a16="http://schemas.microsoft.com/office/drawing/2014/main" id="{3A86A77D-5E80-463B-942F-F2449BA65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117491"/>
              </p:ext>
            </p:extLst>
          </p:nvPr>
        </p:nvGraphicFramePr>
        <p:xfrm>
          <a:off x="7232651" y="2272665"/>
          <a:ext cx="282019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064">
                  <a:extLst>
                    <a:ext uri="{9D8B030D-6E8A-4147-A177-3AD203B41FA5}">
                      <a16:colId xmlns:a16="http://schemas.microsoft.com/office/drawing/2014/main" val="2232392500"/>
                    </a:ext>
                  </a:extLst>
                </a:gridCol>
                <a:gridCol w="940064">
                  <a:extLst>
                    <a:ext uri="{9D8B030D-6E8A-4147-A177-3AD203B41FA5}">
                      <a16:colId xmlns:a16="http://schemas.microsoft.com/office/drawing/2014/main" val="1719028166"/>
                    </a:ext>
                  </a:extLst>
                </a:gridCol>
                <a:gridCol w="940064">
                  <a:extLst>
                    <a:ext uri="{9D8B030D-6E8A-4147-A177-3AD203B41FA5}">
                      <a16:colId xmlns:a16="http://schemas.microsoft.com/office/drawing/2014/main" val="568125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 err="1"/>
                        <a:t>Werknemer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Maand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verdienste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Krijgt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sleutelhanger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NEE</a:t>
                      </a:r>
                      <a:endParaRPr lang="en-GB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56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NEE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51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NEE</a:t>
                      </a:r>
                      <a:endParaRPr lang="en-GB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101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NEE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2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NEE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56602"/>
                  </a:ext>
                </a:extLst>
              </a:tr>
            </a:tbl>
          </a:graphicData>
        </a:graphic>
      </p:graphicFrame>
      <p:sp>
        <p:nvSpPr>
          <p:cNvPr id="59" name="Pijl: rechts 58">
            <a:extLst>
              <a:ext uri="{FF2B5EF4-FFF2-40B4-BE49-F238E27FC236}">
                <a16:creationId xmlns:a16="http://schemas.microsoft.com/office/drawing/2014/main" id="{844D2CAE-A165-411C-8EF8-FCCB944FA91C}"/>
              </a:ext>
            </a:extLst>
          </p:cNvPr>
          <p:cNvSpPr/>
          <p:nvPr/>
        </p:nvSpPr>
        <p:spPr>
          <a:xfrm>
            <a:off x="6761559" y="2428875"/>
            <a:ext cx="421483" cy="323850"/>
          </a:xfrm>
          <a:prstGeom prst="rightArrow">
            <a:avLst>
              <a:gd name="adj1" fmla="val 50000"/>
              <a:gd name="adj2" fmla="val 47059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Stroomdiagram: Proces 66">
            <a:extLst>
              <a:ext uri="{FF2B5EF4-FFF2-40B4-BE49-F238E27FC236}">
                <a16:creationId xmlns:a16="http://schemas.microsoft.com/office/drawing/2014/main" id="{3EB39945-FDB2-48C8-91C4-823B5DE23589}"/>
              </a:ext>
            </a:extLst>
          </p:cNvPr>
          <p:cNvSpPr/>
          <p:nvPr/>
        </p:nvSpPr>
        <p:spPr>
          <a:xfrm>
            <a:off x="9194800" y="2971800"/>
            <a:ext cx="387351" cy="173938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Stroomdiagram: Proces 69">
            <a:extLst>
              <a:ext uri="{FF2B5EF4-FFF2-40B4-BE49-F238E27FC236}">
                <a16:creationId xmlns:a16="http://schemas.microsoft.com/office/drawing/2014/main" id="{6D16EBDE-82A7-4E39-90A9-F6E74F7AC1B7}"/>
              </a:ext>
            </a:extLst>
          </p:cNvPr>
          <p:cNvSpPr/>
          <p:nvPr/>
        </p:nvSpPr>
        <p:spPr>
          <a:xfrm>
            <a:off x="3507384" y="2066925"/>
            <a:ext cx="2101253" cy="762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Niemand</a:t>
            </a:r>
            <a:r>
              <a:rPr lang="en-GB" dirty="0"/>
              <a:t> </a:t>
            </a:r>
            <a:r>
              <a:rPr lang="en-GB" dirty="0" err="1"/>
              <a:t>krijgt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sleutelhanger</a:t>
            </a:r>
            <a:endParaRPr lang="en-GB" dirty="0"/>
          </a:p>
        </p:txBody>
      </p:sp>
      <p:cxnSp>
        <p:nvCxnSpPr>
          <p:cNvPr id="80" name="Rechte verbindingslijn met pijl 79">
            <a:extLst>
              <a:ext uri="{FF2B5EF4-FFF2-40B4-BE49-F238E27FC236}">
                <a16:creationId xmlns:a16="http://schemas.microsoft.com/office/drawing/2014/main" id="{C93DB52E-3BC6-4930-9973-0968E7CC0C46}"/>
              </a:ext>
            </a:extLst>
          </p:cNvPr>
          <p:cNvCxnSpPr>
            <a:stCxn id="70" idx="1"/>
            <a:endCxn id="5" idx="0"/>
          </p:cNvCxnSpPr>
          <p:nvPr/>
        </p:nvCxnSpPr>
        <p:spPr>
          <a:xfrm flipH="1" flipV="1">
            <a:off x="2574925" y="2428875"/>
            <a:ext cx="932459" cy="19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Rechte verbindingslijn met pijl 82">
            <a:extLst>
              <a:ext uri="{FF2B5EF4-FFF2-40B4-BE49-F238E27FC236}">
                <a16:creationId xmlns:a16="http://schemas.microsoft.com/office/drawing/2014/main" id="{2AA7A900-3F14-4DB1-8C79-73298DAF9A78}"/>
              </a:ext>
            </a:extLst>
          </p:cNvPr>
          <p:cNvCxnSpPr>
            <a:cxnSpLocks/>
            <a:stCxn id="29" idx="2"/>
            <a:endCxn id="70" idx="3"/>
          </p:cNvCxnSpPr>
          <p:nvPr/>
        </p:nvCxnSpPr>
        <p:spPr>
          <a:xfrm flipH="1">
            <a:off x="5608637" y="2447925"/>
            <a:ext cx="3663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Stroomdiagram: Proces 84">
            <a:extLst>
              <a:ext uri="{FF2B5EF4-FFF2-40B4-BE49-F238E27FC236}">
                <a16:creationId xmlns:a16="http://schemas.microsoft.com/office/drawing/2014/main" id="{24CEC721-CD8A-4A88-B062-F9119FD75AE5}"/>
              </a:ext>
            </a:extLst>
          </p:cNvPr>
          <p:cNvSpPr/>
          <p:nvPr/>
        </p:nvSpPr>
        <p:spPr>
          <a:xfrm>
            <a:off x="9194800" y="3717666"/>
            <a:ext cx="640158" cy="238125"/>
          </a:xfrm>
          <a:prstGeom prst="flowChartProcess">
            <a:avLst/>
          </a:prstGeom>
          <a:solidFill>
            <a:srgbClr val="D0D8E8"/>
          </a:solidFill>
          <a:ln>
            <a:solidFill>
              <a:srgbClr val="D0D8E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JA</a:t>
            </a:r>
          </a:p>
        </p:txBody>
      </p:sp>
      <p:sp>
        <p:nvSpPr>
          <p:cNvPr id="86" name="Stroomdiagram: Proces 85">
            <a:extLst>
              <a:ext uri="{FF2B5EF4-FFF2-40B4-BE49-F238E27FC236}">
                <a16:creationId xmlns:a16="http://schemas.microsoft.com/office/drawing/2014/main" id="{695660E9-ED8E-4F1B-B0B0-A79E6B0F1642}"/>
              </a:ext>
            </a:extLst>
          </p:cNvPr>
          <p:cNvSpPr/>
          <p:nvPr/>
        </p:nvSpPr>
        <p:spPr>
          <a:xfrm>
            <a:off x="9188450" y="2962275"/>
            <a:ext cx="640158" cy="238125"/>
          </a:xfrm>
          <a:prstGeom prst="flowChartProcess">
            <a:avLst/>
          </a:prstGeom>
          <a:solidFill>
            <a:srgbClr val="D0D8E8"/>
          </a:solidFill>
          <a:ln>
            <a:solidFill>
              <a:srgbClr val="D0D8E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JA</a:t>
            </a:r>
          </a:p>
        </p:txBody>
      </p:sp>
      <p:sp>
        <p:nvSpPr>
          <p:cNvPr id="29" name="Ovaal 28">
            <a:extLst>
              <a:ext uri="{FF2B5EF4-FFF2-40B4-BE49-F238E27FC236}">
                <a16:creationId xmlns:a16="http://schemas.microsoft.com/office/drawing/2014/main" id="{66FC8FB6-0C85-4E82-8495-669B187BBC43}"/>
              </a:ext>
            </a:extLst>
          </p:cNvPr>
          <p:cNvSpPr/>
          <p:nvPr/>
        </p:nvSpPr>
        <p:spPr>
          <a:xfrm>
            <a:off x="5974951" y="2209800"/>
            <a:ext cx="533400" cy="4762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al 32">
            <a:extLst>
              <a:ext uri="{FF2B5EF4-FFF2-40B4-BE49-F238E27FC236}">
                <a16:creationId xmlns:a16="http://schemas.microsoft.com/office/drawing/2014/main" id="{7278D62E-25AE-4F70-B441-EE7E4986673B}"/>
              </a:ext>
            </a:extLst>
          </p:cNvPr>
          <p:cNvSpPr/>
          <p:nvPr/>
        </p:nvSpPr>
        <p:spPr>
          <a:xfrm>
            <a:off x="536375" y="4143375"/>
            <a:ext cx="533400" cy="4762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59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5.55112E-17 L 8.43509E-17 0.0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7 L 0.00125 0.1187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24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5 0.11875 L 0.00125 0.1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5 0.16 L 0.00125 0.2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5 0.21 L 0.00125 0.2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59" grpId="2" animBg="1"/>
      <p:bldP spid="59" grpId="3" animBg="1"/>
      <p:bldP spid="59" grpId="4" animBg="1"/>
      <p:bldP spid="67" grpId="0" animBg="1"/>
      <p:bldP spid="85" grpId="0" animBg="1"/>
      <p:bldP spid="8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15F03-DDD7-4ACC-80FA-48E6C221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</a:t>
            </a:r>
            <a:r>
              <a:rPr lang="en-GB" dirty="0" err="1"/>
              <a:t>Stroom</a:t>
            </a:r>
            <a:r>
              <a:rPr lang="en-GB" dirty="0"/>
              <a:t> diagram)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0E42074-E8E8-47F8-8FB9-1A74C68CC13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09684" y="798641"/>
            <a:ext cx="5540632" cy="7620000"/>
          </a:xfrm>
        </p:spPr>
      </p:pic>
      <p:sp>
        <p:nvSpPr>
          <p:cNvPr id="6" name="Stroomdiagram: Proces 5">
            <a:extLst>
              <a:ext uri="{FF2B5EF4-FFF2-40B4-BE49-F238E27FC236}">
                <a16:creationId xmlns:a16="http://schemas.microsoft.com/office/drawing/2014/main" id="{AFDAC227-2B8A-43CA-8635-38B529DCD8E9}"/>
              </a:ext>
            </a:extLst>
          </p:cNvPr>
          <p:cNvSpPr/>
          <p:nvPr/>
        </p:nvSpPr>
        <p:spPr>
          <a:xfrm>
            <a:off x="4699000" y="3200400"/>
            <a:ext cx="4038600" cy="4114800"/>
          </a:xfrm>
          <a:prstGeom prst="flowChartProcess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26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A13237-0B84-440B-86C7-1946FE8C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Inhoudstafel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CA9B67-9A21-46A2-A604-5B4C2FF59EB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41400" y="2133600"/>
            <a:ext cx="4648200" cy="5181600"/>
          </a:xfrm>
        </p:spPr>
        <p:txBody>
          <a:bodyPr/>
          <a:lstStyle/>
          <a:p>
            <a:r>
              <a:rPr lang="en-GB" dirty="0" err="1"/>
              <a:t>Programatie</a:t>
            </a:r>
            <a:r>
              <a:rPr lang="en-GB" dirty="0"/>
              <a:t> </a:t>
            </a:r>
            <a:r>
              <a:rPr lang="en-GB" dirty="0" err="1"/>
              <a:t>logica</a:t>
            </a:r>
            <a:endParaRPr lang="en-GB" dirty="0"/>
          </a:p>
          <a:p>
            <a:pPr lvl="1"/>
            <a:r>
              <a:rPr lang="en-GB" dirty="0" err="1"/>
              <a:t>Probleemstelling</a:t>
            </a:r>
            <a:endParaRPr lang="en-GB" dirty="0"/>
          </a:p>
          <a:p>
            <a:pPr lvl="1"/>
            <a:r>
              <a:rPr lang="en-GB" dirty="0"/>
              <a:t>Input-Output Schema</a:t>
            </a:r>
          </a:p>
          <a:p>
            <a:pPr lvl="1"/>
            <a:r>
              <a:rPr lang="en-GB" dirty="0" err="1"/>
              <a:t>Algoritme</a:t>
            </a:r>
            <a:endParaRPr lang="en-GB" dirty="0"/>
          </a:p>
          <a:p>
            <a:pPr lvl="1"/>
            <a:r>
              <a:rPr lang="en-GB" dirty="0" err="1"/>
              <a:t>Mehodes</a:t>
            </a:r>
            <a:r>
              <a:rPr lang="en-GB" dirty="0"/>
              <a:t> van </a:t>
            </a:r>
            <a:r>
              <a:rPr lang="en-GB" dirty="0" err="1"/>
              <a:t>gegevens</a:t>
            </a:r>
            <a:r>
              <a:rPr lang="en-GB" dirty="0"/>
              <a:t> </a:t>
            </a:r>
            <a:r>
              <a:rPr lang="en-GB" dirty="0" err="1"/>
              <a:t>verwerken</a:t>
            </a:r>
            <a:endParaRPr lang="en-GB" dirty="0"/>
          </a:p>
          <a:p>
            <a:pPr lvl="1"/>
            <a:r>
              <a:rPr lang="en-GB" dirty="0" err="1"/>
              <a:t>Generaties</a:t>
            </a:r>
            <a:r>
              <a:rPr lang="en-GB" dirty="0"/>
              <a:t> van </a:t>
            </a:r>
            <a:r>
              <a:rPr lang="en-GB" dirty="0" err="1"/>
              <a:t>programeertalen</a:t>
            </a:r>
            <a:r>
              <a:rPr lang="en-GB" dirty="0"/>
              <a:t>	</a:t>
            </a:r>
          </a:p>
          <a:p>
            <a:pPr lvl="1"/>
            <a:endParaRPr lang="en-GB" dirty="0"/>
          </a:p>
          <a:p>
            <a:r>
              <a:rPr lang="en-GB" dirty="0" err="1"/>
              <a:t>Variabelen</a:t>
            </a:r>
            <a:endParaRPr lang="en-GB" dirty="0"/>
          </a:p>
          <a:p>
            <a:pPr lvl="1"/>
            <a:r>
              <a:rPr lang="en-GB" dirty="0"/>
              <a:t>Datatypes</a:t>
            </a:r>
          </a:p>
          <a:p>
            <a:pPr lvl="1"/>
            <a:r>
              <a:rPr lang="en-GB" dirty="0" err="1"/>
              <a:t>Declareren</a:t>
            </a:r>
            <a:r>
              <a:rPr lang="en-GB" dirty="0"/>
              <a:t> &amp; </a:t>
            </a:r>
            <a:r>
              <a:rPr lang="en-GB" dirty="0" err="1"/>
              <a:t>Initialiseren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Visual studio &amp; Console (DEMO)</a:t>
            </a:r>
          </a:p>
          <a:p>
            <a:pPr lvl="1"/>
            <a:r>
              <a:rPr lang="en-US" dirty="0"/>
              <a:t>Project </a:t>
            </a:r>
            <a:r>
              <a:rPr lang="en-US" dirty="0" err="1"/>
              <a:t>aanmaken</a:t>
            </a:r>
            <a:endParaRPr lang="en-US" dirty="0"/>
          </a:p>
          <a:p>
            <a:pPr lvl="1"/>
            <a:r>
              <a:rPr lang="en-US" dirty="0"/>
              <a:t>Console</a:t>
            </a:r>
          </a:p>
          <a:p>
            <a:pPr lvl="1"/>
            <a:r>
              <a:rPr lang="en-US" dirty="0"/>
              <a:t>Main method</a:t>
            </a:r>
          </a:p>
          <a:p>
            <a:pPr lvl="1"/>
            <a:r>
              <a:rPr lang="en-US" dirty="0"/>
              <a:t>Input Output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656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C31870-E4A5-432B-95F4-D8A1C01D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Nassi</a:t>
            </a:r>
            <a:r>
              <a:rPr lang="en-GB" dirty="0"/>
              <a:t>-Schneiderman-diagram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B20924-8D8D-4863-916F-D9A4D583BE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41400" y="2133600"/>
            <a:ext cx="8686800" cy="685800"/>
          </a:xfrm>
        </p:spPr>
        <p:txBody>
          <a:bodyPr/>
          <a:lstStyle/>
          <a:p>
            <a:pPr marL="0" indent="0">
              <a:buNone/>
            </a:pPr>
            <a:r>
              <a:rPr lang="nl-BE" sz="1600" dirty="0"/>
              <a:t>Lees een begintijd in (uren en minuten afzonderlijk). Lees een duurtijd in (ook in uren en minuten). Bereken dan de eindtijd, in uren en minuten. </a:t>
            </a:r>
            <a:endParaRPr lang="en-GB" sz="1600" dirty="0"/>
          </a:p>
          <a:p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7269697-5162-4735-B0EE-E9A72DA2AF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17800" y="2667000"/>
            <a:ext cx="38862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96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C31870-E4A5-432B-95F4-D8A1C01D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Nassi</a:t>
            </a:r>
            <a:r>
              <a:rPr lang="en-GB" dirty="0"/>
              <a:t>-Schneiderman-diagram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B20924-8D8D-4863-916F-D9A4D583BE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41400" y="2133600"/>
            <a:ext cx="6019800" cy="685800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Lees drie getallen in. Rangschik ze van groot naar klein en druk het resultaat af. </a:t>
            </a:r>
            <a:endParaRPr lang="en-GB" dirty="0"/>
          </a:p>
          <a:p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C0DD3DC-256F-44E3-8D84-A7D3624D90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70800" y="600075"/>
            <a:ext cx="19812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42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9B43D-EC0E-4A81-8440-E214627FF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Generaties</a:t>
            </a:r>
            <a:r>
              <a:rPr lang="en-GB" dirty="0"/>
              <a:t> van </a:t>
            </a:r>
            <a:r>
              <a:rPr lang="en-GB" dirty="0" err="1"/>
              <a:t>programmeertalen</a:t>
            </a:r>
            <a:endParaRPr lang="en-GB" dirty="0"/>
          </a:p>
        </p:txBody>
      </p:sp>
      <p:pic>
        <p:nvPicPr>
          <p:cNvPr id="12290" name="Picture 2" descr="Afbeeldingsresultaat voor generations of programming languages">
            <a:extLst>
              <a:ext uri="{FF2B5EF4-FFF2-40B4-BE49-F238E27FC236}">
                <a16:creationId xmlns:a16="http://schemas.microsoft.com/office/drawing/2014/main" id="{D0C9BA28-6BCC-4C3B-A6B7-138F96579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32" y="2209800"/>
            <a:ext cx="7848600" cy="444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764A59E5-FB1D-4638-A111-E30A429FD3FA}"/>
              </a:ext>
            </a:extLst>
          </p:cNvPr>
          <p:cNvSpPr/>
          <p:nvPr/>
        </p:nvSpPr>
        <p:spPr>
          <a:xfrm>
            <a:off x="1117600" y="1981200"/>
            <a:ext cx="7162800" cy="2057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33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16429-A848-4B55-8BC1-97646BA26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G1 (Machine language)</a:t>
            </a:r>
          </a:p>
        </p:txBody>
      </p:sp>
      <p:pic>
        <p:nvPicPr>
          <p:cNvPr id="15362" name="Picture 2" descr="Afbeeldingsresultaat voor machine code example">
            <a:extLst>
              <a:ext uri="{FF2B5EF4-FFF2-40B4-BE49-F238E27FC236}">
                <a16:creationId xmlns:a16="http://schemas.microsoft.com/office/drawing/2014/main" id="{01DC8207-EAD0-43C9-BD95-A5A41BA5A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128" y="2590800"/>
            <a:ext cx="6925743" cy="303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171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838B42-BBBF-46CA-AB40-FAFAAF60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G2 (</a:t>
            </a:r>
            <a:r>
              <a:rPr lang="en-GB" dirty="0" err="1"/>
              <a:t>Assambly</a:t>
            </a:r>
            <a:r>
              <a:rPr lang="en-GB" dirty="0"/>
              <a:t>)</a:t>
            </a:r>
          </a:p>
        </p:txBody>
      </p:sp>
      <p:pic>
        <p:nvPicPr>
          <p:cNvPr id="16386" name="Picture 2" descr="Afbeeldingsresultaat voor assembly">
            <a:extLst>
              <a:ext uri="{FF2B5EF4-FFF2-40B4-BE49-F238E27FC236}">
                <a16:creationId xmlns:a16="http://schemas.microsoft.com/office/drawing/2014/main" id="{1F9EB46B-008A-4831-A606-D1EDEF59A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838324"/>
            <a:ext cx="8324146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52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EC3873-89B4-47E4-BEAA-BFB08026C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G3 (High level, C#)</a:t>
            </a:r>
          </a:p>
        </p:txBody>
      </p:sp>
      <p:pic>
        <p:nvPicPr>
          <p:cNvPr id="17410" name="Picture 2" descr="Afbeeldingsresultaat voor c# code example">
            <a:extLst>
              <a:ext uri="{FF2B5EF4-FFF2-40B4-BE49-F238E27FC236}">
                <a16:creationId xmlns:a16="http://schemas.microsoft.com/office/drawing/2014/main" id="{748D02E2-7F57-4DBA-A458-EE1D1E40D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905000"/>
            <a:ext cx="5715000" cy="525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597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EC3873-89B4-47E4-BEAA-BFB08026C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G3 (High level, C#)</a:t>
            </a:r>
          </a:p>
        </p:txBody>
      </p:sp>
      <p:pic>
        <p:nvPicPr>
          <p:cNvPr id="20482" name="Picture 2" descr="Gerelateerde afbeelding">
            <a:extLst>
              <a:ext uri="{FF2B5EF4-FFF2-40B4-BE49-F238E27FC236}">
                <a16:creationId xmlns:a16="http://schemas.microsoft.com/office/drawing/2014/main" id="{4F555B75-3DCD-4A98-A9AD-AB7D806B4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2133600"/>
            <a:ext cx="7543800" cy="406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447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35FAB-5CE3-4BEF-B38F-DE3451FB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G4 (SQL)</a:t>
            </a:r>
          </a:p>
        </p:txBody>
      </p:sp>
      <p:pic>
        <p:nvPicPr>
          <p:cNvPr id="18436" name="Picture 4" descr="Afbeeldingsresultaat voor sql code example">
            <a:extLst>
              <a:ext uri="{FF2B5EF4-FFF2-40B4-BE49-F238E27FC236}">
                <a16:creationId xmlns:a16="http://schemas.microsoft.com/office/drawing/2014/main" id="{C8E558E0-3DB3-41DA-8CE3-9789FE18D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2133600"/>
            <a:ext cx="8229600" cy="440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212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9020E-120C-4A4F-9B47-70A689DF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G5</a:t>
            </a:r>
          </a:p>
        </p:txBody>
      </p:sp>
      <p:pic>
        <p:nvPicPr>
          <p:cNvPr id="21506" name="Picture 2" descr="Afbeeldingsresultaat voor prolog programming language">
            <a:extLst>
              <a:ext uri="{FF2B5EF4-FFF2-40B4-BE49-F238E27FC236}">
                <a16:creationId xmlns:a16="http://schemas.microsoft.com/office/drawing/2014/main" id="{4DB5403C-70E1-4237-80F7-B1A19357B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951108"/>
            <a:ext cx="6858000" cy="529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496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9020E-120C-4A4F-9B47-70A689DF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G5 (Logic apps on Azure)</a:t>
            </a:r>
          </a:p>
        </p:txBody>
      </p:sp>
      <p:pic>
        <p:nvPicPr>
          <p:cNvPr id="22530" name="Picture 2" descr="Afbeeldingsresultaat voor azure logic apps simple example">
            <a:extLst>
              <a:ext uri="{FF2B5EF4-FFF2-40B4-BE49-F238E27FC236}">
                <a16:creationId xmlns:a16="http://schemas.microsoft.com/office/drawing/2014/main" id="{81EAFDA7-BC30-4D7F-B01F-1F419B020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4" y="2362200"/>
            <a:ext cx="860107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06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59E72B-3D88-47CA-90CD-48376E8640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Programmatie</a:t>
            </a:r>
            <a:r>
              <a:rPr lang="en-GB" dirty="0"/>
              <a:t> Logica</a:t>
            </a:r>
          </a:p>
        </p:txBody>
      </p:sp>
    </p:spTree>
    <p:extLst>
      <p:ext uri="{BB962C8B-B14F-4D97-AF65-F5344CB8AC3E}">
        <p14:creationId xmlns:p14="http://schemas.microsoft.com/office/powerpoint/2010/main" val="2441715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Afbeeldingsresultaat voor Nand to tetris">
            <a:extLst>
              <a:ext uri="{FF2B5EF4-FFF2-40B4-BE49-F238E27FC236}">
                <a16:creationId xmlns:a16="http://schemas.microsoft.com/office/drawing/2014/main" id="{10DF824F-BF41-4AB6-AEDD-1B3D69682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1968811"/>
            <a:ext cx="6705600" cy="510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Afbeeldingsresultaat voor Nand to tetris">
            <a:extLst>
              <a:ext uri="{FF2B5EF4-FFF2-40B4-BE49-F238E27FC236}">
                <a16:creationId xmlns:a16="http://schemas.microsoft.com/office/drawing/2014/main" id="{D0679128-4FD5-4AA7-B381-ACBD8F2AD7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12975" y="2886075"/>
            <a:ext cx="57340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6" descr="Afbeeldingsresultaat voor Nand to tetris">
            <a:extLst>
              <a:ext uri="{FF2B5EF4-FFF2-40B4-BE49-F238E27FC236}">
                <a16:creationId xmlns:a16="http://schemas.microsoft.com/office/drawing/2014/main" id="{78D9E3E8-4FB7-4BDF-93F9-DE191BC4AE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87800" y="6019800"/>
            <a:ext cx="57340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8" descr="Afbeeldingsresultaat voor Nand to tetris">
            <a:extLst>
              <a:ext uri="{FF2B5EF4-FFF2-40B4-BE49-F238E27FC236}">
                <a16:creationId xmlns:a16="http://schemas.microsoft.com/office/drawing/2014/main" id="{D390C32C-C5C5-44BB-95CD-319959FA6C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27600" y="-304800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322" name="Picture 10" descr="Gerelateerde afbeelding">
            <a:extLst>
              <a:ext uri="{FF2B5EF4-FFF2-40B4-BE49-F238E27FC236}">
                <a16:creationId xmlns:a16="http://schemas.microsoft.com/office/drawing/2014/main" id="{C21FA1B8-1D9F-418C-96D9-9B72D8B15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825" y="385763"/>
            <a:ext cx="32575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970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 descr="Afbeeldingsresultaat voor generation 5  computer language">
            <a:extLst>
              <a:ext uri="{FF2B5EF4-FFF2-40B4-BE49-F238E27FC236}">
                <a16:creationId xmlns:a16="http://schemas.microsoft.com/office/drawing/2014/main" id="{A323C5A5-40C1-4556-ACD6-889D39FBB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413" y="1485900"/>
            <a:ext cx="7325174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116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B19BE-1727-4BE7-A098-03053125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Oefening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8F1ABD-8ACE-44B4-8110-6BF8E272CB1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/>
              <a:t>De </a:t>
            </a:r>
            <a:r>
              <a:rPr lang="en-GB" dirty="0" err="1"/>
              <a:t>gebruiker</a:t>
            </a:r>
            <a:r>
              <a:rPr lang="en-GB" dirty="0"/>
              <a:t> </a:t>
            </a:r>
            <a:r>
              <a:rPr lang="en-GB" dirty="0" err="1"/>
              <a:t>heeft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getal</a:t>
            </a:r>
            <a:r>
              <a:rPr lang="en-GB" dirty="0"/>
              <a:t> in, </a:t>
            </a:r>
            <a:r>
              <a:rPr lang="en-GB" dirty="0" err="1"/>
              <a:t>controleer</a:t>
            </a:r>
            <a:r>
              <a:rPr lang="en-GB" dirty="0"/>
              <a:t> of </a:t>
            </a:r>
            <a:r>
              <a:rPr lang="en-GB" dirty="0" err="1"/>
              <a:t>deze</a:t>
            </a:r>
            <a:r>
              <a:rPr lang="en-GB" dirty="0"/>
              <a:t> even of 	</a:t>
            </a:r>
            <a:r>
              <a:rPr lang="en-GB" dirty="0" err="1"/>
              <a:t>oneven</a:t>
            </a:r>
            <a:r>
              <a:rPr lang="en-GB" dirty="0"/>
              <a:t> is. </a:t>
            </a:r>
            <a:r>
              <a:rPr lang="en-GB" dirty="0" err="1"/>
              <a:t>Druk</a:t>
            </a:r>
            <a:r>
              <a:rPr lang="en-GB" dirty="0"/>
              <a:t> het </a:t>
            </a:r>
            <a:r>
              <a:rPr lang="en-GB" dirty="0" err="1"/>
              <a:t>resultaat</a:t>
            </a:r>
            <a:r>
              <a:rPr lang="en-GB" dirty="0"/>
              <a:t> (‘even’, of ‘</a:t>
            </a:r>
            <a:r>
              <a:rPr lang="en-GB" dirty="0" err="1"/>
              <a:t>oneven</a:t>
            </a:r>
            <a:r>
              <a:rPr lang="en-GB" dirty="0"/>
              <a:t>’) </a:t>
            </a:r>
            <a:r>
              <a:rPr lang="en-GB" dirty="0" err="1"/>
              <a:t>uit</a:t>
            </a:r>
            <a:r>
              <a:rPr lang="en-GB" dirty="0"/>
              <a:t>.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dirty="0" err="1"/>
              <a:t>Geef</a:t>
            </a:r>
            <a:r>
              <a:rPr lang="en-GB" dirty="0"/>
              <a:t> de </a:t>
            </a:r>
            <a:r>
              <a:rPr lang="en-GB" dirty="0" err="1"/>
              <a:t>som</a:t>
            </a:r>
            <a:r>
              <a:rPr lang="en-GB" dirty="0"/>
              <a:t> van </a:t>
            </a:r>
            <a:r>
              <a:rPr lang="en-GB" dirty="0" err="1"/>
              <a:t>alle</a:t>
            </a:r>
            <a:r>
              <a:rPr lang="en-GB" dirty="0"/>
              <a:t> even </a:t>
            </a:r>
            <a:r>
              <a:rPr lang="en-GB" dirty="0" err="1"/>
              <a:t>getallen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lijst</a:t>
            </a:r>
            <a:r>
              <a:rPr lang="en-GB" dirty="0"/>
              <a:t>. Print de </a:t>
            </a:r>
            <a:r>
              <a:rPr lang="en-GB" dirty="0" err="1"/>
              <a:t>som</a:t>
            </a:r>
            <a:r>
              <a:rPr lang="en-GB" dirty="0"/>
              <a:t> op het scherm.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dirty="0" err="1"/>
              <a:t>Geef</a:t>
            </a:r>
            <a:r>
              <a:rPr lang="en-GB" dirty="0"/>
              <a:t> het </a:t>
            </a:r>
            <a:r>
              <a:rPr lang="en-GB" dirty="0" err="1"/>
              <a:t>gemiddelde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lijst</a:t>
            </a:r>
            <a:r>
              <a:rPr lang="en-GB" dirty="0"/>
              <a:t> </a:t>
            </a:r>
            <a:r>
              <a:rPr lang="en-GB" dirty="0" err="1"/>
              <a:t>getallen</a:t>
            </a:r>
            <a:r>
              <a:rPr lang="en-GB" dirty="0"/>
              <a:t>. Print het </a:t>
            </a:r>
            <a:r>
              <a:rPr lang="en-GB" dirty="0" err="1"/>
              <a:t>gemiddelde</a:t>
            </a:r>
            <a:r>
              <a:rPr lang="en-GB" dirty="0"/>
              <a:t> op het scherm.</a:t>
            </a:r>
          </a:p>
        </p:txBody>
      </p:sp>
    </p:spTree>
    <p:extLst>
      <p:ext uri="{BB962C8B-B14F-4D97-AF65-F5344CB8AC3E}">
        <p14:creationId xmlns:p14="http://schemas.microsoft.com/office/powerpoint/2010/main" val="495708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Afbeeldingsresultaat voor computers for computer science is like telescopes for astronomy">
            <a:extLst>
              <a:ext uri="{FF2B5EF4-FFF2-40B4-BE49-F238E27FC236}">
                <a16:creationId xmlns:a16="http://schemas.microsoft.com/office/drawing/2014/main" id="{FD74F77F-40CA-46AB-A252-AF0CF694B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41" y="1143000"/>
            <a:ext cx="9239317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466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59E72B-3D88-47CA-90CD-48376E8640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Variabelen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359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474F5-A277-42FF-9F1D-EEA9B6E4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Datatypes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56EB8C-C4B0-4C8E-B704-25E603ED91B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Byte</a:t>
            </a:r>
          </a:p>
          <a:p>
            <a:r>
              <a:rPr lang="en-GB" dirty="0"/>
              <a:t>Int</a:t>
            </a:r>
          </a:p>
          <a:p>
            <a:r>
              <a:rPr lang="en-GB" dirty="0" err="1"/>
              <a:t>Uint</a:t>
            </a:r>
            <a:endParaRPr lang="en-GB" dirty="0"/>
          </a:p>
          <a:p>
            <a:r>
              <a:rPr lang="en-GB" dirty="0"/>
              <a:t>Long</a:t>
            </a:r>
          </a:p>
          <a:p>
            <a:r>
              <a:rPr lang="en-GB" dirty="0" err="1"/>
              <a:t>Ulong</a:t>
            </a:r>
            <a:endParaRPr lang="en-GB" dirty="0"/>
          </a:p>
          <a:p>
            <a:endParaRPr lang="en-GB" dirty="0"/>
          </a:p>
          <a:p>
            <a:r>
              <a:rPr lang="en-GB" dirty="0"/>
              <a:t>Float</a:t>
            </a:r>
          </a:p>
          <a:p>
            <a:r>
              <a:rPr lang="en-GB" dirty="0"/>
              <a:t>Double</a:t>
            </a:r>
          </a:p>
          <a:p>
            <a:endParaRPr lang="en-GB" dirty="0"/>
          </a:p>
          <a:p>
            <a:r>
              <a:rPr lang="en-GB" dirty="0"/>
              <a:t>Decimal</a:t>
            </a:r>
          </a:p>
          <a:p>
            <a:endParaRPr lang="en-GB" dirty="0"/>
          </a:p>
          <a:p>
            <a:r>
              <a:rPr lang="en-GB" dirty="0"/>
              <a:t>Bool</a:t>
            </a:r>
          </a:p>
          <a:p>
            <a:endParaRPr lang="en-GB" dirty="0"/>
          </a:p>
          <a:p>
            <a:r>
              <a:rPr lang="en-GB" dirty="0"/>
              <a:t>String</a:t>
            </a:r>
          </a:p>
          <a:p>
            <a:r>
              <a:rPr lang="en-GB" dirty="0"/>
              <a:t>Array	</a:t>
            </a:r>
          </a:p>
        </p:txBody>
      </p:sp>
    </p:spTree>
    <p:extLst>
      <p:ext uri="{BB962C8B-B14F-4D97-AF65-F5344CB8AC3E}">
        <p14:creationId xmlns:p14="http://schemas.microsoft.com/office/powerpoint/2010/main" val="23441720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5C302-B4B2-4EE9-AAF0-269D72399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Datatypes (Byte)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498C96-66D5-4456-9C7E-4A0A114940D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err="1"/>
              <a:t>Een</a:t>
            </a:r>
            <a:r>
              <a:rPr lang="en-GB" dirty="0"/>
              <a:t> bit (0 of 1)</a:t>
            </a:r>
          </a:p>
          <a:p>
            <a:r>
              <a:rPr lang="en-GB" dirty="0" err="1"/>
              <a:t>Een</a:t>
            </a:r>
            <a:r>
              <a:rPr lang="en-GB" dirty="0"/>
              <a:t> Byte = 8 bits</a:t>
            </a:r>
          </a:p>
          <a:p>
            <a:endParaRPr lang="en-GB" dirty="0"/>
          </a:p>
          <a:p>
            <a:r>
              <a:rPr lang="en-GB" dirty="0"/>
              <a:t>Range -127 to 128</a:t>
            </a:r>
          </a:p>
          <a:p>
            <a:endParaRPr lang="en-GB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0B1B2A93-B328-4F88-A31F-7927A26FD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992956"/>
              </p:ext>
            </p:extLst>
          </p:nvPr>
        </p:nvGraphicFramePr>
        <p:xfrm>
          <a:off x="4927600" y="1584960"/>
          <a:ext cx="399626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134">
                  <a:extLst>
                    <a:ext uri="{9D8B030D-6E8A-4147-A177-3AD203B41FA5}">
                      <a16:colId xmlns:a16="http://schemas.microsoft.com/office/drawing/2014/main" val="2930325020"/>
                    </a:ext>
                  </a:extLst>
                </a:gridCol>
                <a:gridCol w="1998134">
                  <a:extLst>
                    <a:ext uri="{9D8B030D-6E8A-4147-A177-3AD203B41FA5}">
                      <a16:colId xmlns:a16="http://schemas.microsoft.com/office/drawing/2014/main" val="2271533112"/>
                    </a:ext>
                  </a:extLst>
                </a:gridCol>
              </a:tblGrid>
              <a:tr h="334198">
                <a:tc>
                  <a:txBody>
                    <a:bodyPr/>
                    <a:lstStyle/>
                    <a:p>
                      <a:r>
                        <a:rPr lang="en-GB" dirty="0" err="1"/>
                        <a:t>Decimaal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Binair</a:t>
                      </a:r>
                      <a:r>
                        <a:rPr lang="en-GB" dirty="0"/>
                        <a:t>  in bytes (8 bits)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391927"/>
                  </a:ext>
                </a:extLst>
              </a:tr>
              <a:tr h="334198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03188"/>
                  </a:ext>
                </a:extLst>
              </a:tr>
              <a:tr h="334198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74989"/>
                  </a:ext>
                </a:extLst>
              </a:tr>
              <a:tr h="334198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0000 0010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270030"/>
                  </a:ext>
                </a:extLst>
              </a:tr>
              <a:tr h="334198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95675"/>
                  </a:ext>
                </a:extLst>
              </a:tr>
              <a:tr h="334198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08249"/>
                  </a:ext>
                </a:extLst>
              </a:tr>
              <a:tr h="334198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0000 0101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042760"/>
                  </a:ext>
                </a:extLst>
              </a:tr>
              <a:tr h="334198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0000 0110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48289"/>
                  </a:ext>
                </a:extLst>
              </a:tr>
              <a:tr h="334198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591624"/>
                  </a:ext>
                </a:extLst>
              </a:tr>
              <a:tr h="334198">
                <a:tc>
                  <a:txBody>
                    <a:bodyPr/>
                    <a:lstStyle/>
                    <a:p>
                      <a:r>
                        <a:rPr lang="en-GB" dirty="0"/>
                        <a:t>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1111 1101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30243"/>
                  </a:ext>
                </a:extLst>
              </a:tr>
              <a:tr h="334198">
                <a:tc>
                  <a:txBody>
                    <a:bodyPr/>
                    <a:lstStyle/>
                    <a:p>
                      <a:r>
                        <a:rPr lang="en-GB" dirty="0"/>
                        <a:t>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1111 1110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881685"/>
                  </a:ext>
                </a:extLst>
              </a:tr>
              <a:tr h="334198">
                <a:tc>
                  <a:txBody>
                    <a:bodyPr/>
                    <a:lstStyle/>
                    <a:p>
                      <a:r>
                        <a:rPr lang="en-GB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1111 1111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595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870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5C302-B4B2-4EE9-AAF0-269D72399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Datatypes (int, </a:t>
            </a:r>
            <a:r>
              <a:rPr lang="en-GB" dirty="0" err="1"/>
              <a:t>uint</a:t>
            </a:r>
            <a:r>
              <a:rPr lang="en-GB" dirty="0"/>
              <a:t>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498C96-66D5-4456-9C7E-4A0A114940D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int (</a:t>
            </a:r>
            <a:r>
              <a:rPr lang="en-GB" dirty="0" err="1"/>
              <a:t>gehele</a:t>
            </a:r>
            <a:r>
              <a:rPr lang="en-GB" dirty="0"/>
              <a:t> </a:t>
            </a:r>
            <a:r>
              <a:rPr lang="en-GB" dirty="0" err="1"/>
              <a:t>getallen</a:t>
            </a:r>
            <a:r>
              <a:rPr lang="en-GB" dirty="0"/>
              <a:t>)</a:t>
            </a:r>
          </a:p>
          <a:p>
            <a:r>
              <a:rPr lang="en-GB" dirty="0"/>
              <a:t>4 bytes = (4 bytes * 8 bits = 32 bits)</a:t>
            </a:r>
          </a:p>
          <a:p>
            <a:endParaRPr lang="en-GB" dirty="0"/>
          </a:p>
          <a:p>
            <a:r>
              <a:rPr lang="en-GB" dirty="0"/>
              <a:t>Range </a:t>
            </a:r>
          </a:p>
          <a:p>
            <a:pPr lvl="1"/>
            <a:r>
              <a:rPr lang="en-GB" dirty="0"/>
              <a:t>-2.147.483.648 tot 2.147.483.647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uint</a:t>
            </a:r>
            <a:r>
              <a:rPr lang="en-GB" dirty="0"/>
              <a:t> (unsigned int, </a:t>
            </a:r>
            <a:r>
              <a:rPr lang="en-GB" dirty="0" err="1"/>
              <a:t>zonder</a:t>
            </a:r>
            <a:r>
              <a:rPr lang="en-GB" dirty="0"/>
              <a:t> </a:t>
            </a:r>
            <a:r>
              <a:rPr lang="en-GB" dirty="0" err="1"/>
              <a:t>teken</a:t>
            </a:r>
            <a:r>
              <a:rPr lang="en-GB" dirty="0"/>
              <a:t> (-))</a:t>
            </a:r>
          </a:p>
          <a:p>
            <a:r>
              <a:rPr lang="en-GB" dirty="0"/>
              <a:t>4 bytes = (4 bytes * 8 bits = 32 bits)</a:t>
            </a:r>
          </a:p>
          <a:p>
            <a:endParaRPr lang="en-GB" dirty="0"/>
          </a:p>
          <a:p>
            <a:r>
              <a:rPr lang="en-GB" dirty="0"/>
              <a:t>Range</a:t>
            </a:r>
          </a:p>
          <a:p>
            <a:pPr lvl="1"/>
            <a:r>
              <a:rPr lang="en-GB" dirty="0"/>
              <a:t>0 tot 4.294.967.295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35403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5C302-B4B2-4EE9-AAF0-269D72399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Datatypes (long, </a:t>
            </a:r>
            <a:r>
              <a:rPr lang="en-GB" dirty="0" err="1"/>
              <a:t>ulong</a:t>
            </a:r>
            <a:r>
              <a:rPr lang="en-GB" dirty="0"/>
              <a:t>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498C96-66D5-4456-9C7E-4A0A114940D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long (</a:t>
            </a:r>
            <a:r>
              <a:rPr lang="en-GB" dirty="0" err="1"/>
              <a:t>gehele</a:t>
            </a:r>
            <a:r>
              <a:rPr lang="en-GB" dirty="0"/>
              <a:t> </a:t>
            </a:r>
            <a:r>
              <a:rPr lang="en-GB" dirty="0" err="1"/>
              <a:t>getallen</a:t>
            </a:r>
            <a:r>
              <a:rPr lang="en-GB" dirty="0"/>
              <a:t>)</a:t>
            </a:r>
          </a:p>
          <a:p>
            <a:r>
              <a:rPr lang="en-GB" dirty="0"/>
              <a:t>8 bytes = (8 bytes * 8 bits = 64 bits)</a:t>
            </a:r>
          </a:p>
          <a:p>
            <a:endParaRPr lang="en-GB" dirty="0"/>
          </a:p>
          <a:p>
            <a:r>
              <a:rPr lang="en-GB" dirty="0"/>
              <a:t>Range </a:t>
            </a:r>
          </a:p>
          <a:p>
            <a:pPr lvl="1"/>
            <a:r>
              <a:rPr lang="en-GB" dirty="0"/>
              <a:t>-9.223.372.036.854.775.808 tot 9.223.372.036.854.775.807</a:t>
            </a:r>
          </a:p>
          <a:p>
            <a:endParaRPr lang="en-GB" dirty="0"/>
          </a:p>
          <a:p>
            <a:r>
              <a:rPr lang="en-GB" dirty="0" err="1"/>
              <a:t>ulong</a:t>
            </a:r>
            <a:r>
              <a:rPr lang="en-GB" dirty="0"/>
              <a:t> (unsigned long, </a:t>
            </a:r>
            <a:r>
              <a:rPr lang="en-GB" dirty="0" err="1"/>
              <a:t>zonder</a:t>
            </a:r>
            <a:r>
              <a:rPr lang="en-GB" dirty="0"/>
              <a:t> </a:t>
            </a:r>
            <a:r>
              <a:rPr lang="en-GB" dirty="0" err="1"/>
              <a:t>teken</a:t>
            </a:r>
            <a:r>
              <a:rPr lang="en-GB" dirty="0"/>
              <a:t> (-))</a:t>
            </a:r>
          </a:p>
          <a:p>
            <a:r>
              <a:rPr lang="en-GB" dirty="0"/>
              <a:t>8 bytes = (8 bytes * 8 bits = 64 bits)</a:t>
            </a:r>
          </a:p>
          <a:p>
            <a:endParaRPr lang="en-GB" dirty="0"/>
          </a:p>
          <a:p>
            <a:r>
              <a:rPr lang="en-GB" dirty="0"/>
              <a:t>Range</a:t>
            </a:r>
          </a:p>
          <a:p>
            <a:pPr lvl="1"/>
            <a:r>
              <a:rPr lang="en-GB" dirty="0"/>
              <a:t>0 tot 18.446.744.073.709.551.615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51084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5C302-B4B2-4EE9-AAF0-269D72399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Datatypes (float)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498C96-66D5-4456-9C7E-4A0A114940D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float (</a:t>
            </a:r>
            <a:r>
              <a:rPr lang="en-GB" dirty="0" err="1"/>
              <a:t>komma</a:t>
            </a:r>
            <a:r>
              <a:rPr lang="en-GB" dirty="0"/>
              <a:t> </a:t>
            </a:r>
            <a:r>
              <a:rPr lang="en-GB" dirty="0" err="1"/>
              <a:t>getallen</a:t>
            </a:r>
            <a:r>
              <a:rPr lang="en-GB" dirty="0"/>
              <a:t>)</a:t>
            </a:r>
          </a:p>
          <a:p>
            <a:r>
              <a:rPr lang="en-GB" dirty="0"/>
              <a:t>4 bytes = (4 bytes * 8 bits = 32 bits)</a:t>
            </a:r>
          </a:p>
          <a:p>
            <a:endParaRPr lang="en-GB" dirty="0"/>
          </a:p>
          <a:p>
            <a:r>
              <a:rPr lang="en-GB" dirty="0"/>
              <a:t>Range</a:t>
            </a:r>
          </a:p>
          <a:p>
            <a:pPr lvl="1"/>
            <a:r>
              <a:rPr lang="en-GB" dirty="0"/>
              <a:t>1.5 * 10^</a:t>
            </a:r>
            <a:r>
              <a:rPr lang="en-GB" b="1" dirty="0"/>
              <a:t>-45 </a:t>
            </a:r>
            <a:r>
              <a:rPr lang="en-GB" dirty="0"/>
              <a:t>tot 3.4* 10^</a:t>
            </a:r>
            <a:r>
              <a:rPr lang="en-GB" b="1" dirty="0"/>
              <a:t>38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56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3F217-3897-459C-842F-79D70786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Probleemstelling</a:t>
            </a:r>
            <a:r>
              <a:rPr lang="en-GB" dirty="0"/>
              <a:t>  (</a:t>
            </a:r>
            <a:r>
              <a:rPr lang="en-GB" dirty="0" err="1"/>
              <a:t>Schlieffenplan</a:t>
            </a:r>
            <a:r>
              <a:rPr lang="en-GB" dirty="0"/>
              <a:t> WW1)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FE8AF5-25F8-4CF2-BC10-6378ECE04A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Geef</a:t>
            </a:r>
            <a:r>
              <a:rPr lang="en-GB" dirty="0"/>
              <a:t> </a:t>
            </a:r>
            <a:r>
              <a:rPr lang="en-GB" dirty="0" err="1"/>
              <a:t>mij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agenda hoe we het </a:t>
            </a:r>
            <a:r>
              <a:rPr lang="en-GB" dirty="0" err="1"/>
              <a:t>Schleiffenplan</a:t>
            </a:r>
            <a:r>
              <a:rPr lang="en-GB" dirty="0"/>
              <a:t> </a:t>
            </a:r>
            <a:r>
              <a:rPr lang="en-GB" dirty="0" err="1"/>
              <a:t>moeten</a:t>
            </a:r>
            <a:r>
              <a:rPr lang="en-GB" dirty="0"/>
              <a:t> </a:t>
            </a:r>
            <a:r>
              <a:rPr lang="en-GB" dirty="0" err="1"/>
              <a:t>uitvoeren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 err="1"/>
              <a:t>Manschappen</a:t>
            </a:r>
            <a:r>
              <a:rPr lang="en-GB" dirty="0"/>
              <a:t>, trucks, </a:t>
            </a:r>
            <a:r>
              <a:rPr lang="en-GB" dirty="0" err="1"/>
              <a:t>voedsel</a:t>
            </a:r>
            <a:r>
              <a:rPr lang="en-GB" dirty="0"/>
              <a:t>, over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nemen</a:t>
            </a:r>
            <a:r>
              <a:rPr lang="en-GB" dirty="0"/>
              <a:t> </a:t>
            </a:r>
            <a:r>
              <a:rPr lang="en-GB" dirty="0" err="1"/>
              <a:t>steden</a:t>
            </a:r>
            <a:r>
              <a:rPr lang="en-GB" dirty="0"/>
              <a:t>/</a:t>
            </a:r>
            <a:r>
              <a:rPr lang="en-GB" dirty="0" err="1"/>
              <a:t>dorpen</a:t>
            </a:r>
            <a:r>
              <a:rPr lang="en-GB" dirty="0"/>
              <a:t>, </a:t>
            </a:r>
            <a:r>
              <a:rPr lang="en-GB" dirty="0" err="1"/>
              <a:t>wanneer</a:t>
            </a:r>
            <a:r>
              <a:rPr lang="en-GB" dirty="0"/>
              <a:t> over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nemen</a:t>
            </a:r>
            <a:r>
              <a:rPr lang="en-GB" dirty="0"/>
              <a:t> …</a:t>
            </a:r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37AAF5B1-EB9A-4F3D-A8E6-41B6853B08C9}"/>
              </a:ext>
            </a:extLst>
          </p:cNvPr>
          <p:cNvSpPr txBox="1">
            <a:spLocks/>
          </p:cNvSpPr>
          <p:nvPr/>
        </p:nvSpPr>
        <p:spPr>
          <a:xfrm>
            <a:off x="5173009" y="3351528"/>
            <a:ext cx="4074178" cy="1959211"/>
          </a:xfrm>
          <a:prstGeom prst="rect">
            <a:avLst/>
          </a:prstGeom>
        </p:spPr>
        <p:txBody>
          <a:bodyPr/>
          <a:lstStyle>
            <a:lvl1pPr marL="342900" indent="-342900" algn="l">
              <a:buSzPct val="80000"/>
              <a:buFont typeface="Arial" charset="0"/>
              <a:buChar char="•"/>
              <a:defRPr sz="2000" b="1" i="0" cap="none" baseline="0">
                <a:solidFill>
                  <a:schemeClr val="tx1">
                    <a:lumMod val="95000"/>
                    <a:lumOff val="5000"/>
                  </a:schemeClr>
                </a:solidFill>
                <a:latin typeface="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Font typeface="Arial" charset="0"/>
              <a:buNone/>
            </a:pPr>
            <a:endParaRPr lang="en-GB" sz="3200" kern="0" dirty="0"/>
          </a:p>
        </p:txBody>
      </p:sp>
      <p:pic>
        <p:nvPicPr>
          <p:cNvPr id="7" name="Picture 2" descr="Afbeeldingsresultaat voor Schlieffenplan">
            <a:extLst>
              <a:ext uri="{FF2B5EF4-FFF2-40B4-BE49-F238E27FC236}">
                <a16:creationId xmlns:a16="http://schemas.microsoft.com/office/drawing/2014/main" id="{4581EB4B-4ECC-403F-BF04-F5CA0EF28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3200400"/>
            <a:ext cx="4419600" cy="372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226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5C302-B4B2-4EE9-AAF0-269D72399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Datatypes (double)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42437A87-FB11-4180-AF8E-BF04B8D6AA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41400" y="2133600"/>
            <a:ext cx="8686800" cy="4343400"/>
          </a:xfrm>
        </p:spPr>
        <p:txBody>
          <a:bodyPr/>
          <a:lstStyle/>
          <a:p>
            <a:r>
              <a:rPr lang="en-GB" dirty="0"/>
              <a:t>double (</a:t>
            </a:r>
            <a:r>
              <a:rPr lang="en-GB" dirty="0" err="1"/>
              <a:t>komma</a:t>
            </a:r>
            <a:r>
              <a:rPr lang="en-GB" dirty="0"/>
              <a:t> </a:t>
            </a:r>
            <a:r>
              <a:rPr lang="en-GB" dirty="0" err="1"/>
              <a:t>getallen</a:t>
            </a:r>
            <a:r>
              <a:rPr lang="en-GB" dirty="0"/>
              <a:t>)</a:t>
            </a:r>
          </a:p>
          <a:p>
            <a:r>
              <a:rPr lang="en-GB" dirty="0"/>
              <a:t>8 bytes = (8 bytes * 8 bits = 64 bits)</a:t>
            </a:r>
          </a:p>
          <a:p>
            <a:endParaRPr lang="en-GB" dirty="0"/>
          </a:p>
          <a:p>
            <a:r>
              <a:rPr lang="en-GB" dirty="0"/>
              <a:t>Range</a:t>
            </a:r>
          </a:p>
          <a:p>
            <a:pPr lvl="1"/>
            <a:r>
              <a:rPr lang="en-GB" dirty="0"/>
              <a:t>5 * </a:t>
            </a:r>
            <a:r>
              <a:rPr lang="en-GB"/>
              <a:t>10^</a:t>
            </a:r>
            <a:r>
              <a:rPr lang="en-GB" b="1"/>
              <a:t>-324 </a:t>
            </a:r>
            <a:r>
              <a:rPr lang="en-GB" dirty="0"/>
              <a:t>tot 3.4</a:t>
            </a:r>
            <a:r>
              <a:rPr lang="en-GB"/>
              <a:t>* 10^</a:t>
            </a:r>
            <a:r>
              <a:rPr lang="en-GB" b="1"/>
              <a:t>308</a:t>
            </a:r>
            <a:endParaRPr lang="en-GB" b="1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619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5C302-B4B2-4EE9-AAF0-269D72399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Datatypes (decimal)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498C96-66D5-4456-9C7E-4A0A114940D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decimal (</a:t>
            </a:r>
            <a:r>
              <a:rPr lang="en-GB" dirty="0" err="1"/>
              <a:t>komma</a:t>
            </a:r>
            <a:r>
              <a:rPr lang="en-GB" dirty="0"/>
              <a:t> </a:t>
            </a:r>
            <a:r>
              <a:rPr lang="en-GB" dirty="0" err="1"/>
              <a:t>getallen</a:t>
            </a:r>
            <a:r>
              <a:rPr lang="en-GB" dirty="0"/>
              <a:t>)</a:t>
            </a:r>
          </a:p>
          <a:p>
            <a:r>
              <a:rPr lang="en-GB" dirty="0"/>
              <a:t>16 bytes = (16 bytes * 8 bits = 128 bits)</a:t>
            </a:r>
          </a:p>
          <a:p>
            <a:r>
              <a:rPr lang="en-GB" dirty="0"/>
              <a:t>Meer </a:t>
            </a:r>
            <a:r>
              <a:rPr lang="en-GB" dirty="0" err="1"/>
              <a:t>precisie</a:t>
            </a:r>
            <a:r>
              <a:rPr lang="en-GB" dirty="0"/>
              <a:t> dan </a:t>
            </a:r>
            <a:r>
              <a:rPr lang="en-GB" dirty="0" err="1"/>
              <a:t>een</a:t>
            </a:r>
            <a:r>
              <a:rPr lang="en-GB" dirty="0"/>
              <a:t> float of double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Range</a:t>
            </a:r>
          </a:p>
          <a:p>
            <a:pPr lvl="1"/>
            <a:r>
              <a:rPr lang="en-GB" dirty="0"/>
              <a:t>-7.9 * 10^</a:t>
            </a:r>
            <a:r>
              <a:rPr lang="en-GB" b="1" dirty="0"/>
              <a:t>28</a:t>
            </a:r>
            <a:r>
              <a:rPr lang="en-GB" dirty="0"/>
              <a:t> tot 7.9 * 10^</a:t>
            </a:r>
            <a:r>
              <a:rPr lang="en-GB" b="1" dirty="0"/>
              <a:t>28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>
                <a:solidFill>
                  <a:srgbClr val="FF0000"/>
                </a:solidFill>
              </a:rPr>
              <a:t>Gebruikt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wanneer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er</a:t>
            </a:r>
            <a:r>
              <a:rPr lang="en-GB" dirty="0">
                <a:solidFill>
                  <a:srgbClr val="FF0000"/>
                </a:solidFill>
              </a:rPr>
              <a:t> met geld </a:t>
            </a:r>
            <a:r>
              <a:rPr lang="en-GB" dirty="0" err="1">
                <a:solidFill>
                  <a:srgbClr val="FF0000"/>
                </a:solidFill>
              </a:rPr>
              <a:t>gewerkt</a:t>
            </a:r>
            <a:r>
              <a:rPr lang="en-GB" dirty="0">
                <a:solidFill>
                  <a:srgbClr val="FF0000"/>
                </a:solidFill>
              </a:rPr>
              <a:t> word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02541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144C6-B6BB-4CFD-AC09-867DDA66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Datatypes (bool)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4CF4306-30A9-4540-BE59-F6E176C750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41400" y="2133600"/>
            <a:ext cx="8686800" cy="4343400"/>
          </a:xfrm>
        </p:spPr>
        <p:txBody>
          <a:bodyPr/>
          <a:lstStyle/>
          <a:p>
            <a:r>
              <a:rPr lang="en-GB" dirty="0"/>
              <a:t>bool (</a:t>
            </a:r>
            <a:r>
              <a:rPr lang="en-GB" dirty="0" err="1"/>
              <a:t>binairy</a:t>
            </a:r>
            <a:r>
              <a:rPr lang="en-GB" dirty="0"/>
              <a:t>)</a:t>
            </a:r>
          </a:p>
          <a:p>
            <a:r>
              <a:rPr lang="en-GB" dirty="0"/>
              <a:t>1 byte = (1 byte * 8 bits = 8 bits)</a:t>
            </a:r>
          </a:p>
          <a:p>
            <a:endParaRPr lang="en-GB" dirty="0"/>
          </a:p>
          <a:p>
            <a:r>
              <a:rPr lang="en-GB" dirty="0"/>
              <a:t>True or False</a:t>
            </a:r>
            <a:endParaRPr lang="en-GB" b="1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81746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2D8D6-9942-4110-8002-9CF81C69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Datatypes (char)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475AF4-44A8-46C4-98B3-30ED096C2E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Char (</a:t>
            </a:r>
            <a:r>
              <a:rPr lang="en-GB" dirty="0" err="1"/>
              <a:t>karakter</a:t>
            </a:r>
            <a:r>
              <a:rPr lang="en-GB" dirty="0"/>
              <a:t>)</a:t>
            </a:r>
          </a:p>
          <a:p>
            <a:r>
              <a:rPr lang="en-GB" dirty="0"/>
              <a:t>1 byte  = 8 bits</a:t>
            </a:r>
          </a:p>
          <a:p>
            <a:endParaRPr lang="en-GB" dirty="0"/>
          </a:p>
          <a:p>
            <a:r>
              <a:rPr lang="en-GB" dirty="0"/>
              <a:t>Range</a:t>
            </a:r>
          </a:p>
          <a:p>
            <a:pPr lvl="1"/>
            <a:r>
              <a:rPr lang="en-GB" dirty="0"/>
              <a:t>0 tot 255</a:t>
            </a:r>
          </a:p>
          <a:p>
            <a:pPr lvl="1"/>
            <a:endParaRPr lang="en-GB" dirty="0"/>
          </a:p>
          <a:p>
            <a:r>
              <a:rPr lang="en-GB" dirty="0"/>
              <a:t>Byte word </a:t>
            </a:r>
            <a:r>
              <a:rPr lang="en-GB" dirty="0" err="1"/>
              <a:t>omgezet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karakter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de ASCII table</a:t>
            </a:r>
          </a:p>
          <a:p>
            <a:endParaRPr lang="en-GB" dirty="0"/>
          </a:p>
          <a:p>
            <a:r>
              <a:rPr lang="en-GB" dirty="0"/>
              <a:t>‘A’ -&gt; 65</a:t>
            </a:r>
          </a:p>
          <a:p>
            <a:r>
              <a:rPr lang="en-GB" dirty="0"/>
              <a:t>‘Z’ -&gt; 90</a:t>
            </a:r>
          </a:p>
          <a:p>
            <a:r>
              <a:rPr lang="en-GB" dirty="0"/>
              <a:t>‘a’ -&gt; 97</a:t>
            </a:r>
          </a:p>
          <a:p>
            <a:r>
              <a:rPr lang="en-GB" dirty="0"/>
              <a:t>‘z’ -&gt; 122</a:t>
            </a:r>
          </a:p>
          <a:p>
            <a:r>
              <a:rPr lang="en-GB" dirty="0"/>
              <a:t>‘5’ -&gt; 53</a:t>
            </a:r>
          </a:p>
          <a:p>
            <a:r>
              <a:rPr lang="en-GB" dirty="0"/>
              <a:t>‘/’ -&gt; 47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40824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2787D-F41E-420A-8480-A551EE1C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Datatypes (ASCII – 1 byte – 8 bytes)</a:t>
            </a: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290DDCDB-3645-41D4-BD3D-CE86D0DF6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1905000"/>
            <a:ext cx="7391400" cy="504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0011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79B637-1B37-48C0-A8C8-578565D1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Unicode (2 bytes – 16 bits)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CFA320C1-B812-44B2-B67F-DAB345C8B5E8}"/>
              </a:ext>
            </a:extLst>
          </p:cNvPr>
          <p:cNvSpPr/>
          <p:nvPr/>
        </p:nvSpPr>
        <p:spPr>
          <a:xfrm>
            <a:off x="1006475" y="2209799"/>
            <a:ext cx="3076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https://unicode-table.com/en/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06C15501-4275-4061-8702-AA140B957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3657600"/>
            <a:ext cx="20955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9CDCCA51-603A-4881-B656-72C8ABB75876}"/>
              </a:ext>
            </a:extLst>
          </p:cNvPr>
          <p:cNvSpPr/>
          <p:nvPr/>
        </p:nvSpPr>
        <p:spPr>
          <a:xfrm>
            <a:off x="1041400" y="2647948"/>
            <a:ext cx="489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en.wikipedia.org/wiki/</a:t>
            </a:r>
            <a:r>
              <a:rPr lang="en-GB" dirty="0" err="1"/>
              <a:t>List_of_Unicode_characters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7307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57BC4-53FE-4C1D-8E78-F1BC0FFF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Datatypes (string)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5B6A53-6CEA-460C-AC8A-67C145AF268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lijst</a:t>
            </a:r>
            <a:r>
              <a:rPr lang="en-GB" dirty="0"/>
              <a:t> van </a:t>
            </a:r>
            <a:r>
              <a:rPr lang="en-GB" dirty="0" err="1"/>
              <a:t>karakters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Vb</a:t>
            </a:r>
            <a:endParaRPr lang="en-GB" dirty="0"/>
          </a:p>
          <a:p>
            <a:pPr lvl="1"/>
            <a:r>
              <a:rPr lang="en-GB" dirty="0"/>
              <a:t>“John” = 4 </a:t>
            </a:r>
            <a:r>
              <a:rPr lang="en-GB" dirty="0" err="1"/>
              <a:t>karakters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ASCII</a:t>
            </a:r>
          </a:p>
          <a:p>
            <a:pPr lvl="1"/>
            <a:r>
              <a:rPr lang="en-GB" dirty="0"/>
              <a:t>	1 </a:t>
            </a:r>
            <a:r>
              <a:rPr lang="en-GB" dirty="0" err="1"/>
              <a:t>karakter</a:t>
            </a:r>
            <a:r>
              <a:rPr lang="en-GB" dirty="0"/>
              <a:t> = 1 byte = 8 bits</a:t>
            </a:r>
          </a:p>
          <a:p>
            <a:pPr lvl="1"/>
            <a:r>
              <a:rPr lang="en-GB" dirty="0"/>
              <a:t>	4 </a:t>
            </a:r>
            <a:r>
              <a:rPr lang="en-GB" dirty="0" err="1"/>
              <a:t>karakters</a:t>
            </a:r>
            <a:r>
              <a:rPr lang="en-GB" dirty="0"/>
              <a:t> * 8 bits = </a:t>
            </a:r>
            <a:r>
              <a:rPr lang="en-GB" b="1" dirty="0"/>
              <a:t>32 bits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UNICODE</a:t>
            </a:r>
          </a:p>
          <a:p>
            <a:pPr lvl="1"/>
            <a:r>
              <a:rPr lang="en-GB" dirty="0"/>
              <a:t>	1 </a:t>
            </a:r>
            <a:r>
              <a:rPr lang="en-GB" dirty="0" err="1"/>
              <a:t>karakter</a:t>
            </a:r>
            <a:r>
              <a:rPr lang="en-GB" dirty="0"/>
              <a:t> = 2 bytes = 16 bits</a:t>
            </a:r>
          </a:p>
          <a:p>
            <a:pPr lvl="1"/>
            <a:r>
              <a:rPr lang="en-GB" dirty="0"/>
              <a:t>	4 </a:t>
            </a:r>
            <a:r>
              <a:rPr lang="en-GB" dirty="0" err="1"/>
              <a:t>karakters</a:t>
            </a:r>
            <a:r>
              <a:rPr lang="en-GB" dirty="0"/>
              <a:t> * 16 bites = </a:t>
            </a:r>
            <a:r>
              <a:rPr lang="en-GB" b="1" dirty="0"/>
              <a:t>64 bits</a:t>
            </a:r>
          </a:p>
        </p:txBody>
      </p:sp>
    </p:spTree>
    <p:extLst>
      <p:ext uri="{BB962C8B-B14F-4D97-AF65-F5344CB8AC3E}">
        <p14:creationId xmlns:p14="http://schemas.microsoft.com/office/powerpoint/2010/main" val="32742447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0E0D7-AEE9-4695-890E-414107FD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Datatypes (string)</a:t>
            </a:r>
          </a:p>
        </p:txBody>
      </p:sp>
      <p:sp>
        <p:nvSpPr>
          <p:cNvPr id="4" name="Stroomdiagram: Proces 3">
            <a:extLst>
              <a:ext uri="{FF2B5EF4-FFF2-40B4-BE49-F238E27FC236}">
                <a16:creationId xmlns:a16="http://schemas.microsoft.com/office/drawing/2014/main" id="{74C3C2EE-5131-40A8-9337-D878896EF089}"/>
              </a:ext>
            </a:extLst>
          </p:cNvPr>
          <p:cNvSpPr/>
          <p:nvPr/>
        </p:nvSpPr>
        <p:spPr>
          <a:xfrm>
            <a:off x="355600" y="3886200"/>
            <a:ext cx="9372600" cy="1095375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1FA94B6-D206-4809-834F-DF25BC0C1B34}"/>
              </a:ext>
            </a:extLst>
          </p:cNvPr>
          <p:cNvSpPr/>
          <p:nvPr/>
        </p:nvSpPr>
        <p:spPr>
          <a:xfrm>
            <a:off x="577850" y="4114800"/>
            <a:ext cx="53975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F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1C5EB1B-B50D-4C87-B651-E9DC697227EB}"/>
              </a:ext>
            </a:extLst>
          </p:cNvPr>
          <p:cNvSpPr/>
          <p:nvPr/>
        </p:nvSpPr>
        <p:spPr>
          <a:xfrm>
            <a:off x="9097962" y="4114800"/>
            <a:ext cx="53975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S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0A89E55F-1957-4522-B49C-8C98D04F8810}"/>
              </a:ext>
            </a:extLst>
          </p:cNvPr>
          <p:cNvSpPr/>
          <p:nvPr/>
        </p:nvSpPr>
        <p:spPr>
          <a:xfrm>
            <a:off x="8480425" y="4124325"/>
            <a:ext cx="53975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D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E89E7A8A-6876-4618-B0EB-D835E181FC65}"/>
              </a:ext>
            </a:extLst>
          </p:cNvPr>
          <p:cNvSpPr/>
          <p:nvPr/>
        </p:nvSpPr>
        <p:spPr>
          <a:xfrm>
            <a:off x="7862888" y="4124325"/>
            <a:ext cx="53975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L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5CEFC3E1-5B97-49EA-8A21-C11BB8572071}"/>
              </a:ext>
            </a:extLst>
          </p:cNvPr>
          <p:cNvSpPr/>
          <p:nvPr/>
        </p:nvSpPr>
        <p:spPr>
          <a:xfrm>
            <a:off x="7232650" y="4124325"/>
            <a:ext cx="53975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E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AED0DED0-41C0-4BAD-B3E5-94FA2B1CD370}"/>
              </a:ext>
            </a:extLst>
          </p:cNvPr>
          <p:cNvSpPr/>
          <p:nvPr/>
        </p:nvSpPr>
        <p:spPr>
          <a:xfrm>
            <a:off x="6626225" y="4124325"/>
            <a:ext cx="53975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I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6D01A9D5-2F19-47CC-AE86-E6EB0435802C}"/>
              </a:ext>
            </a:extLst>
          </p:cNvPr>
          <p:cNvSpPr/>
          <p:nvPr/>
        </p:nvSpPr>
        <p:spPr>
          <a:xfrm>
            <a:off x="5984875" y="4114800"/>
            <a:ext cx="53975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F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1E7CE53D-C667-49F5-B01D-438C25CAE8A1}"/>
              </a:ext>
            </a:extLst>
          </p:cNvPr>
          <p:cNvSpPr/>
          <p:nvPr/>
        </p:nvSpPr>
        <p:spPr>
          <a:xfrm>
            <a:off x="5346700" y="4124325"/>
            <a:ext cx="53975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133ED42F-3444-43B1-BFA5-38A2819F89AA}"/>
              </a:ext>
            </a:extLst>
          </p:cNvPr>
          <p:cNvSpPr/>
          <p:nvPr/>
        </p:nvSpPr>
        <p:spPr>
          <a:xfrm>
            <a:off x="4737100" y="4114800"/>
            <a:ext cx="53975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S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D711C813-7D3D-4539-BCAC-4EA819D5483F}"/>
              </a:ext>
            </a:extLst>
          </p:cNvPr>
          <p:cNvSpPr/>
          <p:nvPr/>
        </p:nvSpPr>
        <p:spPr>
          <a:xfrm>
            <a:off x="4140200" y="4114800"/>
            <a:ext cx="53975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R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C5030E43-B1EC-44CA-AAD0-0C7B1DE5B49D}"/>
              </a:ext>
            </a:extLst>
          </p:cNvPr>
          <p:cNvSpPr/>
          <p:nvPr/>
        </p:nvSpPr>
        <p:spPr>
          <a:xfrm>
            <a:off x="3543300" y="4124325"/>
            <a:ext cx="53975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E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61D7E90B-6904-4957-B160-F2AF6CA42ECC}"/>
              </a:ext>
            </a:extLst>
          </p:cNvPr>
          <p:cNvSpPr/>
          <p:nvPr/>
        </p:nvSpPr>
        <p:spPr>
          <a:xfrm>
            <a:off x="2946400" y="4114800"/>
            <a:ext cx="53975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D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403A4262-8C0B-4A79-9FC4-1D649FD87C35}"/>
              </a:ext>
            </a:extLst>
          </p:cNvPr>
          <p:cNvSpPr/>
          <p:nvPr/>
        </p:nvSpPr>
        <p:spPr>
          <a:xfrm>
            <a:off x="2349500" y="4114800"/>
            <a:ext cx="53975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N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489DF7A4-B2D2-42F0-9AAD-44F632439C0A}"/>
              </a:ext>
            </a:extLst>
          </p:cNvPr>
          <p:cNvSpPr/>
          <p:nvPr/>
        </p:nvSpPr>
        <p:spPr>
          <a:xfrm>
            <a:off x="1752600" y="4114800"/>
            <a:ext cx="53975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A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BF9826DD-8148-4BAD-BD1E-D95191623D74}"/>
              </a:ext>
            </a:extLst>
          </p:cNvPr>
          <p:cNvSpPr/>
          <p:nvPr/>
        </p:nvSpPr>
        <p:spPr>
          <a:xfrm>
            <a:off x="1155700" y="4114800"/>
            <a:ext cx="53975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L</a:t>
            </a:r>
          </a:p>
        </p:txBody>
      </p:sp>
      <p:sp>
        <p:nvSpPr>
          <p:cNvPr id="20" name="Stroomdiagram: Proces 19">
            <a:extLst>
              <a:ext uri="{FF2B5EF4-FFF2-40B4-BE49-F238E27FC236}">
                <a16:creationId xmlns:a16="http://schemas.microsoft.com/office/drawing/2014/main" id="{78B9C8A7-844C-4B19-B724-28B02E7EDDFC}"/>
              </a:ext>
            </a:extLst>
          </p:cNvPr>
          <p:cNvSpPr/>
          <p:nvPr/>
        </p:nvSpPr>
        <p:spPr>
          <a:xfrm>
            <a:off x="577850" y="3352800"/>
            <a:ext cx="463550" cy="35242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21" name="Stroomdiagram: Proces 20">
            <a:extLst>
              <a:ext uri="{FF2B5EF4-FFF2-40B4-BE49-F238E27FC236}">
                <a16:creationId xmlns:a16="http://schemas.microsoft.com/office/drawing/2014/main" id="{61B1C233-370E-4027-B15B-BA650F282094}"/>
              </a:ext>
            </a:extLst>
          </p:cNvPr>
          <p:cNvSpPr/>
          <p:nvPr/>
        </p:nvSpPr>
        <p:spPr>
          <a:xfrm>
            <a:off x="1155700" y="3352799"/>
            <a:ext cx="463550" cy="35242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2" name="Stroomdiagram: Proces 21">
            <a:extLst>
              <a:ext uri="{FF2B5EF4-FFF2-40B4-BE49-F238E27FC236}">
                <a16:creationId xmlns:a16="http://schemas.microsoft.com/office/drawing/2014/main" id="{3743CA06-96DE-4924-BEAF-6392CB2D47F9}"/>
              </a:ext>
            </a:extLst>
          </p:cNvPr>
          <p:cNvSpPr/>
          <p:nvPr/>
        </p:nvSpPr>
        <p:spPr>
          <a:xfrm>
            <a:off x="5984875" y="3343271"/>
            <a:ext cx="463550" cy="35242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23" name="Stroomdiagram: Proces 22">
            <a:extLst>
              <a:ext uri="{FF2B5EF4-FFF2-40B4-BE49-F238E27FC236}">
                <a16:creationId xmlns:a16="http://schemas.microsoft.com/office/drawing/2014/main" id="{3830C783-CDE9-4E2C-9CD2-14B25E1F1027}"/>
              </a:ext>
            </a:extLst>
          </p:cNvPr>
          <p:cNvSpPr/>
          <p:nvPr/>
        </p:nvSpPr>
        <p:spPr>
          <a:xfrm>
            <a:off x="4133056" y="3352798"/>
            <a:ext cx="463550" cy="35242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24" name="Stroomdiagram: Proces 23">
            <a:extLst>
              <a:ext uri="{FF2B5EF4-FFF2-40B4-BE49-F238E27FC236}">
                <a16:creationId xmlns:a16="http://schemas.microsoft.com/office/drawing/2014/main" id="{2C4B2937-7E61-4729-A383-BDCEA8C4036E}"/>
              </a:ext>
            </a:extLst>
          </p:cNvPr>
          <p:cNvSpPr/>
          <p:nvPr/>
        </p:nvSpPr>
        <p:spPr>
          <a:xfrm>
            <a:off x="1752600" y="3352799"/>
            <a:ext cx="463550" cy="35242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5" name="Stroomdiagram: Proces 24">
            <a:extLst>
              <a:ext uri="{FF2B5EF4-FFF2-40B4-BE49-F238E27FC236}">
                <a16:creationId xmlns:a16="http://schemas.microsoft.com/office/drawing/2014/main" id="{D4058042-4EC8-4D76-AB39-2CF7EC492114}"/>
              </a:ext>
            </a:extLst>
          </p:cNvPr>
          <p:cNvSpPr/>
          <p:nvPr/>
        </p:nvSpPr>
        <p:spPr>
          <a:xfrm>
            <a:off x="2332038" y="3352799"/>
            <a:ext cx="463550" cy="35242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6" name="Stroomdiagram: Proces 25">
            <a:extLst>
              <a:ext uri="{FF2B5EF4-FFF2-40B4-BE49-F238E27FC236}">
                <a16:creationId xmlns:a16="http://schemas.microsoft.com/office/drawing/2014/main" id="{12F93CE7-7862-45B7-BCB0-928CA1F16801}"/>
              </a:ext>
            </a:extLst>
          </p:cNvPr>
          <p:cNvSpPr/>
          <p:nvPr/>
        </p:nvSpPr>
        <p:spPr>
          <a:xfrm>
            <a:off x="9070976" y="3343269"/>
            <a:ext cx="463550" cy="35242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14</a:t>
            </a:r>
          </a:p>
        </p:txBody>
      </p:sp>
      <p:sp>
        <p:nvSpPr>
          <p:cNvPr id="27" name="Stroomdiagram: Proces 26">
            <a:extLst>
              <a:ext uri="{FF2B5EF4-FFF2-40B4-BE49-F238E27FC236}">
                <a16:creationId xmlns:a16="http://schemas.microsoft.com/office/drawing/2014/main" id="{C3A57F9D-F235-4F34-A5B1-8D03A5ED1837}"/>
              </a:ext>
            </a:extLst>
          </p:cNvPr>
          <p:cNvSpPr/>
          <p:nvPr/>
        </p:nvSpPr>
        <p:spPr>
          <a:xfrm>
            <a:off x="8483600" y="3343269"/>
            <a:ext cx="463550" cy="35242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28" name="Stroomdiagram: Proces 27">
            <a:extLst>
              <a:ext uri="{FF2B5EF4-FFF2-40B4-BE49-F238E27FC236}">
                <a16:creationId xmlns:a16="http://schemas.microsoft.com/office/drawing/2014/main" id="{84FF0E65-5A3E-4F56-94E7-81B18B146E0D}"/>
              </a:ext>
            </a:extLst>
          </p:cNvPr>
          <p:cNvSpPr/>
          <p:nvPr/>
        </p:nvSpPr>
        <p:spPr>
          <a:xfrm>
            <a:off x="7875588" y="3343269"/>
            <a:ext cx="463550" cy="35242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12</a:t>
            </a:r>
          </a:p>
        </p:txBody>
      </p:sp>
      <p:sp>
        <p:nvSpPr>
          <p:cNvPr id="29" name="Stroomdiagram: Proces 28">
            <a:extLst>
              <a:ext uri="{FF2B5EF4-FFF2-40B4-BE49-F238E27FC236}">
                <a16:creationId xmlns:a16="http://schemas.microsoft.com/office/drawing/2014/main" id="{DD6EC3E2-6105-43FF-A5C4-BAFC5A555D4F}"/>
              </a:ext>
            </a:extLst>
          </p:cNvPr>
          <p:cNvSpPr/>
          <p:nvPr/>
        </p:nvSpPr>
        <p:spPr>
          <a:xfrm>
            <a:off x="7232650" y="3343270"/>
            <a:ext cx="463550" cy="35242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11</a:t>
            </a:r>
          </a:p>
        </p:txBody>
      </p:sp>
      <p:sp>
        <p:nvSpPr>
          <p:cNvPr id="30" name="Stroomdiagram: Proces 29">
            <a:extLst>
              <a:ext uri="{FF2B5EF4-FFF2-40B4-BE49-F238E27FC236}">
                <a16:creationId xmlns:a16="http://schemas.microsoft.com/office/drawing/2014/main" id="{C1DC036C-01F5-4D57-BAC1-9ACE22813E54}"/>
              </a:ext>
            </a:extLst>
          </p:cNvPr>
          <p:cNvSpPr/>
          <p:nvPr/>
        </p:nvSpPr>
        <p:spPr>
          <a:xfrm>
            <a:off x="6665914" y="3343271"/>
            <a:ext cx="463550" cy="35242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31" name="Stroomdiagram: Proces 30">
            <a:extLst>
              <a:ext uri="{FF2B5EF4-FFF2-40B4-BE49-F238E27FC236}">
                <a16:creationId xmlns:a16="http://schemas.microsoft.com/office/drawing/2014/main" id="{74C148D2-2247-41EA-87CD-EFEB4513E887}"/>
              </a:ext>
            </a:extLst>
          </p:cNvPr>
          <p:cNvSpPr/>
          <p:nvPr/>
        </p:nvSpPr>
        <p:spPr>
          <a:xfrm>
            <a:off x="4746625" y="3352798"/>
            <a:ext cx="463550" cy="35242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32" name="Stroomdiagram: Proces 31">
            <a:extLst>
              <a:ext uri="{FF2B5EF4-FFF2-40B4-BE49-F238E27FC236}">
                <a16:creationId xmlns:a16="http://schemas.microsoft.com/office/drawing/2014/main" id="{C2B15FEA-2B14-4041-8877-369E18E50B4E}"/>
              </a:ext>
            </a:extLst>
          </p:cNvPr>
          <p:cNvSpPr/>
          <p:nvPr/>
        </p:nvSpPr>
        <p:spPr>
          <a:xfrm>
            <a:off x="3560762" y="3352798"/>
            <a:ext cx="463550" cy="35242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33" name="Stroomdiagram: Proces 32">
            <a:extLst>
              <a:ext uri="{FF2B5EF4-FFF2-40B4-BE49-F238E27FC236}">
                <a16:creationId xmlns:a16="http://schemas.microsoft.com/office/drawing/2014/main" id="{1832963B-3688-4F6E-91DD-9AA95D4F2224}"/>
              </a:ext>
            </a:extLst>
          </p:cNvPr>
          <p:cNvSpPr/>
          <p:nvPr/>
        </p:nvSpPr>
        <p:spPr>
          <a:xfrm>
            <a:off x="2946400" y="3352799"/>
            <a:ext cx="463550" cy="35242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34" name="Stroomdiagram: Proces 33">
            <a:extLst>
              <a:ext uri="{FF2B5EF4-FFF2-40B4-BE49-F238E27FC236}">
                <a16:creationId xmlns:a16="http://schemas.microsoft.com/office/drawing/2014/main" id="{C815A909-A6DC-4919-8FF5-37198510D368}"/>
              </a:ext>
            </a:extLst>
          </p:cNvPr>
          <p:cNvSpPr/>
          <p:nvPr/>
        </p:nvSpPr>
        <p:spPr>
          <a:xfrm>
            <a:off x="5345113" y="3343273"/>
            <a:ext cx="463550" cy="35242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35" name="Stroomdiagram: Proces 34">
            <a:extLst>
              <a:ext uri="{FF2B5EF4-FFF2-40B4-BE49-F238E27FC236}">
                <a16:creationId xmlns:a16="http://schemas.microsoft.com/office/drawing/2014/main" id="{40BF1989-E92A-4EE4-84BE-9D34887EDCC1}"/>
              </a:ext>
            </a:extLst>
          </p:cNvPr>
          <p:cNvSpPr/>
          <p:nvPr/>
        </p:nvSpPr>
        <p:spPr>
          <a:xfrm>
            <a:off x="577850" y="2590800"/>
            <a:ext cx="1117600" cy="352425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Indices</a:t>
            </a:r>
          </a:p>
        </p:txBody>
      </p:sp>
      <p:sp>
        <p:nvSpPr>
          <p:cNvPr id="48" name="Stroomdiagram: Proces 47">
            <a:extLst>
              <a:ext uri="{FF2B5EF4-FFF2-40B4-BE49-F238E27FC236}">
                <a16:creationId xmlns:a16="http://schemas.microsoft.com/office/drawing/2014/main" id="{F4334189-A6A0-4BFE-B985-4E8BEBDD34A5}"/>
              </a:ext>
            </a:extLst>
          </p:cNvPr>
          <p:cNvSpPr/>
          <p:nvPr/>
        </p:nvSpPr>
        <p:spPr>
          <a:xfrm>
            <a:off x="577850" y="5172078"/>
            <a:ext cx="463550" cy="35242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70</a:t>
            </a:r>
          </a:p>
        </p:txBody>
      </p:sp>
      <p:sp>
        <p:nvSpPr>
          <p:cNvPr id="49" name="Stroomdiagram: Proces 48">
            <a:extLst>
              <a:ext uri="{FF2B5EF4-FFF2-40B4-BE49-F238E27FC236}">
                <a16:creationId xmlns:a16="http://schemas.microsoft.com/office/drawing/2014/main" id="{858DDFE6-960F-4599-B959-6EF3487381FF}"/>
              </a:ext>
            </a:extLst>
          </p:cNvPr>
          <p:cNvSpPr/>
          <p:nvPr/>
        </p:nvSpPr>
        <p:spPr>
          <a:xfrm>
            <a:off x="1155700" y="5172077"/>
            <a:ext cx="463550" cy="35242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76</a:t>
            </a:r>
          </a:p>
        </p:txBody>
      </p:sp>
      <p:sp>
        <p:nvSpPr>
          <p:cNvPr id="50" name="Stroomdiagram: Proces 49">
            <a:extLst>
              <a:ext uri="{FF2B5EF4-FFF2-40B4-BE49-F238E27FC236}">
                <a16:creationId xmlns:a16="http://schemas.microsoft.com/office/drawing/2014/main" id="{3CD9FF46-F5FA-4ACD-B0AB-C2C66D7C7148}"/>
              </a:ext>
            </a:extLst>
          </p:cNvPr>
          <p:cNvSpPr/>
          <p:nvPr/>
        </p:nvSpPr>
        <p:spPr>
          <a:xfrm>
            <a:off x="5984875" y="5162549"/>
            <a:ext cx="463550" cy="35242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70</a:t>
            </a:r>
          </a:p>
        </p:txBody>
      </p:sp>
      <p:sp>
        <p:nvSpPr>
          <p:cNvPr id="51" name="Stroomdiagram: Proces 50">
            <a:extLst>
              <a:ext uri="{FF2B5EF4-FFF2-40B4-BE49-F238E27FC236}">
                <a16:creationId xmlns:a16="http://schemas.microsoft.com/office/drawing/2014/main" id="{00B5B48B-C3DF-4BBB-80AB-BF3DABAE41D5}"/>
              </a:ext>
            </a:extLst>
          </p:cNvPr>
          <p:cNvSpPr/>
          <p:nvPr/>
        </p:nvSpPr>
        <p:spPr>
          <a:xfrm>
            <a:off x="4133056" y="5172076"/>
            <a:ext cx="463550" cy="35242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82</a:t>
            </a:r>
          </a:p>
        </p:txBody>
      </p:sp>
      <p:sp>
        <p:nvSpPr>
          <p:cNvPr id="52" name="Stroomdiagram: Proces 51">
            <a:extLst>
              <a:ext uri="{FF2B5EF4-FFF2-40B4-BE49-F238E27FC236}">
                <a16:creationId xmlns:a16="http://schemas.microsoft.com/office/drawing/2014/main" id="{587EA648-78F5-4046-A4FD-B59A6CE848BE}"/>
              </a:ext>
            </a:extLst>
          </p:cNvPr>
          <p:cNvSpPr/>
          <p:nvPr/>
        </p:nvSpPr>
        <p:spPr>
          <a:xfrm>
            <a:off x="1752600" y="5172077"/>
            <a:ext cx="463550" cy="35242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65</a:t>
            </a:r>
          </a:p>
        </p:txBody>
      </p:sp>
      <p:sp>
        <p:nvSpPr>
          <p:cNvPr id="53" name="Stroomdiagram: Proces 52">
            <a:extLst>
              <a:ext uri="{FF2B5EF4-FFF2-40B4-BE49-F238E27FC236}">
                <a16:creationId xmlns:a16="http://schemas.microsoft.com/office/drawing/2014/main" id="{7B135703-1CCC-413F-BE1E-DEE0F04347EF}"/>
              </a:ext>
            </a:extLst>
          </p:cNvPr>
          <p:cNvSpPr/>
          <p:nvPr/>
        </p:nvSpPr>
        <p:spPr>
          <a:xfrm>
            <a:off x="2332038" y="5172077"/>
            <a:ext cx="463550" cy="35242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78</a:t>
            </a:r>
          </a:p>
        </p:txBody>
      </p:sp>
      <p:sp>
        <p:nvSpPr>
          <p:cNvPr id="54" name="Stroomdiagram: Proces 53">
            <a:extLst>
              <a:ext uri="{FF2B5EF4-FFF2-40B4-BE49-F238E27FC236}">
                <a16:creationId xmlns:a16="http://schemas.microsoft.com/office/drawing/2014/main" id="{D98EEE46-D2B0-4C04-9A69-C61084006BBE}"/>
              </a:ext>
            </a:extLst>
          </p:cNvPr>
          <p:cNvSpPr/>
          <p:nvPr/>
        </p:nvSpPr>
        <p:spPr>
          <a:xfrm>
            <a:off x="9070976" y="5162547"/>
            <a:ext cx="463550" cy="35242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83</a:t>
            </a:r>
          </a:p>
        </p:txBody>
      </p:sp>
      <p:sp>
        <p:nvSpPr>
          <p:cNvPr id="55" name="Stroomdiagram: Proces 54">
            <a:extLst>
              <a:ext uri="{FF2B5EF4-FFF2-40B4-BE49-F238E27FC236}">
                <a16:creationId xmlns:a16="http://schemas.microsoft.com/office/drawing/2014/main" id="{CA6E89EC-0ABF-401F-B9FF-E7F366C84D76}"/>
              </a:ext>
            </a:extLst>
          </p:cNvPr>
          <p:cNvSpPr/>
          <p:nvPr/>
        </p:nvSpPr>
        <p:spPr>
          <a:xfrm>
            <a:off x="8483600" y="5162547"/>
            <a:ext cx="463550" cy="35242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68</a:t>
            </a:r>
          </a:p>
        </p:txBody>
      </p:sp>
      <p:sp>
        <p:nvSpPr>
          <p:cNvPr id="56" name="Stroomdiagram: Proces 55">
            <a:extLst>
              <a:ext uri="{FF2B5EF4-FFF2-40B4-BE49-F238E27FC236}">
                <a16:creationId xmlns:a16="http://schemas.microsoft.com/office/drawing/2014/main" id="{A9C71FE2-E19B-4A01-BAC3-AB7A29BC6344}"/>
              </a:ext>
            </a:extLst>
          </p:cNvPr>
          <p:cNvSpPr/>
          <p:nvPr/>
        </p:nvSpPr>
        <p:spPr>
          <a:xfrm>
            <a:off x="7875588" y="5162547"/>
            <a:ext cx="463550" cy="35242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76</a:t>
            </a:r>
          </a:p>
        </p:txBody>
      </p:sp>
      <p:sp>
        <p:nvSpPr>
          <p:cNvPr id="57" name="Stroomdiagram: Proces 56">
            <a:extLst>
              <a:ext uri="{FF2B5EF4-FFF2-40B4-BE49-F238E27FC236}">
                <a16:creationId xmlns:a16="http://schemas.microsoft.com/office/drawing/2014/main" id="{16508DD2-8E86-4EB2-8AF7-A426D56B90D6}"/>
              </a:ext>
            </a:extLst>
          </p:cNvPr>
          <p:cNvSpPr/>
          <p:nvPr/>
        </p:nvSpPr>
        <p:spPr>
          <a:xfrm>
            <a:off x="7232650" y="5162548"/>
            <a:ext cx="463550" cy="35242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69</a:t>
            </a:r>
          </a:p>
        </p:txBody>
      </p:sp>
      <p:sp>
        <p:nvSpPr>
          <p:cNvPr id="58" name="Stroomdiagram: Proces 57">
            <a:extLst>
              <a:ext uri="{FF2B5EF4-FFF2-40B4-BE49-F238E27FC236}">
                <a16:creationId xmlns:a16="http://schemas.microsoft.com/office/drawing/2014/main" id="{D1A033F9-16DA-4D27-BA8E-A4E40D58B5C9}"/>
              </a:ext>
            </a:extLst>
          </p:cNvPr>
          <p:cNvSpPr/>
          <p:nvPr/>
        </p:nvSpPr>
        <p:spPr>
          <a:xfrm>
            <a:off x="6665914" y="5162549"/>
            <a:ext cx="463550" cy="35242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73</a:t>
            </a:r>
          </a:p>
        </p:txBody>
      </p:sp>
      <p:sp>
        <p:nvSpPr>
          <p:cNvPr id="59" name="Stroomdiagram: Proces 58">
            <a:extLst>
              <a:ext uri="{FF2B5EF4-FFF2-40B4-BE49-F238E27FC236}">
                <a16:creationId xmlns:a16="http://schemas.microsoft.com/office/drawing/2014/main" id="{FF7AFC80-1A1D-4C48-96B4-682463AB2774}"/>
              </a:ext>
            </a:extLst>
          </p:cNvPr>
          <p:cNvSpPr/>
          <p:nvPr/>
        </p:nvSpPr>
        <p:spPr>
          <a:xfrm>
            <a:off x="4746625" y="5172076"/>
            <a:ext cx="463550" cy="35242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83</a:t>
            </a:r>
          </a:p>
        </p:txBody>
      </p:sp>
      <p:sp>
        <p:nvSpPr>
          <p:cNvPr id="60" name="Stroomdiagram: Proces 59">
            <a:extLst>
              <a:ext uri="{FF2B5EF4-FFF2-40B4-BE49-F238E27FC236}">
                <a16:creationId xmlns:a16="http://schemas.microsoft.com/office/drawing/2014/main" id="{98B0018E-E1EE-4AD2-86CB-2F642172FFA7}"/>
              </a:ext>
            </a:extLst>
          </p:cNvPr>
          <p:cNvSpPr/>
          <p:nvPr/>
        </p:nvSpPr>
        <p:spPr>
          <a:xfrm>
            <a:off x="3560762" y="5172076"/>
            <a:ext cx="463550" cy="35242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69</a:t>
            </a:r>
          </a:p>
        </p:txBody>
      </p:sp>
      <p:sp>
        <p:nvSpPr>
          <p:cNvPr id="61" name="Stroomdiagram: Proces 60">
            <a:extLst>
              <a:ext uri="{FF2B5EF4-FFF2-40B4-BE49-F238E27FC236}">
                <a16:creationId xmlns:a16="http://schemas.microsoft.com/office/drawing/2014/main" id="{02635AF4-4D36-41FD-B22B-481F336B098E}"/>
              </a:ext>
            </a:extLst>
          </p:cNvPr>
          <p:cNvSpPr/>
          <p:nvPr/>
        </p:nvSpPr>
        <p:spPr>
          <a:xfrm>
            <a:off x="2946400" y="5172077"/>
            <a:ext cx="463550" cy="35242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68</a:t>
            </a:r>
          </a:p>
        </p:txBody>
      </p:sp>
      <p:sp>
        <p:nvSpPr>
          <p:cNvPr id="62" name="Stroomdiagram: Proces 61">
            <a:extLst>
              <a:ext uri="{FF2B5EF4-FFF2-40B4-BE49-F238E27FC236}">
                <a16:creationId xmlns:a16="http://schemas.microsoft.com/office/drawing/2014/main" id="{5AC6578D-1C72-478E-A8A2-861E84857BFD}"/>
              </a:ext>
            </a:extLst>
          </p:cNvPr>
          <p:cNvSpPr/>
          <p:nvPr/>
        </p:nvSpPr>
        <p:spPr>
          <a:xfrm>
            <a:off x="5345113" y="5162551"/>
            <a:ext cx="463550" cy="35242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32</a:t>
            </a:r>
          </a:p>
        </p:txBody>
      </p:sp>
      <p:sp>
        <p:nvSpPr>
          <p:cNvPr id="63" name="Stroomdiagram: Proces 62">
            <a:extLst>
              <a:ext uri="{FF2B5EF4-FFF2-40B4-BE49-F238E27FC236}">
                <a16:creationId xmlns:a16="http://schemas.microsoft.com/office/drawing/2014/main" id="{53774160-A4CE-4432-843F-967266F019F2}"/>
              </a:ext>
            </a:extLst>
          </p:cNvPr>
          <p:cNvSpPr/>
          <p:nvPr/>
        </p:nvSpPr>
        <p:spPr>
          <a:xfrm>
            <a:off x="558800" y="5867399"/>
            <a:ext cx="2921000" cy="352425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Decimale</a:t>
            </a:r>
            <a:r>
              <a:rPr lang="en-GB" dirty="0"/>
              <a:t> ASCII </a:t>
            </a:r>
            <a:r>
              <a:rPr lang="en-GB" dirty="0" err="1"/>
              <a:t>waarden</a:t>
            </a:r>
            <a:endParaRPr lang="en-GB" dirty="0"/>
          </a:p>
        </p:txBody>
      </p:sp>
      <p:pic>
        <p:nvPicPr>
          <p:cNvPr id="26626" name="Picture 2" descr="Afbeeldingsresultaat voor flanders fields">
            <a:extLst>
              <a:ext uri="{FF2B5EF4-FFF2-40B4-BE49-F238E27FC236}">
                <a16:creationId xmlns:a16="http://schemas.microsoft.com/office/drawing/2014/main" id="{7D02604B-BCD8-4B22-8428-58E678A2D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113" y="481007"/>
            <a:ext cx="4216400" cy="197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3384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70A5C-F5E5-4C8F-9900-E0A66593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Datatypes Array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0BDF24-9C3E-48F0-A341-235D9771ABF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41400" y="2133600"/>
            <a:ext cx="8686800" cy="1828800"/>
          </a:xfrm>
        </p:spPr>
        <p:txBody>
          <a:bodyPr/>
          <a:lstStyle/>
          <a:p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lijst</a:t>
            </a:r>
            <a:r>
              <a:rPr lang="en-GB" dirty="0"/>
              <a:t> van </a:t>
            </a:r>
            <a:r>
              <a:rPr lang="en-GB" dirty="0" err="1"/>
              <a:t>waardes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bepaald</a:t>
            </a:r>
            <a:r>
              <a:rPr lang="en-GB" dirty="0"/>
              <a:t> datatype</a:t>
            </a:r>
          </a:p>
          <a:p>
            <a:endParaRPr lang="en-GB" dirty="0"/>
          </a:p>
          <a:p>
            <a:r>
              <a:rPr lang="en-GB" dirty="0" err="1"/>
              <a:t>Een</a:t>
            </a:r>
            <a:r>
              <a:rPr lang="en-GB" dirty="0"/>
              <a:t> Array van int</a:t>
            </a:r>
          </a:p>
          <a:p>
            <a:r>
              <a:rPr lang="en-GB" dirty="0" err="1"/>
              <a:t>Een</a:t>
            </a:r>
            <a:r>
              <a:rPr lang="en-GB" dirty="0"/>
              <a:t> Array van Data (</a:t>
            </a:r>
            <a:r>
              <a:rPr lang="en-GB" dirty="0" err="1"/>
              <a:t>DateTime</a:t>
            </a:r>
            <a:r>
              <a:rPr lang="en-GB" dirty="0"/>
              <a:t>)</a:t>
            </a:r>
          </a:p>
          <a:p>
            <a:r>
              <a:rPr lang="en-GB" dirty="0" err="1"/>
              <a:t>Een</a:t>
            </a:r>
            <a:r>
              <a:rPr lang="en-GB" dirty="0"/>
              <a:t> Array van float</a:t>
            </a:r>
          </a:p>
          <a:p>
            <a:r>
              <a:rPr lang="en-GB" dirty="0" err="1"/>
              <a:t>Een</a:t>
            </a:r>
            <a:r>
              <a:rPr lang="en-GB" dirty="0"/>
              <a:t> Array van char (string)</a:t>
            </a:r>
          </a:p>
        </p:txBody>
      </p:sp>
      <p:pic>
        <p:nvPicPr>
          <p:cNvPr id="25602" name="Picture 2" descr="Afbeeldingsresultaat voor Array">
            <a:extLst>
              <a:ext uri="{FF2B5EF4-FFF2-40B4-BE49-F238E27FC236}">
                <a16:creationId xmlns:a16="http://schemas.microsoft.com/office/drawing/2014/main" id="{8104740D-0106-40BC-A0C7-53FF1E261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4267200"/>
            <a:ext cx="57340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2945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E9101-5B0B-4E1E-8976-40ABD507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Datatypes</a:t>
            </a:r>
          </a:p>
        </p:txBody>
      </p:sp>
      <p:pic>
        <p:nvPicPr>
          <p:cNvPr id="4" name="Afbeelding 3" descr="Afbeeldingsresultaat voor c# data types">
            <a:extLst>
              <a:ext uri="{FF2B5EF4-FFF2-40B4-BE49-F238E27FC236}">
                <a16:creationId xmlns:a16="http://schemas.microsoft.com/office/drawing/2014/main" id="{DE203559-F7CD-4386-B256-37E3438401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2133600"/>
            <a:ext cx="7029450" cy="434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14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6F7AC-E6C5-4A94-AEB7-3C6634E4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Probleemstelling</a:t>
            </a:r>
            <a:r>
              <a:rPr lang="en-GB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74D142-2809-4BA2-9D59-E549886E1AF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41400" y="2133600"/>
            <a:ext cx="8686800" cy="4724400"/>
          </a:xfrm>
        </p:spPr>
        <p:txBody>
          <a:bodyPr/>
          <a:lstStyle/>
          <a:p>
            <a:r>
              <a:rPr lang="nl-BE" dirty="0"/>
              <a:t>De gebruiker geeft 2 getallen in (zorg dat dit gelijk welk type kan zijn). Ga na of de 2 getallen die ingegeven zijn, hetzelfde getal zijn. </a:t>
            </a:r>
          </a:p>
          <a:p>
            <a:pPr marL="0" indent="0">
              <a:buNone/>
            </a:pPr>
            <a:endParaRPr lang="nl-BE" dirty="0"/>
          </a:p>
          <a:p>
            <a:r>
              <a:rPr lang="en-GB" dirty="0" err="1"/>
              <a:t>Schrijf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programma</a:t>
            </a:r>
            <a:r>
              <a:rPr lang="en-GB" dirty="0"/>
              <a:t> die </a:t>
            </a:r>
            <a:r>
              <a:rPr lang="en-GB" dirty="0" err="1"/>
              <a:t>vertelt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ingegeven</a:t>
            </a:r>
            <a:r>
              <a:rPr lang="en-GB" dirty="0"/>
              <a:t> </a:t>
            </a:r>
            <a:r>
              <a:rPr lang="en-GB" dirty="0" err="1"/>
              <a:t>getal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priemgetal</a:t>
            </a:r>
            <a:r>
              <a:rPr lang="en-GB" dirty="0"/>
              <a:t> is.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64707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AE6ED0-7A67-4EF5-BE36-BAF1BDBBB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Datatypes </a:t>
            </a:r>
            <a:r>
              <a:rPr lang="en-GB" dirty="0" err="1"/>
              <a:t>classificatie</a:t>
            </a:r>
            <a:endParaRPr lang="en-GB" dirty="0"/>
          </a:p>
        </p:txBody>
      </p:sp>
      <p:pic>
        <p:nvPicPr>
          <p:cNvPr id="4" name="Tijdelijke aanduiding voor inhoud 3" descr="Afbeeldingsresultaat voor c# data types">
            <a:extLst>
              <a:ext uri="{FF2B5EF4-FFF2-40B4-BE49-F238E27FC236}">
                <a16:creationId xmlns:a16="http://schemas.microsoft.com/office/drawing/2014/main" id="{587FB753-3F7A-4D16-A7F5-A873766BFE26}"/>
              </a:ext>
            </a:extLst>
          </p:cNvPr>
          <p:cNvPicPr>
            <a:picLocks noGrp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2590800"/>
            <a:ext cx="800100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18507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C06C1-0959-4C27-B44A-F4570179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 is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variabel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7CBB8F-B048-4DC9-B037-4F32CCAF74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1225" y="2057400"/>
            <a:ext cx="8686800" cy="1295400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 err="1"/>
              <a:t>Een</a:t>
            </a:r>
            <a:r>
              <a:rPr lang="en-GB" dirty="0"/>
              <a:t> variable is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geheugenplaats</a:t>
            </a:r>
            <a:r>
              <a:rPr lang="en-GB" dirty="0"/>
              <a:t>.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dirty="0" err="1"/>
              <a:t>een</a:t>
            </a:r>
            <a:r>
              <a:rPr lang="en-GB" dirty="0"/>
              <a:t> variable is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waarde</a:t>
            </a:r>
            <a:r>
              <a:rPr lang="en-GB" dirty="0"/>
              <a:t> die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veranderen</a:t>
            </a:r>
            <a:r>
              <a:rPr lang="en-GB" dirty="0"/>
              <a:t> (</a:t>
            </a:r>
            <a:r>
              <a:rPr lang="en-GB" dirty="0" err="1"/>
              <a:t>varieren</a:t>
            </a:r>
            <a:r>
              <a:rPr lang="en-GB" dirty="0"/>
              <a:t>) </a:t>
            </a:r>
            <a:r>
              <a:rPr lang="en-GB" dirty="0" err="1"/>
              <a:t>aan</a:t>
            </a:r>
            <a:r>
              <a:rPr lang="en-GB" dirty="0"/>
              <a:t> de hand van </a:t>
            </a:r>
            <a:r>
              <a:rPr lang="en-GB" dirty="0" err="1"/>
              <a:t>instructies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beslissingen</a:t>
            </a:r>
            <a:r>
              <a:rPr lang="en-GB" dirty="0"/>
              <a:t>.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US" dirty="0"/>
              <a:t>A characteristic, number, or quantity that increases or decreases over time, or takes different values in different situations.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4" descr="Gerelateerde afbeelding">
            <a:extLst>
              <a:ext uri="{FF2B5EF4-FFF2-40B4-BE49-F238E27FC236}">
                <a16:creationId xmlns:a16="http://schemas.microsoft.com/office/drawing/2014/main" id="{544CA290-40AD-463B-82C6-6465AEC93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4724400"/>
            <a:ext cx="2905125" cy="173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fbeeldingsresultaat voor variable">
            <a:extLst>
              <a:ext uri="{FF2B5EF4-FFF2-40B4-BE49-F238E27FC236}">
                <a16:creationId xmlns:a16="http://schemas.microsoft.com/office/drawing/2014/main" id="{BB2CD72F-76C1-43A5-8502-1C1BFD919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450" y="4724400"/>
            <a:ext cx="3114675" cy="178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4655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C06C1-0959-4C27-B44A-F4570179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Waaruit</a:t>
            </a:r>
            <a:r>
              <a:rPr lang="en-GB" dirty="0"/>
              <a:t> </a:t>
            </a:r>
            <a:r>
              <a:rPr lang="en-GB" dirty="0" err="1"/>
              <a:t>bestaat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variabel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7CBB8F-B048-4DC9-B037-4F32CCAF74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1225" y="2057400"/>
            <a:ext cx="8686800" cy="1295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Datatype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Identifier (naam)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Waarde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Datatype = int</a:t>
            </a:r>
          </a:p>
          <a:p>
            <a:pPr marL="0" indent="0">
              <a:buNone/>
            </a:pPr>
            <a:r>
              <a:rPr lang="en-GB" dirty="0"/>
              <a:t>Naam = age</a:t>
            </a:r>
          </a:p>
          <a:p>
            <a:pPr marL="0" indent="0">
              <a:buNone/>
            </a:pPr>
            <a:r>
              <a:rPr lang="en-GB" dirty="0" err="1"/>
              <a:t>Waarde</a:t>
            </a:r>
            <a:r>
              <a:rPr lang="en-GB" dirty="0"/>
              <a:t> = 21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8676" name="Picture 4" descr="Afbeeldingsresultaat voor variable container">
            <a:extLst>
              <a:ext uri="{FF2B5EF4-FFF2-40B4-BE49-F238E27FC236}">
                <a16:creationId xmlns:a16="http://schemas.microsoft.com/office/drawing/2014/main" id="{78F50475-2066-400D-8F30-619D20897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00" y="2362200"/>
            <a:ext cx="6385263" cy="359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3278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9145C-1A4A-410C-887E-21EF7913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Waaruit</a:t>
            </a:r>
            <a:r>
              <a:rPr lang="en-GB" dirty="0"/>
              <a:t> </a:t>
            </a:r>
            <a:r>
              <a:rPr lang="en-GB" dirty="0" err="1"/>
              <a:t>bestaat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variabel</a:t>
            </a:r>
            <a:endParaRPr lang="en-GB" dirty="0"/>
          </a:p>
        </p:txBody>
      </p:sp>
      <p:pic>
        <p:nvPicPr>
          <p:cNvPr id="4" name="Picture 6" descr="Gerelateerde afbeelding">
            <a:extLst>
              <a:ext uri="{FF2B5EF4-FFF2-40B4-BE49-F238E27FC236}">
                <a16:creationId xmlns:a16="http://schemas.microsoft.com/office/drawing/2014/main" id="{EB8DC1AD-F7B5-465F-9E8B-9C4F37409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2743200"/>
            <a:ext cx="57340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7732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DB6E-6AB0-4AAD-8E73-0E2B59DC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Declareren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ADCE91-D8AC-4FD4-A350-6330F2023E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41400" y="2133600"/>
            <a:ext cx="8686800" cy="1981200"/>
          </a:xfrm>
        </p:spPr>
        <p:txBody>
          <a:bodyPr/>
          <a:lstStyle/>
          <a:p>
            <a:r>
              <a:rPr lang="en-GB" dirty="0"/>
              <a:t>Het </a:t>
            </a:r>
            <a:r>
              <a:rPr lang="en-GB" dirty="0" err="1"/>
              <a:t>aanmaken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variable</a:t>
            </a:r>
          </a:p>
          <a:p>
            <a:endParaRPr lang="en-GB" dirty="0"/>
          </a:p>
          <a:p>
            <a:r>
              <a:rPr lang="en-GB" dirty="0"/>
              <a:t>Je </a:t>
            </a:r>
            <a:r>
              <a:rPr lang="en-GB" dirty="0" err="1"/>
              <a:t>zegt</a:t>
            </a:r>
            <a:r>
              <a:rPr lang="en-GB" dirty="0"/>
              <a:t>  wat </a:t>
            </a:r>
            <a:r>
              <a:rPr lang="en-GB" dirty="0" err="1"/>
              <a:t>voor</a:t>
            </a:r>
            <a:r>
              <a:rPr lang="en-GB" dirty="0"/>
              <a:t> data type </a:t>
            </a:r>
            <a:r>
              <a:rPr lang="en-GB" dirty="0" err="1"/>
              <a:t>een</a:t>
            </a:r>
            <a:r>
              <a:rPr lang="en-GB" dirty="0"/>
              <a:t> variable </a:t>
            </a:r>
            <a:r>
              <a:rPr lang="en-GB" dirty="0" err="1"/>
              <a:t>moet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Je </a:t>
            </a:r>
            <a:r>
              <a:rPr lang="en-GB" dirty="0" err="1"/>
              <a:t>verklaart</a:t>
            </a:r>
            <a:r>
              <a:rPr lang="en-GB" dirty="0"/>
              <a:t> de variable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u="sng" dirty="0"/>
              <a:t>decimal</a:t>
            </a:r>
          </a:p>
          <a:p>
            <a:endParaRPr lang="en-GB" u="sng" dirty="0"/>
          </a:p>
          <a:p>
            <a:r>
              <a:rPr lang="en-GB" dirty="0"/>
              <a:t>C# </a:t>
            </a:r>
            <a:r>
              <a:rPr lang="en-GB" dirty="0" err="1"/>
              <a:t>reserveerd</a:t>
            </a:r>
            <a:r>
              <a:rPr lang="en-GB" dirty="0"/>
              <a:t> </a:t>
            </a:r>
            <a:r>
              <a:rPr lang="en-GB" dirty="0" err="1"/>
              <a:t>ruimte</a:t>
            </a:r>
            <a:r>
              <a:rPr lang="en-GB" dirty="0"/>
              <a:t> in het RAM </a:t>
            </a:r>
            <a:r>
              <a:rPr lang="en-GB" dirty="0" err="1"/>
              <a:t>geheugen</a:t>
            </a:r>
            <a:r>
              <a:rPr lang="en-GB" dirty="0"/>
              <a:t> om </a:t>
            </a:r>
            <a:r>
              <a:rPr lang="en-GB" dirty="0" err="1"/>
              <a:t>een</a:t>
            </a:r>
            <a:r>
              <a:rPr lang="en-GB" dirty="0"/>
              <a:t> variable van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bepaald</a:t>
            </a:r>
            <a:r>
              <a:rPr lang="en-GB" dirty="0"/>
              <a:t> datatype op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slaan</a:t>
            </a:r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A6B7DEC-DCF4-4142-89D9-360B0B910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5029200"/>
            <a:ext cx="6128502" cy="78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700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B58B1-7081-4B9C-9C97-FB614CA0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Initialiseren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93D232-DAC9-4DF4-AE54-E2374B6D61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Initiele</a:t>
            </a:r>
            <a:r>
              <a:rPr lang="en-GB" dirty="0"/>
              <a:t> (</a:t>
            </a:r>
            <a:r>
              <a:rPr lang="en-GB" dirty="0" err="1"/>
              <a:t>eerste</a:t>
            </a:r>
            <a:r>
              <a:rPr lang="en-GB" dirty="0"/>
              <a:t>) </a:t>
            </a:r>
            <a:r>
              <a:rPr lang="en-GB" dirty="0" err="1"/>
              <a:t>waarde</a:t>
            </a:r>
            <a:r>
              <a:rPr lang="en-GB" dirty="0"/>
              <a:t> </a:t>
            </a:r>
            <a:r>
              <a:rPr lang="en-GB" dirty="0" err="1"/>
              <a:t>toekennen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variable.</a:t>
            </a:r>
          </a:p>
          <a:p>
            <a:endParaRPr lang="en-GB" dirty="0"/>
          </a:p>
          <a:p>
            <a:r>
              <a:rPr lang="en-GB" dirty="0"/>
              <a:t>2 </a:t>
            </a:r>
            <a:r>
              <a:rPr lang="en-GB" dirty="0" err="1"/>
              <a:t>Stappen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1 </a:t>
            </a:r>
            <a:r>
              <a:rPr lang="en-GB" dirty="0" err="1"/>
              <a:t>Stap</a:t>
            </a:r>
            <a:endParaRPr lang="en-GB" dirty="0"/>
          </a:p>
          <a:p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5462899-914C-4EF7-BB60-DB9536F61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3281079"/>
            <a:ext cx="4315999" cy="1057842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79B129F1-77B2-4AA0-B062-AF115C904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00" y="5136460"/>
            <a:ext cx="6794820" cy="50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49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3BA57-3307-4CCF-9CD0-660236A4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Regels </a:t>
            </a:r>
            <a:r>
              <a:rPr lang="en-GB" dirty="0" err="1"/>
              <a:t>bij</a:t>
            </a:r>
            <a:r>
              <a:rPr lang="en-GB" dirty="0"/>
              <a:t> de </a:t>
            </a:r>
            <a:r>
              <a:rPr lang="en-GB" dirty="0" err="1"/>
              <a:t>naamgeving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variable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704ED0-458B-4BDB-8AFA-83498FFBB8C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starten</a:t>
            </a:r>
            <a:r>
              <a:rPr lang="en-GB" dirty="0"/>
              <a:t> met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vreemd</a:t>
            </a:r>
            <a:r>
              <a:rPr lang="en-GB" dirty="0"/>
              <a:t> </a:t>
            </a:r>
            <a:r>
              <a:rPr lang="en-GB" dirty="0" err="1"/>
              <a:t>teken</a:t>
            </a:r>
            <a:r>
              <a:rPr lang="en-GB" dirty="0"/>
              <a:t> (</a:t>
            </a:r>
            <a:r>
              <a:rPr lang="en-GB" dirty="0" err="1"/>
              <a:t>behalve</a:t>
            </a:r>
            <a:r>
              <a:rPr lang="en-GB" dirty="0"/>
              <a:t> ‘_’)</a:t>
            </a:r>
          </a:p>
          <a:p>
            <a:endParaRPr lang="en-GB" dirty="0"/>
          </a:p>
          <a:p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starten</a:t>
            </a:r>
            <a:r>
              <a:rPr lang="en-GB" dirty="0"/>
              <a:t> met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getal</a:t>
            </a:r>
            <a:endParaRPr lang="en-GB" dirty="0"/>
          </a:p>
          <a:p>
            <a:endParaRPr lang="en-GB" dirty="0"/>
          </a:p>
          <a:p>
            <a:r>
              <a:rPr lang="en-GB" dirty="0"/>
              <a:t>Camel case (</a:t>
            </a:r>
            <a:r>
              <a:rPr lang="en-GB" dirty="0" err="1"/>
              <a:t>starten</a:t>
            </a:r>
            <a:r>
              <a:rPr lang="en-GB" dirty="0"/>
              <a:t> met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kleine</a:t>
            </a:r>
            <a:r>
              <a:rPr lang="en-GB" dirty="0"/>
              <a:t> letter, elk </a:t>
            </a:r>
            <a:r>
              <a:rPr lang="en-GB" dirty="0" err="1"/>
              <a:t>volgend</a:t>
            </a:r>
            <a:r>
              <a:rPr lang="en-GB" dirty="0"/>
              <a:t> </a:t>
            </a:r>
            <a:r>
              <a:rPr lang="en-GB" dirty="0" err="1"/>
              <a:t>woord</a:t>
            </a:r>
            <a:r>
              <a:rPr lang="en-GB" dirty="0"/>
              <a:t> word </a:t>
            </a:r>
            <a:r>
              <a:rPr lang="en-GB" dirty="0" err="1"/>
              <a:t>gestart</a:t>
            </a:r>
            <a:r>
              <a:rPr lang="en-GB" dirty="0"/>
              <a:t> met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hoofdletter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5A21166-00F8-4C12-AB24-31EBB4F0D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4457700"/>
            <a:ext cx="3852089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552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FF7DC-4CD1-4016-A85E-08203EEE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Oefeningen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C91057-275A-4039-B1DE-AD06E4E011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Welk datatype </a:t>
            </a:r>
            <a:r>
              <a:rPr lang="en-GB" dirty="0" err="1"/>
              <a:t>gebruik</a:t>
            </a:r>
            <a:r>
              <a:rPr lang="en-GB" dirty="0"/>
              <a:t> je </a:t>
            </a:r>
            <a:r>
              <a:rPr lang="en-GB" dirty="0" err="1"/>
              <a:t>voor</a:t>
            </a:r>
            <a:r>
              <a:rPr lang="en-GB" dirty="0"/>
              <a:t> het </a:t>
            </a:r>
            <a:r>
              <a:rPr lang="en-GB" dirty="0" err="1"/>
              <a:t>opslaan</a:t>
            </a:r>
            <a:r>
              <a:rPr lang="en-GB" dirty="0"/>
              <a:t> van het </a:t>
            </a:r>
            <a:r>
              <a:rPr lang="en-GB" dirty="0" err="1"/>
              <a:t>aantal</a:t>
            </a:r>
            <a:r>
              <a:rPr lang="en-GB" dirty="0"/>
              <a:t> </a:t>
            </a:r>
            <a:r>
              <a:rPr lang="en-GB" dirty="0" err="1"/>
              <a:t>sterren</a:t>
            </a:r>
            <a:r>
              <a:rPr lang="en-GB" dirty="0"/>
              <a:t> in </a:t>
            </a:r>
            <a:r>
              <a:rPr lang="en-GB" dirty="0" err="1"/>
              <a:t>onze</a:t>
            </a:r>
            <a:r>
              <a:rPr lang="en-GB" dirty="0"/>
              <a:t> </a:t>
            </a:r>
            <a:r>
              <a:rPr lang="en-GB" dirty="0" err="1"/>
              <a:t>sterrenstelsel</a:t>
            </a:r>
            <a:r>
              <a:rPr lang="en-GB" dirty="0"/>
              <a:t>? 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ongeveer</a:t>
            </a:r>
            <a:r>
              <a:rPr lang="en-GB" dirty="0"/>
              <a:t> 200 </a:t>
            </a:r>
            <a:r>
              <a:rPr lang="en-GB" dirty="0" err="1"/>
              <a:t>miljard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Welk datatype </a:t>
            </a:r>
            <a:r>
              <a:rPr lang="en-GB" dirty="0" err="1"/>
              <a:t>gebruik</a:t>
            </a:r>
            <a:r>
              <a:rPr lang="en-GB" dirty="0"/>
              <a:t> je </a:t>
            </a:r>
            <a:r>
              <a:rPr lang="en-GB" dirty="0" err="1"/>
              <a:t>voor</a:t>
            </a:r>
            <a:r>
              <a:rPr lang="en-GB" dirty="0"/>
              <a:t> het </a:t>
            </a:r>
            <a:r>
              <a:rPr lang="en-GB" dirty="0" err="1"/>
              <a:t>opslaan</a:t>
            </a:r>
            <a:r>
              <a:rPr lang="en-GB" dirty="0"/>
              <a:t> </a:t>
            </a:r>
            <a:r>
              <a:rPr lang="en-GB" dirty="0" err="1"/>
              <a:t>waar</a:t>
            </a:r>
            <a:r>
              <a:rPr lang="en-GB" dirty="0"/>
              <a:t> je </a:t>
            </a:r>
            <a:r>
              <a:rPr lang="en-GB" dirty="0" err="1"/>
              <a:t>autosleutels</a:t>
            </a:r>
            <a:r>
              <a:rPr lang="en-GB" dirty="0"/>
              <a:t> </a:t>
            </a:r>
            <a:r>
              <a:rPr lang="en-GB" dirty="0" err="1"/>
              <a:t>liggen</a:t>
            </a:r>
            <a:r>
              <a:rPr lang="en-GB" dirty="0"/>
              <a:t>?</a:t>
            </a:r>
          </a:p>
          <a:p>
            <a:endParaRPr lang="en-GB" dirty="0"/>
          </a:p>
          <a:p>
            <a:r>
              <a:rPr lang="en-GB" dirty="0" err="1"/>
              <a:t>Vertaal</a:t>
            </a:r>
            <a:r>
              <a:rPr lang="en-GB" dirty="0"/>
              <a:t>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decimale</a:t>
            </a:r>
            <a:r>
              <a:rPr lang="en-GB" dirty="0"/>
              <a:t> </a:t>
            </a:r>
            <a:r>
              <a:rPr lang="en-GB" dirty="0" err="1"/>
              <a:t>getallen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chars</a:t>
            </a:r>
          </a:p>
          <a:p>
            <a:pPr lvl="1"/>
            <a:r>
              <a:rPr lang="en-GB" dirty="0"/>
              <a:t>90 79 78</a:t>
            </a:r>
          </a:p>
          <a:p>
            <a:pPr lvl="1"/>
            <a:endParaRPr lang="en-GB" dirty="0"/>
          </a:p>
          <a:p>
            <a:r>
              <a:rPr lang="en-GB" dirty="0" err="1"/>
              <a:t>Vertaal</a:t>
            </a:r>
            <a:r>
              <a:rPr lang="en-GB" dirty="0"/>
              <a:t> </a:t>
            </a:r>
            <a:r>
              <a:rPr lang="en-GB" dirty="0" err="1"/>
              <a:t>deze</a:t>
            </a:r>
            <a:r>
              <a:rPr lang="en-GB" dirty="0"/>
              <a:t> chars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decimale</a:t>
            </a:r>
            <a:r>
              <a:rPr lang="en-GB" dirty="0"/>
              <a:t> </a:t>
            </a:r>
            <a:r>
              <a:rPr lang="en-GB" dirty="0" err="1"/>
              <a:t>getallen</a:t>
            </a:r>
            <a:endParaRPr lang="en-GB" dirty="0"/>
          </a:p>
          <a:p>
            <a:pPr lvl="1"/>
            <a:r>
              <a:rPr lang="en-GB" dirty="0"/>
              <a:t>G o u d</a:t>
            </a:r>
          </a:p>
          <a:p>
            <a:pPr lvl="1"/>
            <a:endParaRPr lang="en-GB" dirty="0"/>
          </a:p>
          <a:p>
            <a:r>
              <a:rPr lang="en-GB" dirty="0"/>
              <a:t>Op </a:t>
            </a:r>
            <a:r>
              <a:rPr lang="en-GB" dirty="0" err="1"/>
              <a:t>welke</a:t>
            </a:r>
            <a:r>
              <a:rPr lang="en-GB" dirty="0"/>
              <a:t> index </a:t>
            </a:r>
            <a:r>
              <a:rPr lang="en-GB" dirty="0" err="1"/>
              <a:t>staat</a:t>
            </a:r>
            <a:r>
              <a:rPr lang="en-GB" dirty="0"/>
              <a:t> d in het </a:t>
            </a:r>
            <a:r>
              <a:rPr lang="en-GB" dirty="0" err="1"/>
              <a:t>woord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Wereldoorlog</a:t>
            </a:r>
            <a:endParaRPr lang="en-GB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16EBFCEF-4B94-4B6C-BF5B-682A350F600F}"/>
              </a:ext>
            </a:extLst>
          </p:cNvPr>
          <p:cNvSpPr/>
          <p:nvPr/>
        </p:nvSpPr>
        <p:spPr>
          <a:xfrm>
            <a:off x="7823200" y="2514600"/>
            <a:ext cx="17526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Long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E03E7313-E152-430E-B9D5-73D5700C4B4B}"/>
              </a:ext>
            </a:extLst>
          </p:cNvPr>
          <p:cNvSpPr/>
          <p:nvPr/>
        </p:nvSpPr>
        <p:spPr>
          <a:xfrm>
            <a:off x="2489200" y="3429000"/>
            <a:ext cx="17526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string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47CAA11-8ADB-4ECE-B949-14228F46FE7E}"/>
              </a:ext>
            </a:extLst>
          </p:cNvPr>
          <p:cNvSpPr/>
          <p:nvPr/>
        </p:nvSpPr>
        <p:spPr>
          <a:xfrm>
            <a:off x="6680200" y="3927107"/>
            <a:ext cx="17526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Z O N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CE3F987-177A-413F-AC11-7017067080B2}"/>
              </a:ext>
            </a:extLst>
          </p:cNvPr>
          <p:cNvSpPr/>
          <p:nvPr/>
        </p:nvSpPr>
        <p:spPr>
          <a:xfrm>
            <a:off x="6832600" y="4799798"/>
            <a:ext cx="17526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71 111 117 100 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EB53C513-3504-4641-9E18-97EA5BDA07C4}"/>
              </a:ext>
            </a:extLst>
          </p:cNvPr>
          <p:cNvSpPr/>
          <p:nvPr/>
        </p:nvSpPr>
        <p:spPr>
          <a:xfrm>
            <a:off x="5956300" y="5720614"/>
            <a:ext cx="11049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761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59E72B-3D88-47CA-90CD-48376E8640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Visual studio &amp; Console</a:t>
            </a:r>
          </a:p>
          <a:p>
            <a:r>
              <a:rPr lang="en-GB" dirty="0"/>
              <a:t>(DEMO)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3524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2DDF3-2890-4D23-8DFF-4ECD5520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Een</a:t>
            </a:r>
            <a:r>
              <a:rPr lang="en-GB" dirty="0"/>
              <a:t> project </a:t>
            </a:r>
            <a:r>
              <a:rPr lang="en-GB" dirty="0" err="1"/>
              <a:t>aanmaken</a:t>
            </a:r>
            <a:r>
              <a:rPr lang="en-GB" dirty="0"/>
              <a:t> (1/3)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CEB4966-D6A7-4119-A639-4C1B7AE16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2209800"/>
            <a:ext cx="6334807" cy="439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6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FC7879-BC08-46E7-88CF-CC94FE21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Probleemstelling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1B01AE-6C25-4A37-B7A0-48EBB19FDBA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l-BE" dirty="0"/>
              <a:t>Schrijf een programma dat de gebruiker vraagt om een prijs exclusief BTW, een kortingspercentage (vb. 4.5) en het BTW percentage (vb. 21).</a:t>
            </a:r>
            <a:br>
              <a:rPr lang="en-GB" dirty="0"/>
            </a:br>
            <a:r>
              <a:rPr lang="nl-BE" b="0" dirty="0"/>
              <a:t>Het programma toont dan de prijs exclusief BTW, het kortingsbedrag, de prijs exclusief BTW, het BTW bedrag en de prijs inclusief. </a:t>
            </a:r>
            <a:r>
              <a:rPr lang="en-GB" b="0" dirty="0"/>
              <a:t>BTW.</a:t>
            </a:r>
          </a:p>
          <a:p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5F64ECC-F169-4E77-86C9-3DF0A669BA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41600" y="4114800"/>
            <a:ext cx="41148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818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2DDF3-2890-4D23-8DFF-4ECD5520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Een</a:t>
            </a:r>
            <a:r>
              <a:rPr lang="en-GB" dirty="0"/>
              <a:t> project </a:t>
            </a:r>
            <a:r>
              <a:rPr lang="en-GB" dirty="0" err="1"/>
              <a:t>aanmaken</a:t>
            </a:r>
            <a:r>
              <a:rPr lang="en-GB" dirty="0"/>
              <a:t> (2/3)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7871AE36-B315-4CF1-B0CB-9C6968391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2290592"/>
            <a:ext cx="5725207" cy="397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030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2DDF3-2890-4D23-8DFF-4ECD5520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Een</a:t>
            </a:r>
            <a:r>
              <a:rPr lang="en-GB" dirty="0"/>
              <a:t> project </a:t>
            </a:r>
            <a:r>
              <a:rPr lang="en-GB" dirty="0" err="1"/>
              <a:t>aanmaken</a:t>
            </a:r>
            <a:r>
              <a:rPr lang="en-GB" dirty="0"/>
              <a:t> (3/3)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D409903-97AA-4417-AA57-BD0005A87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2057400"/>
            <a:ext cx="6566833" cy="457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323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2DDF3-2890-4D23-8DFF-4ECD5520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04800"/>
            <a:ext cx="8686800" cy="457200"/>
          </a:xfrm>
        </p:spPr>
        <p:txBody>
          <a:bodyPr/>
          <a:lstStyle/>
          <a:p>
            <a:r>
              <a:rPr lang="en-GB" dirty="0" err="1"/>
              <a:t>Navigeren</a:t>
            </a:r>
            <a:r>
              <a:rPr lang="en-GB" dirty="0"/>
              <a:t> in Visual studio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6C51B01-2BD5-4EAB-BE9B-50CB520C8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990600"/>
            <a:ext cx="9287434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151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9E1F60-5416-458A-9B18-A61A0E13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411307"/>
            <a:ext cx="8686800" cy="457200"/>
          </a:xfrm>
        </p:spPr>
        <p:txBody>
          <a:bodyPr/>
          <a:lstStyle/>
          <a:p>
            <a:r>
              <a:rPr lang="en-GB" dirty="0"/>
              <a:t>Solution Explorer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CFDCE30-B816-46A7-95E3-8CEEA650E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066799"/>
            <a:ext cx="9525000" cy="5783037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45CD204-7E17-4775-89A4-0F8E330CC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800" y="2133600"/>
            <a:ext cx="3563814" cy="2438400"/>
          </a:xfrm>
          <a:prstGeom prst="rect">
            <a:avLst/>
          </a:prstGeom>
        </p:spPr>
      </p:pic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F1380261-2A90-465B-9DF9-F7645B8A7619}"/>
              </a:ext>
            </a:extLst>
          </p:cNvPr>
          <p:cNvCxnSpPr>
            <a:cxnSpLocks/>
          </p:cNvCxnSpPr>
          <p:nvPr/>
        </p:nvCxnSpPr>
        <p:spPr>
          <a:xfrm>
            <a:off x="7975600" y="1295400"/>
            <a:ext cx="1752600" cy="152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99D18C0-E2E3-41A1-A74A-588EC20F30F8}"/>
              </a:ext>
            </a:extLst>
          </p:cNvPr>
          <p:cNvCxnSpPr>
            <a:cxnSpLocks/>
          </p:cNvCxnSpPr>
          <p:nvPr/>
        </p:nvCxnSpPr>
        <p:spPr>
          <a:xfrm flipV="1">
            <a:off x="7043614" y="2362200"/>
            <a:ext cx="2684586" cy="2209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AA3A7966-F1B3-447B-8BE3-BD0CED925586}"/>
              </a:ext>
            </a:extLst>
          </p:cNvPr>
          <p:cNvCxnSpPr>
            <a:cxnSpLocks/>
          </p:cNvCxnSpPr>
          <p:nvPr/>
        </p:nvCxnSpPr>
        <p:spPr>
          <a:xfrm flipH="1">
            <a:off x="7043614" y="1295400"/>
            <a:ext cx="931986" cy="838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6864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9B1B-10B1-48E8-90F2-98C95D564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533400"/>
            <a:ext cx="8686800" cy="457200"/>
          </a:xfrm>
        </p:spPr>
        <p:txBody>
          <a:bodyPr/>
          <a:lstStyle/>
          <a:p>
            <a:r>
              <a:rPr lang="en-GB" dirty="0" err="1"/>
              <a:t>Erros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Warnings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A95BD7A-5926-43DF-BA02-6B5905390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3657600"/>
            <a:ext cx="6299200" cy="374871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E3FCDC54-8B8C-41D3-9202-114932251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1371600"/>
            <a:ext cx="9169400" cy="1935616"/>
          </a:xfrm>
          <a:prstGeom prst="rect">
            <a:avLst/>
          </a:prstGeom>
        </p:spPr>
      </p:pic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99DC98EE-AE17-4F40-804A-A5898F4265AA}"/>
              </a:ext>
            </a:extLst>
          </p:cNvPr>
          <p:cNvCxnSpPr/>
          <p:nvPr/>
        </p:nvCxnSpPr>
        <p:spPr>
          <a:xfrm>
            <a:off x="279400" y="3307216"/>
            <a:ext cx="1447800" cy="40991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0504BD8D-743E-403D-BD92-44A57316A7D6}"/>
              </a:ext>
            </a:extLst>
          </p:cNvPr>
          <p:cNvCxnSpPr/>
          <p:nvPr/>
        </p:nvCxnSpPr>
        <p:spPr>
          <a:xfrm flipH="1">
            <a:off x="6908800" y="3307216"/>
            <a:ext cx="2540000" cy="40991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9303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88976-05A5-4528-8E91-51B26BD4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781" y="609600"/>
            <a:ext cx="8686800" cy="457200"/>
          </a:xfrm>
        </p:spPr>
        <p:txBody>
          <a:bodyPr/>
          <a:lstStyle/>
          <a:p>
            <a:r>
              <a:rPr lang="en-GB" dirty="0" err="1"/>
              <a:t>Editeren</a:t>
            </a:r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9365626-CBC9-4CBB-A2CC-D20E834D5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610678"/>
            <a:ext cx="9652000" cy="439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024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0A16A8-28BF-452B-BEE3-1AB43CA3D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Runnen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programma</a:t>
            </a:r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00266FA-EAF8-43EF-B057-9EC073A2E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8091"/>
            <a:ext cx="10160000" cy="288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554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DAF48-E680-47B8-BE6C-511976E1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Resultaat</a:t>
            </a:r>
            <a:r>
              <a:rPr lang="en-GB" dirty="0"/>
              <a:t> van </a:t>
            </a:r>
            <a:r>
              <a:rPr lang="en-GB" dirty="0" err="1"/>
              <a:t>runnen</a:t>
            </a:r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5B66287-17E6-4571-B698-54C1E0A4A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2709850"/>
            <a:ext cx="9804400" cy="228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423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A6D39-955D-4B8B-B1C5-AEB184CB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 console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CB47F65-7D9C-4CD5-90A8-069CD70C7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15" y="3429000"/>
            <a:ext cx="8202170" cy="3534268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F385079D-F51E-49C2-83AC-DAABBDDE50FB}"/>
              </a:ext>
            </a:extLst>
          </p:cNvPr>
          <p:cNvSpPr txBox="1"/>
          <p:nvPr/>
        </p:nvSpPr>
        <p:spPr>
          <a:xfrm>
            <a:off x="1041400" y="2057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Een consoletoepassing is een computerprogramma dat is ontworpen om te worden gebruikt via een computerinterface met alleen tekst, zoals een tekstterminal of de opdrachtprompt.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45318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77BF41-E19F-4888-B82C-C456A050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Eigenschappen</a:t>
            </a:r>
            <a:r>
              <a:rPr lang="en-GB" dirty="0"/>
              <a:t> van de console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12D399-157D-41E5-86E8-3A3D325BD2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41400" y="2133600"/>
            <a:ext cx="8686800" cy="914400"/>
          </a:xfrm>
        </p:spPr>
        <p:txBody>
          <a:bodyPr/>
          <a:lstStyle/>
          <a:p>
            <a:r>
              <a:rPr lang="en-GB" dirty="0" err="1"/>
              <a:t>BackgroundColor</a:t>
            </a:r>
            <a:r>
              <a:rPr lang="en-GB" dirty="0"/>
              <a:t>: </a:t>
            </a:r>
            <a:r>
              <a:rPr lang="en-GB" dirty="0" err="1"/>
              <a:t>veranderd</a:t>
            </a:r>
            <a:r>
              <a:rPr lang="en-GB" dirty="0"/>
              <a:t> het </a:t>
            </a:r>
            <a:r>
              <a:rPr lang="en-GB" dirty="0" err="1"/>
              <a:t>achtergrond</a:t>
            </a:r>
            <a:r>
              <a:rPr lang="en-GB" dirty="0"/>
              <a:t> </a:t>
            </a:r>
            <a:r>
              <a:rPr lang="en-GB" dirty="0" err="1"/>
              <a:t>kleur</a:t>
            </a:r>
            <a:endParaRPr lang="en-GB" dirty="0"/>
          </a:p>
          <a:p>
            <a:r>
              <a:rPr lang="en-GB" dirty="0" err="1"/>
              <a:t>ForeGroundColor</a:t>
            </a:r>
            <a:r>
              <a:rPr lang="en-GB" dirty="0"/>
              <a:t>: </a:t>
            </a:r>
            <a:r>
              <a:rPr lang="en-GB" dirty="0" err="1"/>
              <a:t>veranderd</a:t>
            </a:r>
            <a:r>
              <a:rPr lang="en-GB" dirty="0"/>
              <a:t> de </a:t>
            </a:r>
            <a:r>
              <a:rPr lang="en-GB" dirty="0" err="1"/>
              <a:t>tekst</a:t>
            </a:r>
            <a:r>
              <a:rPr lang="en-GB" dirty="0"/>
              <a:t> </a:t>
            </a:r>
            <a:r>
              <a:rPr lang="en-GB" dirty="0" err="1"/>
              <a:t>kleur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315A428-474D-4AEC-8CAB-D6FD094C5228}"/>
              </a:ext>
            </a:extLst>
          </p:cNvPr>
          <p:cNvSpPr/>
          <p:nvPr/>
        </p:nvSpPr>
        <p:spPr>
          <a:xfrm>
            <a:off x="889000" y="882134"/>
            <a:ext cx="899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https://docs.microsoft.com/en-us/dotnet/api/system.console?view=netframework-4.8</a:t>
            </a:r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2359598-1D11-4963-A544-5A90D7E40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3048000"/>
            <a:ext cx="4267200" cy="2081841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38349638-717D-4533-9239-592503063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800" y="4820471"/>
            <a:ext cx="6192614" cy="26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9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A79C7-8952-4774-B6CE-05EC5862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– Output Schema (IO-Scheme)</a:t>
            </a:r>
          </a:p>
        </p:txBody>
      </p:sp>
      <p:pic>
        <p:nvPicPr>
          <p:cNvPr id="7174" name="Picture 6" descr="Gerelateerde afbeelding">
            <a:extLst>
              <a:ext uri="{FF2B5EF4-FFF2-40B4-BE49-F238E27FC236}">
                <a16:creationId xmlns:a16="http://schemas.microsoft.com/office/drawing/2014/main" id="{DEB64807-F8B5-4B55-8490-C81EBECD8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344504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ep 11">
            <a:extLst>
              <a:ext uri="{FF2B5EF4-FFF2-40B4-BE49-F238E27FC236}">
                <a16:creationId xmlns:a16="http://schemas.microsoft.com/office/drawing/2014/main" id="{939A74B4-7B51-4037-ADAE-A8F009D0A383}"/>
              </a:ext>
            </a:extLst>
          </p:cNvPr>
          <p:cNvGrpSpPr/>
          <p:nvPr/>
        </p:nvGrpSpPr>
        <p:grpSpPr>
          <a:xfrm>
            <a:off x="1007177" y="2393565"/>
            <a:ext cx="7806623" cy="2597535"/>
            <a:chOff x="1007177" y="2393565"/>
            <a:chExt cx="7806623" cy="2597535"/>
          </a:xfrm>
        </p:grpSpPr>
        <p:grpSp>
          <p:nvGrpSpPr>
            <p:cNvPr id="10" name="Groep 9">
              <a:extLst>
                <a:ext uri="{FF2B5EF4-FFF2-40B4-BE49-F238E27FC236}">
                  <a16:creationId xmlns:a16="http://schemas.microsoft.com/office/drawing/2014/main" id="{705E5317-EBEF-4882-AADD-7C7AEAB7593E}"/>
                </a:ext>
              </a:extLst>
            </p:cNvPr>
            <p:cNvGrpSpPr/>
            <p:nvPr/>
          </p:nvGrpSpPr>
          <p:grpSpPr>
            <a:xfrm>
              <a:off x="1007177" y="2393565"/>
              <a:ext cx="7806623" cy="2597535"/>
              <a:chOff x="1007177" y="2393565"/>
              <a:chExt cx="7806623" cy="2597535"/>
            </a:xfrm>
          </p:grpSpPr>
          <p:sp>
            <p:nvSpPr>
              <p:cNvPr id="4" name="Rechthoek 3">
                <a:extLst>
                  <a:ext uri="{FF2B5EF4-FFF2-40B4-BE49-F238E27FC236}">
                    <a16:creationId xmlns:a16="http://schemas.microsoft.com/office/drawing/2014/main" id="{4B050FB9-FA5D-4B3D-BC09-B9E4FECF2E99}"/>
                  </a:ext>
                </a:extLst>
              </p:cNvPr>
              <p:cNvSpPr/>
              <p:nvPr/>
            </p:nvSpPr>
            <p:spPr>
              <a:xfrm>
                <a:off x="1007177" y="3657600"/>
                <a:ext cx="12954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INPUT</a:t>
                </a:r>
              </a:p>
            </p:txBody>
          </p:sp>
          <p:sp>
            <p:nvSpPr>
              <p:cNvPr id="5" name="Rechthoek 4">
                <a:extLst>
                  <a:ext uri="{FF2B5EF4-FFF2-40B4-BE49-F238E27FC236}">
                    <a16:creationId xmlns:a16="http://schemas.microsoft.com/office/drawing/2014/main" id="{1D54377F-1296-4243-BDD1-E7CBF1728518}"/>
                  </a:ext>
                </a:extLst>
              </p:cNvPr>
              <p:cNvSpPr/>
              <p:nvPr/>
            </p:nvSpPr>
            <p:spPr>
              <a:xfrm>
                <a:off x="7518400" y="3673642"/>
                <a:ext cx="12954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OUTPUT</a:t>
                </a:r>
              </a:p>
            </p:txBody>
          </p:sp>
          <p:sp>
            <p:nvSpPr>
              <p:cNvPr id="7" name="Rechthoek: afgeronde hoeken 6">
                <a:extLst>
                  <a:ext uri="{FF2B5EF4-FFF2-40B4-BE49-F238E27FC236}">
                    <a16:creationId xmlns:a16="http://schemas.microsoft.com/office/drawing/2014/main" id="{0862EEBB-33DE-42E8-BED3-D1BA745F3884}"/>
                  </a:ext>
                </a:extLst>
              </p:cNvPr>
              <p:cNvSpPr/>
              <p:nvPr/>
            </p:nvSpPr>
            <p:spPr>
              <a:xfrm>
                <a:off x="3630595" y="3314700"/>
                <a:ext cx="2590800" cy="16764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/>
                  <a:t>BLACK BOX</a:t>
                </a:r>
              </a:p>
              <a:p>
                <a:pPr algn="ctr"/>
                <a:r>
                  <a:rPr lang="en-GB" sz="2400" dirty="0"/>
                  <a:t>(BB)</a:t>
                </a:r>
              </a:p>
            </p:txBody>
          </p:sp>
          <p:sp>
            <p:nvSpPr>
              <p:cNvPr id="8" name="Tekstvak 7">
                <a:extLst>
                  <a:ext uri="{FF2B5EF4-FFF2-40B4-BE49-F238E27FC236}">
                    <a16:creationId xmlns:a16="http://schemas.microsoft.com/office/drawing/2014/main" id="{50F5C42E-1C90-48C3-9757-63FE63215D0C}"/>
                  </a:ext>
                </a:extLst>
              </p:cNvPr>
              <p:cNvSpPr txBox="1"/>
              <p:nvPr/>
            </p:nvSpPr>
            <p:spPr>
              <a:xfrm>
                <a:off x="4318000" y="2393565"/>
                <a:ext cx="13716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PROCESS</a:t>
                </a:r>
                <a:endParaRPr lang="en-GB" dirty="0"/>
              </a:p>
              <a:p>
                <a:endParaRPr lang="en-GB" dirty="0"/>
              </a:p>
            </p:txBody>
          </p:sp>
          <p:sp>
            <p:nvSpPr>
              <p:cNvPr id="9" name="Pijl: rechts 8">
                <a:extLst>
                  <a:ext uri="{FF2B5EF4-FFF2-40B4-BE49-F238E27FC236}">
                    <a16:creationId xmlns:a16="http://schemas.microsoft.com/office/drawing/2014/main" id="{CE87B1FA-7764-455E-BFB5-2FE0A7C300BD}"/>
                  </a:ext>
                </a:extLst>
              </p:cNvPr>
              <p:cNvSpPr/>
              <p:nvPr/>
            </p:nvSpPr>
            <p:spPr>
              <a:xfrm>
                <a:off x="2524892" y="3902242"/>
                <a:ext cx="914401" cy="457200"/>
              </a:xfrm>
              <a:prstGeom prst="right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Pijl: rechts 12">
                <a:extLst>
                  <a:ext uri="{FF2B5EF4-FFF2-40B4-BE49-F238E27FC236}">
                    <a16:creationId xmlns:a16="http://schemas.microsoft.com/office/drawing/2014/main" id="{E36CB75A-4737-448A-8B92-512C01605992}"/>
                  </a:ext>
                </a:extLst>
              </p:cNvPr>
              <p:cNvSpPr/>
              <p:nvPr/>
            </p:nvSpPr>
            <p:spPr>
              <a:xfrm>
                <a:off x="6381682" y="3898231"/>
                <a:ext cx="914401" cy="457200"/>
              </a:xfrm>
              <a:prstGeom prst="right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7176" name="Picture 8" descr="Gerelateerde afbeelding">
              <a:extLst>
                <a:ext uri="{FF2B5EF4-FFF2-40B4-BE49-F238E27FC236}">
                  <a16:creationId xmlns:a16="http://schemas.microsoft.com/office/drawing/2014/main" id="{BB5E84F3-BF5C-4BB6-97C8-649C6C768A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8157" y="3429000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827934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195B1A-50FA-4965-A489-1EFBE26B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van de console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288D815-6F24-4DFA-B16B-3117E97889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Beep()</a:t>
            </a:r>
          </a:p>
          <a:p>
            <a:r>
              <a:rPr lang="en-GB" dirty="0"/>
              <a:t>Clear()</a:t>
            </a:r>
          </a:p>
          <a:p>
            <a:r>
              <a:rPr lang="en-GB" dirty="0" err="1"/>
              <a:t>ReadLine</a:t>
            </a:r>
            <a:r>
              <a:rPr lang="en-GB" dirty="0"/>
              <a:t>()</a:t>
            </a:r>
          </a:p>
          <a:p>
            <a:r>
              <a:rPr lang="en-GB" dirty="0"/>
              <a:t>WriteLine()</a:t>
            </a:r>
          </a:p>
          <a:p>
            <a:r>
              <a:rPr lang="en-GB" dirty="0"/>
              <a:t>Write()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EA294064-0AB8-467E-B7E2-07777A7A55DF}"/>
              </a:ext>
            </a:extLst>
          </p:cNvPr>
          <p:cNvSpPr/>
          <p:nvPr/>
        </p:nvSpPr>
        <p:spPr>
          <a:xfrm>
            <a:off x="889000" y="882134"/>
            <a:ext cx="899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https://docs.microsoft.com/en-us/dotnet/api/system.console?view=netframework-4.8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5431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767FE-43C9-45D2-B517-3F308841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Namespace van Console Class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ADD89F-8B5D-4093-A0E6-3C4096729A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Om de Console class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gebruiken</a:t>
            </a:r>
            <a:r>
              <a:rPr lang="en-GB" dirty="0"/>
              <a:t> </a:t>
            </a:r>
            <a:r>
              <a:rPr lang="en-GB" dirty="0" err="1"/>
              <a:t>moet</a:t>
            </a:r>
            <a:r>
              <a:rPr lang="en-GB" dirty="0"/>
              <a:t> je </a:t>
            </a:r>
            <a:r>
              <a:rPr lang="en-GB" dirty="0" err="1"/>
              <a:t>een</a:t>
            </a:r>
            <a:r>
              <a:rPr lang="en-GB" dirty="0"/>
              <a:t> ‘using’ </a:t>
            </a:r>
            <a:r>
              <a:rPr lang="en-GB" dirty="0" err="1"/>
              <a:t>doen</a:t>
            </a:r>
            <a:r>
              <a:rPr lang="en-GB" dirty="0"/>
              <a:t> van de ‘System’ namespace.</a:t>
            </a:r>
          </a:p>
          <a:p>
            <a:endParaRPr lang="en-GB" dirty="0"/>
          </a:p>
          <a:p>
            <a:r>
              <a:rPr lang="en-GB" dirty="0" err="1"/>
              <a:t>Een</a:t>
            </a:r>
            <a:r>
              <a:rPr lang="en-GB" dirty="0"/>
              <a:t> namespace is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logische</a:t>
            </a:r>
            <a:r>
              <a:rPr lang="en-GB" dirty="0"/>
              <a:t> </a:t>
            </a:r>
            <a:r>
              <a:rPr lang="en-GB" dirty="0" err="1"/>
              <a:t>onderverdeling</a:t>
            </a:r>
            <a:r>
              <a:rPr lang="en-GB" dirty="0"/>
              <a:t> </a:t>
            </a:r>
            <a:r>
              <a:rPr lang="en-GB" dirty="0" err="1"/>
              <a:t>waar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code </a:t>
            </a:r>
            <a:r>
              <a:rPr lang="en-GB" dirty="0" err="1"/>
              <a:t>teruggevonden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System namespace is </a:t>
            </a:r>
            <a:r>
              <a:rPr lang="en-GB" dirty="0" err="1"/>
              <a:t>gemaakt</a:t>
            </a:r>
            <a:r>
              <a:rPr lang="en-GB" dirty="0"/>
              <a:t> door Microsoft, </a:t>
            </a:r>
            <a:r>
              <a:rPr lang="en-GB" dirty="0" err="1"/>
              <a:t>zei</a:t>
            </a:r>
            <a:r>
              <a:rPr lang="en-GB" dirty="0"/>
              <a:t> </a:t>
            </a:r>
            <a:r>
              <a:rPr lang="en-GB" dirty="0" err="1"/>
              <a:t>hebben</a:t>
            </a:r>
            <a:r>
              <a:rPr lang="en-GB" dirty="0"/>
              <a:t> </a:t>
            </a:r>
            <a:r>
              <a:rPr lang="en-GB" dirty="0" err="1"/>
              <a:t>ervoor</a:t>
            </a:r>
            <a:r>
              <a:rPr lang="en-GB" dirty="0"/>
              <a:t> </a:t>
            </a:r>
            <a:r>
              <a:rPr lang="en-GB" dirty="0" err="1"/>
              <a:t>gekozen</a:t>
            </a:r>
            <a:r>
              <a:rPr lang="en-GB" dirty="0"/>
              <a:t> om de Console class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plaatsen</a:t>
            </a:r>
            <a:r>
              <a:rPr lang="en-GB" dirty="0"/>
              <a:t> in de ‘System’ namespace</a:t>
            </a:r>
          </a:p>
        </p:txBody>
      </p:sp>
    </p:spTree>
    <p:extLst>
      <p:ext uri="{BB962C8B-B14F-4D97-AF65-F5344CB8AC3E}">
        <p14:creationId xmlns:p14="http://schemas.microsoft.com/office/powerpoint/2010/main" val="35615667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767FE-43C9-45D2-B517-3F308841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Namespace van Console Class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ADD89F-8B5D-4093-A0E6-3C4096729A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err="1"/>
              <a:t>Zonder</a:t>
            </a:r>
            <a:r>
              <a:rPr lang="en-GB" dirty="0"/>
              <a:t> using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Met using</a:t>
            </a:r>
          </a:p>
          <a:p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E45C9D5-1421-4658-9FF8-ED46D4852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800" y="2166492"/>
            <a:ext cx="4114800" cy="2138808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020A4A84-FFD4-4B39-8798-9491F3472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812" y="4495800"/>
            <a:ext cx="3907794" cy="26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78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737" y="1011778"/>
            <a:ext cx="9297234" cy="757464"/>
          </a:xfrm>
        </p:spPr>
        <p:txBody>
          <a:bodyPr/>
          <a:lstStyle/>
          <a:p>
            <a:r>
              <a:rPr lang="nl-BE" dirty="0"/>
              <a:t>C# programma – Hoe werkt het?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8172" y="1709219"/>
            <a:ext cx="7969828" cy="49590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40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tabLst/>
              <a:defRPr sz="20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460375" indent="-2301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482725" indent="-22383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tabLst>
                <a:tab pos="914400" algn="l"/>
              </a:tabLst>
              <a:defRPr sz="20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712913" indent="-2301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300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nl-BE" sz="300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System;</a:t>
            </a:r>
          </a:p>
          <a:p>
            <a:r>
              <a:rPr lang="nl-BE" sz="300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nl-BE" sz="300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BE" sz="300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HelloCSharp</a:t>
            </a:r>
            <a:endParaRPr lang="nl-BE" sz="300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BE" sz="300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nl-BE" sz="300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BE" sz="300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nl-BE" sz="300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BE" sz="300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nl-BE" sz="300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nl-BE" sz="300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    	 	</a:t>
            </a:r>
            <a:r>
              <a:rPr lang="nl-BE" sz="300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nl-BE" sz="300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.WriteLine(</a:t>
            </a:r>
            <a:r>
              <a:rPr lang="nl-BE" sz="300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"Hello,C#"</a:t>
            </a:r>
            <a:r>
              <a:rPr lang="nl-BE" sz="300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l-BE" sz="300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nl-BE" sz="300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nl-BE" sz="300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.ReadKey();</a:t>
            </a:r>
          </a:p>
          <a:p>
            <a:r>
              <a:rPr lang="nl-BE" sz="300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r>
              <a:rPr lang="nl-BE" sz="300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nl-BE" sz="3001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212259" y="1658097"/>
            <a:ext cx="5784277" cy="456863"/>
          </a:xfrm>
          <a:prstGeom prst="wedgeRoundRectCallout">
            <a:avLst>
              <a:gd name="adj1" fmla="val -72762"/>
              <a:gd name="adj2" fmla="val -913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501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34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Include the standard namespace </a:t>
            </a:r>
            <a:r>
              <a:rPr lang="en-US" sz="233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r>
              <a:rPr lang="en-US" sz="233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233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endParaRPr lang="bg-BG" sz="2334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212259" y="2669577"/>
            <a:ext cx="5520107" cy="456863"/>
          </a:xfrm>
          <a:prstGeom prst="wedgeRoundRectCallout">
            <a:avLst>
              <a:gd name="adj1" fmla="val -67033"/>
              <a:gd name="adj2" fmla="val -6021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501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34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Define a class called "</a:t>
            </a:r>
            <a:r>
              <a:rPr lang="en-US" sz="2334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HelloCSharp</a:t>
            </a:r>
            <a:r>
              <a:rPr lang="en-US" sz="2334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4937254" y="3275272"/>
            <a:ext cx="4943346" cy="811570"/>
          </a:xfrm>
          <a:prstGeom prst="wedgeRoundRectCallout">
            <a:avLst>
              <a:gd name="adj1" fmla="val -68001"/>
              <a:gd name="adj2" fmla="val -3571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501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34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Define </a:t>
            </a:r>
            <a:r>
              <a:rPr lang="en-US" sz="2334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</a:t>
            </a:r>
            <a:r>
              <a:rPr lang="en-US" sz="2334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Main() </a:t>
            </a:r>
            <a:r>
              <a:rPr lang="en-US" sz="2334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method – the program entry point </a:t>
            </a:r>
            <a:r>
              <a:rPr lang="en-US" sz="2334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VERPLICHT!* </a:t>
            </a:r>
            <a:endParaRPr lang="en-US" sz="2334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4212260" y="5270880"/>
            <a:ext cx="5214345" cy="1166277"/>
          </a:xfrm>
          <a:prstGeom prst="wedgeRoundRectCallout">
            <a:avLst>
              <a:gd name="adj1" fmla="val -32428"/>
              <a:gd name="adj2" fmla="val -109242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501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34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Print a text on the console by calling the method </a:t>
            </a:r>
            <a:r>
              <a:rPr lang="en-US" sz="233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r>
              <a:rPr lang="en-US" sz="2334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WriteLine</a:t>
            </a:r>
            <a:r>
              <a:rPr lang="en-US" sz="233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 </a:t>
            </a:r>
            <a:r>
              <a:rPr lang="en-US" sz="2334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of the class </a:t>
            </a:r>
            <a:r>
              <a:rPr lang="en-US" sz="233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r>
              <a:rPr lang="en-US" sz="2334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Console</a:t>
            </a:r>
            <a:r>
              <a:rPr lang="en-US" sz="233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endParaRPr lang="en-US" sz="2334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023FAC64-A023-4057-895E-CCCD8F59FBEA}"/>
              </a:ext>
            </a:extLst>
          </p:cNvPr>
          <p:cNvSpPr txBox="1"/>
          <p:nvPr/>
        </p:nvSpPr>
        <p:spPr>
          <a:xfrm>
            <a:off x="965200" y="55626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* De </a:t>
            </a:r>
            <a:r>
              <a:rPr lang="en-GB" dirty="0" err="1">
                <a:solidFill>
                  <a:srgbClr val="FF0000"/>
                </a:solidFill>
              </a:rPr>
              <a:t>c#</a:t>
            </a:r>
            <a:r>
              <a:rPr lang="en-GB" dirty="0">
                <a:solidFill>
                  <a:srgbClr val="FF0000"/>
                </a:solidFill>
              </a:rPr>
              <a:t> Compiler </a:t>
            </a:r>
            <a:r>
              <a:rPr lang="en-GB" dirty="0" err="1">
                <a:solidFill>
                  <a:srgbClr val="FF0000"/>
                </a:solidFill>
              </a:rPr>
              <a:t>zoekt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doorheen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alle</a:t>
            </a:r>
            <a:r>
              <a:rPr lang="en-GB" dirty="0">
                <a:solidFill>
                  <a:srgbClr val="FF0000"/>
                </a:solidFill>
              </a:rPr>
              <a:t> classes </a:t>
            </a:r>
            <a:r>
              <a:rPr lang="en-GB" dirty="0" err="1">
                <a:solidFill>
                  <a:srgbClr val="FF0000"/>
                </a:solidFill>
              </a:rPr>
              <a:t>naar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een</a:t>
            </a:r>
            <a:r>
              <a:rPr lang="en-GB" dirty="0">
                <a:solidFill>
                  <a:srgbClr val="FF0000"/>
                </a:solidFill>
              </a:rPr>
              <a:t> method die ‘Main’ </a:t>
            </a:r>
            <a:r>
              <a:rPr lang="en-GB" dirty="0" err="1">
                <a:solidFill>
                  <a:srgbClr val="FF0000"/>
                </a:solidFill>
              </a:rPr>
              <a:t>heet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7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286968"/>
            <a:ext cx="8686800" cy="457200"/>
          </a:xfrm>
        </p:spPr>
        <p:txBody>
          <a:bodyPr/>
          <a:lstStyle/>
          <a:p>
            <a:r>
              <a:rPr lang="nl-BE" dirty="0"/>
              <a:t>C# Code conventies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8172" y="1769242"/>
            <a:ext cx="7893628" cy="48017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40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tabLst/>
              <a:defRPr sz="20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2pPr>
            <a:lvl3pPr marL="460375" indent="-2301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3pPr>
            <a:lvl4pPr marL="1482725" indent="-22383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tabLst>
                <a:tab pos="914400" algn="l"/>
              </a:tabLst>
              <a:defRPr sz="20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4pPr>
            <a:lvl5pPr marL="1712913" indent="-2301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300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nl-BE" sz="300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System;</a:t>
            </a:r>
          </a:p>
          <a:p>
            <a:r>
              <a:rPr lang="nl-BE" sz="300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nl-BE" sz="300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BE" sz="300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HelloCSharp</a:t>
            </a:r>
            <a:endParaRPr lang="nl-BE" sz="300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BE" sz="300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nl-BE" sz="300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BE" sz="300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nl-BE" sz="300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BE" sz="300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nl-BE" sz="300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nl-BE" sz="300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    	 	</a:t>
            </a:r>
            <a:r>
              <a:rPr lang="nl-BE" sz="300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nl-BE" sz="300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.WriteLine(</a:t>
            </a:r>
            <a:r>
              <a:rPr lang="nl-BE" sz="300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"Hello,C#"</a:t>
            </a:r>
            <a:r>
              <a:rPr lang="nl-BE" sz="300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l-BE" sz="300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nl-BE" sz="300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nl-BE" sz="300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.ReadKey();</a:t>
            </a:r>
          </a:p>
          <a:p>
            <a:r>
              <a:rPr lang="nl-BE" sz="300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  <a:p>
            <a:r>
              <a:rPr lang="nl-BE" sz="300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nl-BE" sz="3001" dirty="0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5203577" y="1229041"/>
            <a:ext cx="4678207" cy="1166277"/>
          </a:xfrm>
          <a:prstGeom prst="wedgeRoundRectCallout">
            <a:avLst>
              <a:gd name="adj1" fmla="val -78139"/>
              <a:gd name="adj2" fmla="val 5180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501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34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Class names should use </a:t>
            </a:r>
            <a:r>
              <a:rPr lang="en-US" sz="2334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sz="233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334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and start with a </a:t>
            </a:r>
            <a:r>
              <a:rPr lang="en-US" sz="233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</a:t>
            </a:r>
            <a:r>
              <a:rPr lang="en-US" sz="233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334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letter</a:t>
            </a:r>
            <a:endParaRPr lang="bg-BG" sz="2334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5203575" y="2475049"/>
            <a:ext cx="4678207" cy="811570"/>
          </a:xfrm>
          <a:prstGeom prst="wedgeRoundRectCallout">
            <a:avLst>
              <a:gd name="adj1" fmla="val -148896"/>
              <a:gd name="adj2" fmla="val 1070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501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34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</a:t>
            </a:r>
            <a:r>
              <a:rPr lang="en-US" sz="233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{</a:t>
            </a:r>
            <a:r>
              <a:rPr lang="en-US" sz="2334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symbol should be alone on a new line</a:t>
            </a:r>
            <a:endParaRPr lang="bg-BG" sz="2334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977580" y="5610669"/>
            <a:ext cx="4240308" cy="811570"/>
          </a:xfrm>
          <a:prstGeom prst="wedgeRoundRectCallout">
            <a:avLst>
              <a:gd name="adj1" fmla="val -57454"/>
              <a:gd name="adj2" fmla="val -7401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501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34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</a:t>
            </a:r>
            <a:r>
              <a:rPr lang="en-US" sz="233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}</a:t>
            </a:r>
            <a:r>
              <a:rPr lang="en-US" sz="2334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symbol should be under the corresponding </a:t>
            </a:r>
            <a:r>
              <a:rPr lang="en-US" sz="233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{</a:t>
            </a:r>
            <a:endParaRPr lang="bg-BG" sz="2334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580557" y="5044233"/>
            <a:ext cx="3281119" cy="1166277"/>
          </a:xfrm>
          <a:prstGeom prst="wedgeRoundRectCallout">
            <a:avLst>
              <a:gd name="adj1" fmla="val -106285"/>
              <a:gd name="adj2" fmla="val -5900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501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34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block after the </a:t>
            </a:r>
            <a:r>
              <a:rPr lang="en-US" sz="233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{</a:t>
            </a:r>
            <a:r>
              <a:rPr lang="en-US" sz="2334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symbol should be indented by a </a:t>
            </a:r>
            <a:r>
              <a:rPr lang="en-US" sz="233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</a:t>
            </a:r>
            <a:endParaRPr lang="bg-BG" sz="2334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11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1CCB8-BAC1-4EB6-BC7D-E92046FA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Schrijven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de Console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A8345E-3C81-4DA0-9E26-C5B7A29327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41400" y="2133600"/>
            <a:ext cx="8686800" cy="685800"/>
          </a:xfrm>
        </p:spPr>
        <p:txBody>
          <a:bodyPr/>
          <a:lstStyle/>
          <a:p>
            <a:r>
              <a:rPr lang="en-GB" dirty="0" err="1"/>
              <a:t>Dit</a:t>
            </a:r>
            <a:r>
              <a:rPr lang="en-GB" dirty="0"/>
              <a:t> doe je met de method </a:t>
            </a:r>
            <a:r>
              <a:rPr lang="en-GB" u="sng" dirty="0"/>
              <a:t>WriteLine() of Write()</a:t>
            </a:r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3741A74-0BB0-4E88-AC23-5F2710536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0" y="4572000"/>
            <a:ext cx="4801270" cy="21529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F58779A5-67E0-4264-8A8B-67F8BE91F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36" y="3352800"/>
            <a:ext cx="4401164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916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932877-302A-4236-BD5A-1ABD63C82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011" y="914400"/>
            <a:ext cx="8686800" cy="457200"/>
          </a:xfrm>
        </p:spPr>
        <p:txBody>
          <a:bodyPr/>
          <a:lstStyle/>
          <a:p>
            <a:r>
              <a:rPr lang="en-GB" dirty="0" err="1"/>
              <a:t>Een</a:t>
            </a:r>
            <a:r>
              <a:rPr lang="en-GB" dirty="0"/>
              <a:t> variable </a:t>
            </a:r>
            <a:r>
              <a:rPr lang="en-GB" dirty="0" err="1"/>
              <a:t>gebruiken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input </a:t>
            </a:r>
            <a:r>
              <a:rPr lang="en-GB" dirty="0" err="1"/>
              <a:t>voor</a:t>
            </a:r>
            <a:r>
              <a:rPr lang="en-GB" dirty="0"/>
              <a:t> Write/WriteLine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803568C-262C-4ECC-8B54-C6498797B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51" y="2133600"/>
            <a:ext cx="3373942" cy="1524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ABD44E77-09A7-429F-A12A-B45D10614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600" y="2133600"/>
            <a:ext cx="4585064" cy="1126156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52DF3FC7-BD29-41A6-A7E6-B3AFFB286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869" y="3847701"/>
            <a:ext cx="3639058" cy="2857899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F27889BB-8D0E-4E71-94B3-55FE5F7BA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075" y="4191000"/>
            <a:ext cx="4080164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634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F679B9-5CFD-4F76-8082-69DB1CF7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n-GB" dirty="0" err="1"/>
              <a:t>opvragen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de </a:t>
            </a:r>
            <a:r>
              <a:rPr lang="en-GB" dirty="0" err="1"/>
              <a:t>gebruiker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46B875-29E6-412F-8F17-A2820C34BBF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41400" y="2133600"/>
            <a:ext cx="8686800" cy="1524000"/>
          </a:xfrm>
        </p:spPr>
        <p:txBody>
          <a:bodyPr/>
          <a:lstStyle/>
          <a:p>
            <a:r>
              <a:rPr lang="en-GB" dirty="0"/>
              <a:t>De method </a:t>
            </a:r>
            <a:r>
              <a:rPr lang="en-GB" dirty="0" err="1"/>
              <a:t>ReadLine</a:t>
            </a:r>
            <a:r>
              <a:rPr lang="en-GB" dirty="0"/>
              <a:t>() </a:t>
            </a:r>
            <a:r>
              <a:rPr lang="en-GB" dirty="0" err="1"/>
              <a:t>heeft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string datatype </a:t>
            </a:r>
            <a:r>
              <a:rPr lang="en-GB" dirty="0" err="1"/>
              <a:t>terug</a:t>
            </a:r>
            <a:r>
              <a:rPr lang="en-GB" dirty="0"/>
              <a:t>. Die </a:t>
            </a:r>
            <a:r>
              <a:rPr lang="en-GB" dirty="0" err="1"/>
              <a:t>zal</a:t>
            </a:r>
            <a:r>
              <a:rPr lang="en-GB" dirty="0"/>
              <a:t> je </a:t>
            </a:r>
            <a:r>
              <a:rPr lang="en-GB" dirty="0" err="1"/>
              <a:t>moeten</a:t>
            </a:r>
            <a:r>
              <a:rPr lang="en-GB" dirty="0"/>
              <a:t> </a:t>
            </a:r>
            <a:r>
              <a:rPr lang="en-GB" dirty="0" err="1"/>
              <a:t>opvangen</a:t>
            </a:r>
            <a:r>
              <a:rPr lang="en-GB" dirty="0"/>
              <a:t> met ‘=‘;</a:t>
            </a:r>
          </a:p>
          <a:p>
            <a:endParaRPr lang="en-GB" dirty="0"/>
          </a:p>
          <a:p>
            <a:r>
              <a:rPr lang="en-GB" dirty="0" err="1"/>
              <a:t>Wanneer</a:t>
            </a:r>
            <a:r>
              <a:rPr lang="en-GB" dirty="0"/>
              <a:t> je op ‘ENTER’ </a:t>
            </a:r>
            <a:r>
              <a:rPr lang="en-GB" dirty="0" err="1"/>
              <a:t>drukt</a:t>
            </a:r>
            <a:r>
              <a:rPr lang="en-GB" dirty="0"/>
              <a:t> </a:t>
            </a:r>
            <a:r>
              <a:rPr lang="en-GB" dirty="0" err="1"/>
              <a:t>zal</a:t>
            </a:r>
            <a:r>
              <a:rPr lang="en-GB" dirty="0"/>
              <a:t> de Console de </a:t>
            </a:r>
            <a:r>
              <a:rPr lang="en-GB" dirty="0" err="1"/>
              <a:t>lijn</a:t>
            </a:r>
            <a:r>
              <a:rPr lang="en-GB" dirty="0"/>
              <a:t> </a:t>
            </a:r>
            <a:r>
              <a:rPr lang="en-GB" dirty="0" err="1"/>
              <a:t>uitlezen</a:t>
            </a:r>
            <a:r>
              <a:rPr lang="en-GB" dirty="0"/>
              <a:t>.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3EB6340-0454-42B8-A074-FBA844C10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60" y="3962400"/>
            <a:ext cx="4706007" cy="240063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DC37ACC1-ABBA-49AE-A23E-7E28DF0F0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800" y="4343400"/>
            <a:ext cx="3648809" cy="152400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A7ABF13-7041-443F-819C-745C4E314C68}"/>
              </a:ext>
            </a:extLst>
          </p:cNvPr>
          <p:cNvSpPr txBox="1"/>
          <p:nvPr/>
        </p:nvSpPr>
        <p:spPr>
          <a:xfrm>
            <a:off x="5842000" y="3657600"/>
            <a:ext cx="228600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Input van </a:t>
            </a:r>
            <a:r>
              <a:rPr lang="en-GB" dirty="0" err="1"/>
              <a:t>gebruiker</a:t>
            </a:r>
            <a:endParaRPr lang="en-GB" dirty="0"/>
          </a:p>
        </p:txBody>
      </p:sp>
      <p:cxnSp>
        <p:nvCxnSpPr>
          <p:cNvPr id="8" name="Verbindingslijn: gekromd 7">
            <a:extLst>
              <a:ext uri="{FF2B5EF4-FFF2-40B4-BE49-F238E27FC236}">
                <a16:creationId xmlns:a16="http://schemas.microsoft.com/office/drawing/2014/main" id="{9BD9D8DC-029A-432D-875A-9102B4DCC1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04000" y="3962400"/>
            <a:ext cx="1295400" cy="1219200"/>
          </a:xfrm>
          <a:prstGeom prst="curvedConnector3">
            <a:avLst>
              <a:gd name="adj1" fmla="val -2430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6241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AA854-EA58-41B7-8C0C-67F5224CF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</a:t>
            </a:r>
            <a:r>
              <a:rPr lang="en-GB" b="0" dirty="0" err="1"/>
              <a:t>Concatenatie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B8BBCC-3863-4C30-B245-0308AF6362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41400" y="2133600"/>
            <a:ext cx="8686800" cy="457200"/>
          </a:xfrm>
        </p:spPr>
        <p:txBody>
          <a:bodyPr/>
          <a:lstStyle/>
          <a:p>
            <a:r>
              <a:rPr lang="en-GB" dirty="0" err="1"/>
              <a:t>Dit</a:t>
            </a:r>
            <a:r>
              <a:rPr lang="en-GB" dirty="0"/>
              <a:t> is het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elkaar</a:t>
            </a:r>
            <a:r>
              <a:rPr lang="en-GB" dirty="0"/>
              <a:t> </a:t>
            </a:r>
            <a:r>
              <a:rPr lang="en-GB" dirty="0" err="1"/>
              <a:t>plakken</a:t>
            </a:r>
            <a:r>
              <a:rPr lang="en-GB" dirty="0"/>
              <a:t> van </a:t>
            </a:r>
            <a:r>
              <a:rPr lang="en-GB" dirty="0" err="1"/>
              <a:t>verschillende</a:t>
            </a:r>
            <a:r>
              <a:rPr lang="en-GB" dirty="0"/>
              <a:t> </a:t>
            </a:r>
            <a:r>
              <a:rPr lang="en-GB" dirty="0" err="1"/>
              <a:t>lostaande</a:t>
            </a:r>
            <a:r>
              <a:rPr lang="en-GB" dirty="0"/>
              <a:t> strings.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C458C77-2560-49AC-BB2B-FF48A8FF2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2743200"/>
            <a:ext cx="9422068" cy="325173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0FAB664C-D422-4926-A1FC-F5C6768C4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6172200"/>
            <a:ext cx="4469491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005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0E061-D568-44E5-A028-C30DAD0B1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parsen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8D0DCB-539B-49E8-A15E-0568118D2F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11722" y="2133600"/>
            <a:ext cx="8686800" cy="4343400"/>
          </a:xfrm>
        </p:spPr>
        <p:txBody>
          <a:bodyPr/>
          <a:lstStyle/>
          <a:p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stuk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ander</a:t>
            </a:r>
            <a:r>
              <a:rPr lang="en-GB" dirty="0"/>
              <a:t> datatype </a:t>
            </a:r>
            <a:r>
              <a:rPr lang="en-GB" dirty="0" err="1"/>
              <a:t>converteren</a:t>
            </a:r>
            <a:r>
              <a:rPr lang="en-GB" dirty="0"/>
              <a:t>.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8AE910E-3357-4AAE-8D8A-AF3399B87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78" y="2819400"/>
            <a:ext cx="5639587" cy="121937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9B200764-30F9-48F7-886F-7F33761BB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0" y="2879920"/>
            <a:ext cx="3523027" cy="93008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8AC7792B-367D-4591-B283-0A65AA2DF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400" y="4305300"/>
            <a:ext cx="6049081" cy="21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23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A79C7-8952-4774-B6CE-05EC5862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IO-Schema </a:t>
            </a:r>
            <a:r>
              <a:rPr lang="en-GB" dirty="0" err="1"/>
              <a:t>foto</a:t>
            </a:r>
            <a:r>
              <a:rPr lang="en-GB" dirty="0"/>
              <a:t> </a:t>
            </a:r>
            <a:r>
              <a:rPr lang="en-GB" dirty="0" err="1"/>
              <a:t>herkenning</a:t>
            </a:r>
            <a:endParaRPr lang="en-GB" dirty="0"/>
          </a:p>
        </p:txBody>
      </p:sp>
      <p:grpSp>
        <p:nvGrpSpPr>
          <p:cNvPr id="12" name="Groep 11">
            <a:extLst>
              <a:ext uri="{FF2B5EF4-FFF2-40B4-BE49-F238E27FC236}">
                <a16:creationId xmlns:a16="http://schemas.microsoft.com/office/drawing/2014/main" id="{939A74B4-7B51-4037-ADAE-A8F009D0A383}"/>
              </a:ext>
            </a:extLst>
          </p:cNvPr>
          <p:cNvGrpSpPr/>
          <p:nvPr/>
        </p:nvGrpSpPr>
        <p:grpSpPr>
          <a:xfrm>
            <a:off x="1176688" y="3352800"/>
            <a:ext cx="7806623" cy="2597535"/>
            <a:chOff x="1007177" y="2393565"/>
            <a:chExt cx="7806623" cy="2597535"/>
          </a:xfrm>
        </p:grpSpPr>
        <p:grpSp>
          <p:nvGrpSpPr>
            <p:cNvPr id="10" name="Groep 9">
              <a:extLst>
                <a:ext uri="{FF2B5EF4-FFF2-40B4-BE49-F238E27FC236}">
                  <a16:creationId xmlns:a16="http://schemas.microsoft.com/office/drawing/2014/main" id="{705E5317-EBEF-4882-AADD-7C7AEAB7593E}"/>
                </a:ext>
              </a:extLst>
            </p:cNvPr>
            <p:cNvGrpSpPr/>
            <p:nvPr/>
          </p:nvGrpSpPr>
          <p:grpSpPr>
            <a:xfrm>
              <a:off x="1007177" y="2393565"/>
              <a:ext cx="7806623" cy="2597535"/>
              <a:chOff x="1007177" y="2393565"/>
              <a:chExt cx="7806623" cy="2597535"/>
            </a:xfrm>
          </p:grpSpPr>
          <p:sp>
            <p:nvSpPr>
              <p:cNvPr id="4" name="Rechthoek 3">
                <a:extLst>
                  <a:ext uri="{FF2B5EF4-FFF2-40B4-BE49-F238E27FC236}">
                    <a16:creationId xmlns:a16="http://schemas.microsoft.com/office/drawing/2014/main" id="{4B050FB9-FA5D-4B3D-BC09-B9E4FECF2E99}"/>
                  </a:ext>
                </a:extLst>
              </p:cNvPr>
              <p:cNvSpPr/>
              <p:nvPr/>
            </p:nvSpPr>
            <p:spPr>
              <a:xfrm>
                <a:off x="1007177" y="3657600"/>
                <a:ext cx="12954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INPUT</a:t>
                </a:r>
              </a:p>
            </p:txBody>
          </p:sp>
          <p:sp>
            <p:nvSpPr>
              <p:cNvPr id="5" name="Rechthoek 4">
                <a:extLst>
                  <a:ext uri="{FF2B5EF4-FFF2-40B4-BE49-F238E27FC236}">
                    <a16:creationId xmlns:a16="http://schemas.microsoft.com/office/drawing/2014/main" id="{1D54377F-1296-4243-BDD1-E7CBF1728518}"/>
                  </a:ext>
                </a:extLst>
              </p:cNvPr>
              <p:cNvSpPr/>
              <p:nvPr/>
            </p:nvSpPr>
            <p:spPr>
              <a:xfrm>
                <a:off x="7518400" y="3673642"/>
                <a:ext cx="12954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OUTPUT</a:t>
                </a:r>
              </a:p>
            </p:txBody>
          </p:sp>
          <p:sp>
            <p:nvSpPr>
              <p:cNvPr id="7" name="Rechthoek: afgeronde hoeken 6">
                <a:extLst>
                  <a:ext uri="{FF2B5EF4-FFF2-40B4-BE49-F238E27FC236}">
                    <a16:creationId xmlns:a16="http://schemas.microsoft.com/office/drawing/2014/main" id="{0862EEBB-33DE-42E8-BED3-D1BA745F3884}"/>
                  </a:ext>
                </a:extLst>
              </p:cNvPr>
              <p:cNvSpPr/>
              <p:nvPr/>
            </p:nvSpPr>
            <p:spPr>
              <a:xfrm>
                <a:off x="3630595" y="3314700"/>
                <a:ext cx="2590800" cy="16764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/>
                  <a:t>BLACK BOX</a:t>
                </a:r>
              </a:p>
              <a:p>
                <a:pPr algn="ctr"/>
                <a:r>
                  <a:rPr lang="en-GB" sz="2400" dirty="0"/>
                  <a:t>(BB)</a:t>
                </a:r>
              </a:p>
            </p:txBody>
          </p:sp>
          <p:sp>
            <p:nvSpPr>
              <p:cNvPr id="8" name="Tekstvak 7">
                <a:extLst>
                  <a:ext uri="{FF2B5EF4-FFF2-40B4-BE49-F238E27FC236}">
                    <a16:creationId xmlns:a16="http://schemas.microsoft.com/office/drawing/2014/main" id="{50F5C42E-1C90-48C3-9757-63FE63215D0C}"/>
                  </a:ext>
                </a:extLst>
              </p:cNvPr>
              <p:cNvSpPr txBox="1"/>
              <p:nvPr/>
            </p:nvSpPr>
            <p:spPr>
              <a:xfrm>
                <a:off x="4318000" y="2393565"/>
                <a:ext cx="13716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PROCESS</a:t>
                </a:r>
                <a:endParaRPr lang="en-GB" dirty="0"/>
              </a:p>
              <a:p>
                <a:endParaRPr lang="en-GB" dirty="0"/>
              </a:p>
            </p:txBody>
          </p:sp>
          <p:sp>
            <p:nvSpPr>
              <p:cNvPr id="9" name="Pijl: rechts 8">
                <a:extLst>
                  <a:ext uri="{FF2B5EF4-FFF2-40B4-BE49-F238E27FC236}">
                    <a16:creationId xmlns:a16="http://schemas.microsoft.com/office/drawing/2014/main" id="{CE87B1FA-7764-455E-BFB5-2FE0A7C300BD}"/>
                  </a:ext>
                </a:extLst>
              </p:cNvPr>
              <p:cNvSpPr/>
              <p:nvPr/>
            </p:nvSpPr>
            <p:spPr>
              <a:xfrm>
                <a:off x="2524892" y="3902242"/>
                <a:ext cx="914401" cy="457200"/>
              </a:xfrm>
              <a:prstGeom prst="right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Pijl: rechts 12">
                <a:extLst>
                  <a:ext uri="{FF2B5EF4-FFF2-40B4-BE49-F238E27FC236}">
                    <a16:creationId xmlns:a16="http://schemas.microsoft.com/office/drawing/2014/main" id="{E36CB75A-4737-448A-8B92-512C01605992}"/>
                  </a:ext>
                </a:extLst>
              </p:cNvPr>
              <p:cNvSpPr/>
              <p:nvPr/>
            </p:nvSpPr>
            <p:spPr>
              <a:xfrm>
                <a:off x="6381682" y="3898231"/>
                <a:ext cx="914401" cy="457200"/>
              </a:xfrm>
              <a:prstGeom prst="right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7176" name="Picture 8" descr="Gerelateerde afbeelding">
              <a:extLst>
                <a:ext uri="{FF2B5EF4-FFF2-40B4-BE49-F238E27FC236}">
                  <a16:creationId xmlns:a16="http://schemas.microsoft.com/office/drawing/2014/main" id="{BB5E84F3-BF5C-4BB6-97C8-649C6C768A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8157" y="3429000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218" name="Picture 2" descr="Afbeeldingsresultaat voor verdun">
            <a:extLst>
              <a:ext uri="{FF2B5EF4-FFF2-40B4-BE49-F238E27FC236}">
                <a16:creationId xmlns:a16="http://schemas.microsoft.com/office/drawing/2014/main" id="{7F1E5C0E-F898-4C79-85DA-EF1DE411C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232994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 5">
            <a:extLst>
              <a:ext uri="{FF2B5EF4-FFF2-40B4-BE49-F238E27FC236}">
                <a16:creationId xmlns:a16="http://schemas.microsoft.com/office/drawing/2014/main" id="{2FE871DB-E8E3-4C70-A6FB-8A545F0EE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286710"/>
              </p:ext>
            </p:extLst>
          </p:nvPr>
        </p:nvGraphicFramePr>
        <p:xfrm>
          <a:off x="7569641" y="1860082"/>
          <a:ext cx="1701359" cy="21945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01359">
                  <a:extLst>
                    <a:ext uri="{9D8B030D-6E8A-4147-A177-3AD203B41FA5}">
                      <a16:colId xmlns:a16="http://schemas.microsoft.com/office/drawing/2014/main" val="3156990538"/>
                    </a:ext>
                  </a:extLst>
                </a:gridCol>
              </a:tblGrid>
              <a:tr h="197744">
                <a:tc>
                  <a:txBody>
                    <a:bodyPr/>
                    <a:lstStyle/>
                    <a:p>
                      <a:r>
                        <a:rPr lang="en-GB" b="0" dirty="0"/>
                        <a:t>Verdun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448239"/>
                  </a:ext>
                </a:extLst>
              </a:tr>
              <a:tr h="197744">
                <a:tc>
                  <a:txBody>
                    <a:bodyPr/>
                    <a:lstStyle/>
                    <a:p>
                      <a:r>
                        <a:rPr lang="en-GB" dirty="0" err="1"/>
                        <a:t>ossuarium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700093"/>
                  </a:ext>
                </a:extLst>
              </a:tr>
              <a:tr h="197744">
                <a:tc>
                  <a:txBody>
                    <a:bodyPr/>
                    <a:lstStyle/>
                    <a:p>
                      <a:r>
                        <a:rPr lang="en-GB" dirty="0" err="1"/>
                        <a:t>Begraafplaats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205452"/>
                  </a:ext>
                </a:extLst>
              </a:tr>
              <a:tr h="197744">
                <a:tc>
                  <a:txBody>
                    <a:bodyPr/>
                    <a:lstStyle/>
                    <a:p>
                      <a:r>
                        <a:rPr lang="en-GB" dirty="0"/>
                        <a:t>Licht </a:t>
                      </a:r>
                      <a:r>
                        <a:rPr lang="en-GB" dirty="0" err="1"/>
                        <a:t>bewolkt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37749"/>
                  </a:ext>
                </a:extLst>
              </a:tr>
              <a:tr h="197744">
                <a:tc>
                  <a:txBody>
                    <a:bodyPr/>
                    <a:lstStyle/>
                    <a:p>
                      <a:r>
                        <a:rPr lang="en-GB" dirty="0" err="1"/>
                        <a:t>bomen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435877"/>
                  </a:ext>
                </a:extLst>
              </a:tr>
              <a:tr h="197744">
                <a:tc>
                  <a:txBody>
                    <a:bodyPr/>
                    <a:lstStyle/>
                    <a:p>
                      <a:r>
                        <a:rPr lang="en-GB" dirty="0" err="1"/>
                        <a:t>gras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71760"/>
                  </a:ext>
                </a:extLst>
              </a:tr>
            </a:tbl>
          </a:graphicData>
        </a:graphic>
      </p:graphicFrame>
      <p:sp>
        <p:nvSpPr>
          <p:cNvPr id="11" name="Tekstvak 10">
            <a:extLst>
              <a:ext uri="{FF2B5EF4-FFF2-40B4-BE49-F238E27FC236}">
                <a16:creationId xmlns:a16="http://schemas.microsoft.com/office/drawing/2014/main" id="{60F95E0A-9959-4C2C-8D50-45B3407972DA}"/>
              </a:ext>
            </a:extLst>
          </p:cNvPr>
          <p:cNvSpPr txBox="1"/>
          <p:nvPr/>
        </p:nvSpPr>
        <p:spPr>
          <a:xfrm>
            <a:off x="736600" y="6369464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4"/>
              </a:rPr>
              <a:t>https://azure.microsoft.com/nl-nl/services/cognitive-services/computer-vision/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720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76E27-9D83-496C-B8B3-5C8AB048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Oefeningen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233945-BF6E-4770-A016-99B8A8C1D5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91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E56E3-14A0-4A29-9D43-6324C816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IO-Scheme </a:t>
            </a:r>
            <a:r>
              <a:rPr lang="en-GB" dirty="0" err="1"/>
              <a:t>Som</a:t>
            </a:r>
            <a:r>
              <a:rPr lang="en-GB" dirty="0"/>
              <a:t> van </a:t>
            </a:r>
            <a:r>
              <a:rPr lang="en-GB" dirty="0" err="1"/>
              <a:t>getallen</a:t>
            </a:r>
            <a:endParaRPr lang="en-GB" dirty="0"/>
          </a:p>
        </p:txBody>
      </p:sp>
      <p:graphicFrame>
        <p:nvGraphicFramePr>
          <p:cNvPr id="11" name="Tabel 11">
            <a:extLst>
              <a:ext uri="{FF2B5EF4-FFF2-40B4-BE49-F238E27FC236}">
                <a16:creationId xmlns:a16="http://schemas.microsoft.com/office/drawing/2014/main" id="{65B9E5E4-5108-45FB-881F-96B10873E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883787"/>
              </p:ext>
            </p:extLst>
          </p:nvPr>
        </p:nvGraphicFramePr>
        <p:xfrm>
          <a:off x="1270000" y="2178435"/>
          <a:ext cx="1295400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779151124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59403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4602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53595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1789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628518"/>
                  </a:ext>
                </a:extLst>
              </a:tr>
            </a:tbl>
          </a:graphicData>
        </a:graphic>
      </p:graphicFrame>
      <p:graphicFrame>
        <p:nvGraphicFramePr>
          <p:cNvPr id="13" name="Tabel 11">
            <a:extLst>
              <a:ext uri="{FF2B5EF4-FFF2-40B4-BE49-F238E27FC236}">
                <a16:creationId xmlns:a16="http://schemas.microsoft.com/office/drawing/2014/main" id="{3FAF8BD9-6C9A-48FE-92C8-B74821288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565133"/>
              </p:ext>
            </p:extLst>
          </p:nvPr>
        </p:nvGraphicFramePr>
        <p:xfrm>
          <a:off x="7781223" y="2929652"/>
          <a:ext cx="1295400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779151124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594032"/>
                  </a:ext>
                </a:extLst>
              </a:tr>
            </a:tbl>
          </a:graphicData>
        </a:graphic>
      </p:graphicFrame>
      <p:grpSp>
        <p:nvGrpSpPr>
          <p:cNvPr id="15" name="Groep 14">
            <a:extLst>
              <a:ext uri="{FF2B5EF4-FFF2-40B4-BE49-F238E27FC236}">
                <a16:creationId xmlns:a16="http://schemas.microsoft.com/office/drawing/2014/main" id="{13DE6D10-9E4D-436D-8259-8B0D36112045}"/>
              </a:ext>
            </a:extLst>
          </p:cNvPr>
          <p:cNvGrpSpPr/>
          <p:nvPr/>
        </p:nvGrpSpPr>
        <p:grpSpPr>
          <a:xfrm>
            <a:off x="1270000" y="3112532"/>
            <a:ext cx="7806623" cy="2597535"/>
            <a:chOff x="1270000" y="3112532"/>
            <a:chExt cx="7806623" cy="2597535"/>
          </a:xfrm>
        </p:grpSpPr>
        <p:grpSp>
          <p:nvGrpSpPr>
            <p:cNvPr id="4" name="Groep 3">
              <a:extLst>
                <a:ext uri="{FF2B5EF4-FFF2-40B4-BE49-F238E27FC236}">
                  <a16:creationId xmlns:a16="http://schemas.microsoft.com/office/drawing/2014/main" id="{E7EAA7D9-37D5-483B-AD6E-6A22D6F299EC}"/>
                </a:ext>
              </a:extLst>
            </p:cNvPr>
            <p:cNvGrpSpPr/>
            <p:nvPr/>
          </p:nvGrpSpPr>
          <p:grpSpPr>
            <a:xfrm>
              <a:off x="1270000" y="3112532"/>
              <a:ext cx="7806623" cy="2597535"/>
              <a:chOff x="1007177" y="2393565"/>
              <a:chExt cx="7806623" cy="2597535"/>
            </a:xfrm>
          </p:grpSpPr>
          <p:sp>
            <p:nvSpPr>
              <p:cNvPr id="5" name="Rechthoek 4">
                <a:extLst>
                  <a:ext uri="{FF2B5EF4-FFF2-40B4-BE49-F238E27FC236}">
                    <a16:creationId xmlns:a16="http://schemas.microsoft.com/office/drawing/2014/main" id="{B73BF02F-A6FB-417B-B4FB-BE2B0B756AD9}"/>
                  </a:ext>
                </a:extLst>
              </p:cNvPr>
              <p:cNvSpPr/>
              <p:nvPr/>
            </p:nvSpPr>
            <p:spPr>
              <a:xfrm>
                <a:off x="1007177" y="3657600"/>
                <a:ext cx="12954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INPUT</a:t>
                </a:r>
              </a:p>
            </p:txBody>
          </p:sp>
          <p:sp>
            <p:nvSpPr>
              <p:cNvPr id="6" name="Rechthoek 5">
                <a:extLst>
                  <a:ext uri="{FF2B5EF4-FFF2-40B4-BE49-F238E27FC236}">
                    <a16:creationId xmlns:a16="http://schemas.microsoft.com/office/drawing/2014/main" id="{E678D851-92E8-44B9-88DD-48E9A195E95E}"/>
                  </a:ext>
                </a:extLst>
              </p:cNvPr>
              <p:cNvSpPr/>
              <p:nvPr/>
            </p:nvSpPr>
            <p:spPr>
              <a:xfrm>
                <a:off x="7518400" y="3673642"/>
                <a:ext cx="12954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OUTPUT</a:t>
                </a:r>
              </a:p>
            </p:txBody>
          </p:sp>
          <p:sp>
            <p:nvSpPr>
              <p:cNvPr id="7" name="Rechthoek: afgeronde hoeken 6">
                <a:extLst>
                  <a:ext uri="{FF2B5EF4-FFF2-40B4-BE49-F238E27FC236}">
                    <a16:creationId xmlns:a16="http://schemas.microsoft.com/office/drawing/2014/main" id="{F2A56DBB-A811-45C8-AA5B-903584808AAB}"/>
                  </a:ext>
                </a:extLst>
              </p:cNvPr>
              <p:cNvSpPr/>
              <p:nvPr/>
            </p:nvSpPr>
            <p:spPr>
              <a:xfrm>
                <a:off x="3630595" y="3314700"/>
                <a:ext cx="2590800" cy="16764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/>
                  <a:t>BLACK BOX</a:t>
                </a:r>
              </a:p>
              <a:p>
                <a:pPr algn="ctr"/>
                <a:r>
                  <a:rPr lang="en-GB" sz="2400" dirty="0"/>
                  <a:t>(BB)</a:t>
                </a:r>
              </a:p>
            </p:txBody>
          </p:sp>
          <p:sp>
            <p:nvSpPr>
              <p:cNvPr id="8" name="Tekstvak 7">
                <a:extLst>
                  <a:ext uri="{FF2B5EF4-FFF2-40B4-BE49-F238E27FC236}">
                    <a16:creationId xmlns:a16="http://schemas.microsoft.com/office/drawing/2014/main" id="{36274F82-859E-4EF8-8EF7-FFD0685F67C5}"/>
                  </a:ext>
                </a:extLst>
              </p:cNvPr>
              <p:cNvSpPr txBox="1"/>
              <p:nvPr/>
            </p:nvSpPr>
            <p:spPr>
              <a:xfrm>
                <a:off x="4318000" y="2393565"/>
                <a:ext cx="13716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PROCESS</a:t>
                </a:r>
                <a:endParaRPr lang="en-GB" dirty="0"/>
              </a:p>
              <a:p>
                <a:endParaRPr lang="en-GB" dirty="0"/>
              </a:p>
            </p:txBody>
          </p:sp>
          <p:sp>
            <p:nvSpPr>
              <p:cNvPr id="9" name="Pijl: rechts 8">
                <a:extLst>
                  <a:ext uri="{FF2B5EF4-FFF2-40B4-BE49-F238E27FC236}">
                    <a16:creationId xmlns:a16="http://schemas.microsoft.com/office/drawing/2014/main" id="{771DD1DB-6642-412A-9B4F-F919F007A636}"/>
                  </a:ext>
                </a:extLst>
              </p:cNvPr>
              <p:cNvSpPr/>
              <p:nvPr/>
            </p:nvSpPr>
            <p:spPr>
              <a:xfrm>
                <a:off x="2524892" y="3902242"/>
                <a:ext cx="914401" cy="457200"/>
              </a:xfrm>
              <a:prstGeom prst="right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Pijl: rechts 9">
                <a:extLst>
                  <a:ext uri="{FF2B5EF4-FFF2-40B4-BE49-F238E27FC236}">
                    <a16:creationId xmlns:a16="http://schemas.microsoft.com/office/drawing/2014/main" id="{4296E409-54E4-4F88-901A-F81DED951491}"/>
                  </a:ext>
                </a:extLst>
              </p:cNvPr>
              <p:cNvSpPr/>
              <p:nvPr/>
            </p:nvSpPr>
            <p:spPr>
              <a:xfrm>
                <a:off x="6381682" y="3898231"/>
                <a:ext cx="914401" cy="457200"/>
              </a:xfrm>
              <a:prstGeom prst="right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4" name="Picture 8" descr="Gerelateerde afbeelding">
              <a:extLst>
                <a:ext uri="{FF2B5EF4-FFF2-40B4-BE49-F238E27FC236}">
                  <a16:creationId xmlns:a16="http://schemas.microsoft.com/office/drawing/2014/main" id="{36FC813A-1AAA-467D-AA08-8AD28344B2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4988" y="4164009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3480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FD78A21437D84DAC5B32F2BB466A5D" ma:contentTypeVersion="0" ma:contentTypeDescription="Een nieuw document maken." ma:contentTypeScope="" ma:versionID="9879ad63ee20f36c5c94c0db403a1d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3963EC-CB83-4A74-AD17-7E027499DC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EA1D4-F61F-4ABF-9E02-4CAA736F83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F776112-665F-4321-8DF2-154B8CFE473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5504</TotalTime>
  <Words>1880</Words>
  <Application>Microsoft Office PowerPoint</Application>
  <PresentationFormat>Aangepast</PresentationFormat>
  <Paragraphs>538</Paragraphs>
  <Slides>80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80</vt:i4>
      </vt:variant>
    </vt:vector>
  </HeadingPairs>
  <TitlesOfParts>
    <vt:vector size="85" baseType="lpstr">
      <vt:lpstr>Arial</vt:lpstr>
      <vt:lpstr>Calibri</vt:lpstr>
      <vt:lpstr>Consolas</vt:lpstr>
      <vt:lpstr>Wingdings</vt:lpstr>
      <vt:lpstr>Office Theme</vt:lpstr>
      <vt:lpstr>PowerPoint-presentatie</vt:lpstr>
      <vt:lpstr>Inhoudstafel  </vt:lpstr>
      <vt:lpstr>PowerPoint-presentatie</vt:lpstr>
      <vt:lpstr>Probleemstelling  (Schlieffenplan WW1)</vt:lpstr>
      <vt:lpstr>Probleemstelling </vt:lpstr>
      <vt:lpstr>Probleemstelling</vt:lpstr>
      <vt:lpstr>Input – Output Schema (IO-Scheme)</vt:lpstr>
      <vt:lpstr>IO-Schema foto herkenning</vt:lpstr>
      <vt:lpstr>IO-Scheme Som van getallen</vt:lpstr>
      <vt:lpstr>algoritmes</vt:lpstr>
      <vt:lpstr>Sorterings algoritme (Insertion sort)</vt:lpstr>
      <vt:lpstr>Search algoritme (Linear Search)</vt:lpstr>
      <vt:lpstr>Methodes van gegevens verwerken</vt:lpstr>
      <vt:lpstr>Pseudo code</vt:lpstr>
      <vt:lpstr>Pseudo code</vt:lpstr>
      <vt:lpstr>Stroom Diagram (Componenten)</vt:lpstr>
      <vt:lpstr>Stroomdiagram (tel twee getallen op)</vt:lpstr>
      <vt:lpstr>Stroom diagram (cadeau)</vt:lpstr>
      <vt:lpstr>(Stroom diagram)</vt:lpstr>
      <vt:lpstr>Nassi-Schneiderman-diagram</vt:lpstr>
      <vt:lpstr>Nassi-Schneiderman-diagram</vt:lpstr>
      <vt:lpstr>Generaties van programmeertalen</vt:lpstr>
      <vt:lpstr>G1 (Machine language)</vt:lpstr>
      <vt:lpstr>G2 (Assambly)</vt:lpstr>
      <vt:lpstr>G3 (High level, C#)</vt:lpstr>
      <vt:lpstr>G3 (High level, C#)</vt:lpstr>
      <vt:lpstr>G4 (SQL)</vt:lpstr>
      <vt:lpstr>G5</vt:lpstr>
      <vt:lpstr>G5 (Logic apps on Azure)</vt:lpstr>
      <vt:lpstr>PowerPoint-presentatie</vt:lpstr>
      <vt:lpstr>PowerPoint-presentatie</vt:lpstr>
      <vt:lpstr>Oefening</vt:lpstr>
      <vt:lpstr>PowerPoint-presentatie</vt:lpstr>
      <vt:lpstr>PowerPoint-presentatie</vt:lpstr>
      <vt:lpstr>Datatypes</vt:lpstr>
      <vt:lpstr>Datatypes (Byte)</vt:lpstr>
      <vt:lpstr>Datatypes (int, uint)</vt:lpstr>
      <vt:lpstr>Datatypes (long, ulong)</vt:lpstr>
      <vt:lpstr>Datatypes (float)</vt:lpstr>
      <vt:lpstr>Datatypes (double)</vt:lpstr>
      <vt:lpstr>Datatypes (decimal)</vt:lpstr>
      <vt:lpstr>Datatypes (bool)</vt:lpstr>
      <vt:lpstr>Datatypes (char)</vt:lpstr>
      <vt:lpstr>Datatypes (ASCII – 1 byte – 8 bytes)</vt:lpstr>
      <vt:lpstr>Unicode (2 bytes – 16 bits)</vt:lpstr>
      <vt:lpstr>Datatypes (string)</vt:lpstr>
      <vt:lpstr>Datatypes (string)</vt:lpstr>
      <vt:lpstr>Datatypes Array</vt:lpstr>
      <vt:lpstr>Datatypes</vt:lpstr>
      <vt:lpstr>Datatypes classificatie</vt:lpstr>
      <vt:lpstr>Wat is een variabel</vt:lpstr>
      <vt:lpstr>Waaruit bestaat een variabel</vt:lpstr>
      <vt:lpstr>Waaruit bestaat een variabel</vt:lpstr>
      <vt:lpstr>Declareren</vt:lpstr>
      <vt:lpstr>Initialiseren</vt:lpstr>
      <vt:lpstr>Regels bij de naamgeving van een variable</vt:lpstr>
      <vt:lpstr>Oefeningen</vt:lpstr>
      <vt:lpstr>PowerPoint-presentatie</vt:lpstr>
      <vt:lpstr>Een project aanmaken (1/3)</vt:lpstr>
      <vt:lpstr>Een project aanmaken (2/3)</vt:lpstr>
      <vt:lpstr>Een project aanmaken (3/3)</vt:lpstr>
      <vt:lpstr>Navigeren in Visual studio</vt:lpstr>
      <vt:lpstr>Solution Explorer</vt:lpstr>
      <vt:lpstr>Erros en Warnings</vt:lpstr>
      <vt:lpstr>Editeren</vt:lpstr>
      <vt:lpstr>Runnen van een programma</vt:lpstr>
      <vt:lpstr>Resultaat van runnen</vt:lpstr>
      <vt:lpstr>De console</vt:lpstr>
      <vt:lpstr>Eigenschappen van de console</vt:lpstr>
      <vt:lpstr>Methods van de console</vt:lpstr>
      <vt:lpstr>Namespace van Console Class</vt:lpstr>
      <vt:lpstr>Namespace van Console Class</vt:lpstr>
      <vt:lpstr>C# programma – Hoe werkt het?</vt:lpstr>
      <vt:lpstr>C# Code conventies</vt:lpstr>
      <vt:lpstr>Schrijven naar de Console</vt:lpstr>
      <vt:lpstr>Een variable gebruiken als input voor Write/WriteLine</vt:lpstr>
      <vt:lpstr>Data opvragen aan de gebruiker</vt:lpstr>
      <vt:lpstr>String Concatenatie</vt:lpstr>
      <vt:lpstr>parsen</vt:lpstr>
      <vt:lpstr>Oefeningen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PRESENTATIETITEL</dc:title>
  <dc:creator>Ian Defever</dc:creator>
  <cp:lastModifiedBy>Thijs Vandaele</cp:lastModifiedBy>
  <cp:revision>373</cp:revision>
  <dcterms:created xsi:type="dcterms:W3CDTF">2017-03-10T10:11:29Z</dcterms:created>
  <dcterms:modified xsi:type="dcterms:W3CDTF">2019-09-27T20:23:12Z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2017-03-10T00:00:00Z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2017-03-10T00:00:00Z</vt:filetime>
  </property>
  <property fmtid="{D5CDD505-2E9C-101B-9397-08002B2CF9AE}" pid="5" name="ContentTypeId">
    <vt:lpwstr>0x0101007EFD78A21437D84DAC5B32F2BB466A5D</vt:lpwstr>
  </property>
</Properties>
</file>