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C82CB-C04A-43E1-9D59-01A3084BCD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CDF25E-3794-4DB3-A99B-A29D3A146F84}">
      <dgm:prSet/>
      <dgm:spPr/>
      <dgm:t>
        <a:bodyPr/>
        <a:lstStyle/>
        <a:p>
          <a:r>
            <a:rPr lang="en-US"/>
            <a:t>Build UML diagrams</a:t>
          </a:r>
        </a:p>
      </dgm:t>
    </dgm:pt>
    <dgm:pt modelId="{EAA7A93F-08D1-4DFA-A98A-0D234FA62DAE}" type="parTrans" cxnId="{4DB74BC5-E0F6-4506-9008-805B3088CAF2}">
      <dgm:prSet/>
      <dgm:spPr/>
      <dgm:t>
        <a:bodyPr/>
        <a:lstStyle/>
        <a:p>
          <a:endParaRPr lang="en-US"/>
        </a:p>
      </dgm:t>
    </dgm:pt>
    <dgm:pt modelId="{CE97A7CD-39BB-49C9-92CB-3BE1489217BB}" type="sibTrans" cxnId="{4DB74BC5-E0F6-4506-9008-805B3088CAF2}">
      <dgm:prSet/>
      <dgm:spPr/>
      <dgm:t>
        <a:bodyPr/>
        <a:lstStyle/>
        <a:p>
          <a:endParaRPr lang="en-US"/>
        </a:p>
      </dgm:t>
    </dgm:pt>
    <dgm:pt modelId="{831D5F8D-5A4C-413C-A845-263398A9C6E4}">
      <dgm:prSet/>
      <dgm:spPr/>
      <dgm:t>
        <a:bodyPr/>
        <a:lstStyle/>
        <a:p>
          <a:r>
            <a:rPr lang="en-US"/>
            <a:t>Account for appropriate stakeholders</a:t>
          </a:r>
        </a:p>
      </dgm:t>
    </dgm:pt>
    <dgm:pt modelId="{F4763B14-EC56-4912-AA1A-8ED13BD9DF4B}" type="parTrans" cxnId="{C9E8E5C7-6CAE-4C48-923F-25CDF52B3B1A}">
      <dgm:prSet/>
      <dgm:spPr/>
      <dgm:t>
        <a:bodyPr/>
        <a:lstStyle/>
        <a:p>
          <a:endParaRPr lang="en-US"/>
        </a:p>
      </dgm:t>
    </dgm:pt>
    <dgm:pt modelId="{8F8A7484-BC68-4E77-90BC-7B2CD569DA3E}" type="sibTrans" cxnId="{C9E8E5C7-6CAE-4C48-923F-25CDF52B3B1A}">
      <dgm:prSet/>
      <dgm:spPr/>
      <dgm:t>
        <a:bodyPr/>
        <a:lstStyle/>
        <a:p>
          <a:endParaRPr lang="en-US"/>
        </a:p>
      </dgm:t>
    </dgm:pt>
    <dgm:pt modelId="{50DE14F8-B8CD-44DB-9967-F10D7053C7EC}">
      <dgm:prSet/>
      <dgm:spPr/>
      <dgm:t>
        <a:bodyPr/>
        <a:lstStyle/>
        <a:p>
          <a:r>
            <a:rPr lang="en-US"/>
            <a:t>Apply proper principles to project development</a:t>
          </a:r>
        </a:p>
      </dgm:t>
    </dgm:pt>
    <dgm:pt modelId="{23C45022-02B6-4BC8-A39B-C7721567D340}" type="parTrans" cxnId="{DE7274DD-7D1B-4D82-931A-CBC01243F8DD}">
      <dgm:prSet/>
      <dgm:spPr/>
      <dgm:t>
        <a:bodyPr/>
        <a:lstStyle/>
        <a:p>
          <a:endParaRPr lang="en-US"/>
        </a:p>
      </dgm:t>
    </dgm:pt>
    <dgm:pt modelId="{13E3933C-2CBF-454F-BB72-EEF43FEB5F6B}" type="sibTrans" cxnId="{DE7274DD-7D1B-4D82-931A-CBC01243F8DD}">
      <dgm:prSet/>
      <dgm:spPr/>
      <dgm:t>
        <a:bodyPr/>
        <a:lstStyle/>
        <a:p>
          <a:endParaRPr lang="en-US"/>
        </a:p>
      </dgm:t>
    </dgm:pt>
    <dgm:pt modelId="{546A82E5-2076-4C44-BC61-CE1E327458CF}">
      <dgm:prSet/>
      <dgm:spPr/>
      <dgm:t>
        <a:bodyPr/>
        <a:lstStyle/>
        <a:p>
          <a:r>
            <a:rPr lang="en-US"/>
            <a:t>Adhere to UI design guidelines</a:t>
          </a:r>
        </a:p>
      </dgm:t>
    </dgm:pt>
    <dgm:pt modelId="{91512D76-9016-4EBB-B6F4-971F8576D552}" type="parTrans" cxnId="{EAFEC94B-C51C-4ECE-9F91-97497E26B28B}">
      <dgm:prSet/>
      <dgm:spPr/>
      <dgm:t>
        <a:bodyPr/>
        <a:lstStyle/>
        <a:p>
          <a:endParaRPr lang="en-US"/>
        </a:p>
      </dgm:t>
    </dgm:pt>
    <dgm:pt modelId="{E47109C4-65A0-467C-B53A-D5D649B0C09F}" type="sibTrans" cxnId="{EAFEC94B-C51C-4ECE-9F91-97497E26B28B}">
      <dgm:prSet/>
      <dgm:spPr/>
      <dgm:t>
        <a:bodyPr/>
        <a:lstStyle/>
        <a:p>
          <a:endParaRPr lang="en-US"/>
        </a:p>
      </dgm:t>
    </dgm:pt>
    <dgm:pt modelId="{6B186F79-0953-4E32-838A-2EA673677BE5}" type="pres">
      <dgm:prSet presAssocID="{A53C82CB-C04A-43E1-9D59-01A3084BCD28}" presName="root" presStyleCnt="0">
        <dgm:presLayoutVars>
          <dgm:dir/>
          <dgm:resizeHandles val="exact"/>
        </dgm:presLayoutVars>
      </dgm:prSet>
      <dgm:spPr/>
    </dgm:pt>
    <dgm:pt modelId="{DCC80DE1-CFDA-4760-A56B-D56487507538}" type="pres">
      <dgm:prSet presAssocID="{C2CDF25E-3794-4DB3-A99B-A29D3A146F84}" presName="compNode" presStyleCnt="0"/>
      <dgm:spPr/>
    </dgm:pt>
    <dgm:pt modelId="{07ADE51F-104C-45D3-A877-DA3EDF4F5C5A}" type="pres">
      <dgm:prSet presAssocID="{C2CDF25E-3794-4DB3-A99B-A29D3A146F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5003109-F14A-4699-B976-072F860BF84A}" type="pres">
      <dgm:prSet presAssocID="{C2CDF25E-3794-4DB3-A99B-A29D3A146F84}" presName="spaceRect" presStyleCnt="0"/>
      <dgm:spPr/>
    </dgm:pt>
    <dgm:pt modelId="{509C83F6-0530-440A-BF38-326D59331048}" type="pres">
      <dgm:prSet presAssocID="{C2CDF25E-3794-4DB3-A99B-A29D3A146F84}" presName="textRect" presStyleLbl="revTx" presStyleIdx="0" presStyleCnt="4">
        <dgm:presLayoutVars>
          <dgm:chMax val="1"/>
          <dgm:chPref val="1"/>
        </dgm:presLayoutVars>
      </dgm:prSet>
      <dgm:spPr/>
    </dgm:pt>
    <dgm:pt modelId="{6FD451FE-2C4E-40B4-95B5-380DC4CB592F}" type="pres">
      <dgm:prSet presAssocID="{CE97A7CD-39BB-49C9-92CB-3BE1489217BB}" presName="sibTrans" presStyleCnt="0"/>
      <dgm:spPr/>
    </dgm:pt>
    <dgm:pt modelId="{B8330619-625D-461A-92AC-D2E50B648B11}" type="pres">
      <dgm:prSet presAssocID="{831D5F8D-5A4C-413C-A845-263398A9C6E4}" presName="compNode" presStyleCnt="0"/>
      <dgm:spPr/>
    </dgm:pt>
    <dgm:pt modelId="{2144C14D-B633-4550-B626-60D9B2F4C1FC}" type="pres">
      <dgm:prSet presAssocID="{831D5F8D-5A4C-413C-A845-263398A9C6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B5673C9-959B-4635-B571-B062534A2E21}" type="pres">
      <dgm:prSet presAssocID="{831D5F8D-5A4C-413C-A845-263398A9C6E4}" presName="spaceRect" presStyleCnt="0"/>
      <dgm:spPr/>
    </dgm:pt>
    <dgm:pt modelId="{1DEA7870-E82D-4615-88D8-21EC728D0996}" type="pres">
      <dgm:prSet presAssocID="{831D5F8D-5A4C-413C-A845-263398A9C6E4}" presName="textRect" presStyleLbl="revTx" presStyleIdx="1" presStyleCnt="4">
        <dgm:presLayoutVars>
          <dgm:chMax val="1"/>
          <dgm:chPref val="1"/>
        </dgm:presLayoutVars>
      </dgm:prSet>
      <dgm:spPr/>
    </dgm:pt>
    <dgm:pt modelId="{9B8EA05C-3E15-4C4D-AC22-C4DB5D837EF1}" type="pres">
      <dgm:prSet presAssocID="{8F8A7484-BC68-4E77-90BC-7B2CD569DA3E}" presName="sibTrans" presStyleCnt="0"/>
      <dgm:spPr/>
    </dgm:pt>
    <dgm:pt modelId="{A6F1F1F3-8889-4B26-B392-6C1084202385}" type="pres">
      <dgm:prSet presAssocID="{50DE14F8-B8CD-44DB-9967-F10D7053C7EC}" presName="compNode" presStyleCnt="0"/>
      <dgm:spPr/>
    </dgm:pt>
    <dgm:pt modelId="{9159CCB2-45EF-4265-ADE3-72283A6FFD8D}" type="pres">
      <dgm:prSet presAssocID="{50DE14F8-B8CD-44DB-9967-F10D7053C7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55529F-E4C4-412E-95EE-354F0CFB075F}" type="pres">
      <dgm:prSet presAssocID="{50DE14F8-B8CD-44DB-9967-F10D7053C7EC}" presName="spaceRect" presStyleCnt="0"/>
      <dgm:spPr/>
    </dgm:pt>
    <dgm:pt modelId="{607576C6-32F4-4754-A15D-538E6BB713D8}" type="pres">
      <dgm:prSet presAssocID="{50DE14F8-B8CD-44DB-9967-F10D7053C7EC}" presName="textRect" presStyleLbl="revTx" presStyleIdx="2" presStyleCnt="4">
        <dgm:presLayoutVars>
          <dgm:chMax val="1"/>
          <dgm:chPref val="1"/>
        </dgm:presLayoutVars>
      </dgm:prSet>
      <dgm:spPr/>
    </dgm:pt>
    <dgm:pt modelId="{4F68761C-F2F4-45EF-AC04-B71A30439FEB}" type="pres">
      <dgm:prSet presAssocID="{13E3933C-2CBF-454F-BB72-EEF43FEB5F6B}" presName="sibTrans" presStyleCnt="0"/>
      <dgm:spPr/>
    </dgm:pt>
    <dgm:pt modelId="{782A6096-B2CE-45D7-BD13-75FBD85AA0D6}" type="pres">
      <dgm:prSet presAssocID="{546A82E5-2076-4C44-BC61-CE1E327458CF}" presName="compNode" presStyleCnt="0"/>
      <dgm:spPr/>
    </dgm:pt>
    <dgm:pt modelId="{0C805ACC-C03E-4A98-8AAE-547A9DBF454A}" type="pres">
      <dgm:prSet presAssocID="{546A82E5-2076-4C44-BC61-CE1E327458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1F3965D-D91A-40F5-B02F-881E368ED2FC}" type="pres">
      <dgm:prSet presAssocID="{546A82E5-2076-4C44-BC61-CE1E327458CF}" presName="spaceRect" presStyleCnt="0"/>
      <dgm:spPr/>
    </dgm:pt>
    <dgm:pt modelId="{3FDB0D5B-BB71-4229-A891-8F7C650C6549}" type="pres">
      <dgm:prSet presAssocID="{546A82E5-2076-4C44-BC61-CE1E327458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BA3D36-D25A-4247-99C8-D11E1906C886}" type="presOf" srcId="{546A82E5-2076-4C44-BC61-CE1E327458CF}" destId="{3FDB0D5B-BB71-4229-A891-8F7C650C6549}" srcOrd="0" destOrd="0" presId="urn:microsoft.com/office/officeart/2018/2/layout/IconLabelList"/>
    <dgm:cxn modelId="{1CDB8C65-63D2-4F1C-BDDA-89E938EFACEE}" type="presOf" srcId="{A53C82CB-C04A-43E1-9D59-01A3084BCD28}" destId="{6B186F79-0953-4E32-838A-2EA673677BE5}" srcOrd="0" destOrd="0" presId="urn:microsoft.com/office/officeart/2018/2/layout/IconLabelList"/>
    <dgm:cxn modelId="{EAFEC94B-C51C-4ECE-9F91-97497E26B28B}" srcId="{A53C82CB-C04A-43E1-9D59-01A3084BCD28}" destId="{546A82E5-2076-4C44-BC61-CE1E327458CF}" srcOrd="3" destOrd="0" parTransId="{91512D76-9016-4EBB-B6F4-971F8576D552}" sibTransId="{E47109C4-65A0-467C-B53A-D5D649B0C09F}"/>
    <dgm:cxn modelId="{C6329D51-A247-447B-B950-49E66A5AA127}" type="presOf" srcId="{831D5F8D-5A4C-413C-A845-263398A9C6E4}" destId="{1DEA7870-E82D-4615-88D8-21EC728D0996}" srcOrd="0" destOrd="0" presId="urn:microsoft.com/office/officeart/2018/2/layout/IconLabelList"/>
    <dgm:cxn modelId="{E5E448B2-9249-4549-839F-C5E89E3575DB}" type="presOf" srcId="{C2CDF25E-3794-4DB3-A99B-A29D3A146F84}" destId="{509C83F6-0530-440A-BF38-326D59331048}" srcOrd="0" destOrd="0" presId="urn:microsoft.com/office/officeart/2018/2/layout/IconLabelList"/>
    <dgm:cxn modelId="{4DB74BC5-E0F6-4506-9008-805B3088CAF2}" srcId="{A53C82CB-C04A-43E1-9D59-01A3084BCD28}" destId="{C2CDF25E-3794-4DB3-A99B-A29D3A146F84}" srcOrd="0" destOrd="0" parTransId="{EAA7A93F-08D1-4DFA-A98A-0D234FA62DAE}" sibTransId="{CE97A7CD-39BB-49C9-92CB-3BE1489217BB}"/>
    <dgm:cxn modelId="{C9E8E5C7-6CAE-4C48-923F-25CDF52B3B1A}" srcId="{A53C82CB-C04A-43E1-9D59-01A3084BCD28}" destId="{831D5F8D-5A4C-413C-A845-263398A9C6E4}" srcOrd="1" destOrd="0" parTransId="{F4763B14-EC56-4912-AA1A-8ED13BD9DF4B}" sibTransId="{8F8A7484-BC68-4E77-90BC-7B2CD569DA3E}"/>
    <dgm:cxn modelId="{DE7274DD-7D1B-4D82-931A-CBC01243F8DD}" srcId="{A53C82CB-C04A-43E1-9D59-01A3084BCD28}" destId="{50DE14F8-B8CD-44DB-9967-F10D7053C7EC}" srcOrd="2" destOrd="0" parTransId="{23C45022-02B6-4BC8-A39B-C7721567D340}" sibTransId="{13E3933C-2CBF-454F-BB72-EEF43FEB5F6B}"/>
    <dgm:cxn modelId="{C8DE34E6-8536-4873-AAC5-A82498BD8098}" type="presOf" srcId="{50DE14F8-B8CD-44DB-9967-F10D7053C7EC}" destId="{607576C6-32F4-4754-A15D-538E6BB713D8}" srcOrd="0" destOrd="0" presId="urn:microsoft.com/office/officeart/2018/2/layout/IconLabelList"/>
    <dgm:cxn modelId="{A44E3E66-DAA1-40B9-BDCF-ECF71D6A70C0}" type="presParOf" srcId="{6B186F79-0953-4E32-838A-2EA673677BE5}" destId="{DCC80DE1-CFDA-4760-A56B-D56487507538}" srcOrd="0" destOrd="0" presId="urn:microsoft.com/office/officeart/2018/2/layout/IconLabelList"/>
    <dgm:cxn modelId="{31D7D0BF-4242-4D44-B1FB-0021DA43A00B}" type="presParOf" srcId="{DCC80DE1-CFDA-4760-A56B-D56487507538}" destId="{07ADE51F-104C-45D3-A877-DA3EDF4F5C5A}" srcOrd="0" destOrd="0" presId="urn:microsoft.com/office/officeart/2018/2/layout/IconLabelList"/>
    <dgm:cxn modelId="{AEF2C258-6429-4BA0-88F3-7DF23C2DC7EB}" type="presParOf" srcId="{DCC80DE1-CFDA-4760-A56B-D56487507538}" destId="{25003109-F14A-4699-B976-072F860BF84A}" srcOrd="1" destOrd="0" presId="urn:microsoft.com/office/officeart/2018/2/layout/IconLabelList"/>
    <dgm:cxn modelId="{31FBC646-F09C-4FCA-B768-55643FA5F8AB}" type="presParOf" srcId="{DCC80DE1-CFDA-4760-A56B-D56487507538}" destId="{509C83F6-0530-440A-BF38-326D59331048}" srcOrd="2" destOrd="0" presId="urn:microsoft.com/office/officeart/2018/2/layout/IconLabelList"/>
    <dgm:cxn modelId="{19A95181-93FA-4B74-B1AB-9B2348CC758F}" type="presParOf" srcId="{6B186F79-0953-4E32-838A-2EA673677BE5}" destId="{6FD451FE-2C4E-40B4-95B5-380DC4CB592F}" srcOrd="1" destOrd="0" presId="urn:microsoft.com/office/officeart/2018/2/layout/IconLabelList"/>
    <dgm:cxn modelId="{15245DF0-65E2-4CE6-8337-41491CA3923C}" type="presParOf" srcId="{6B186F79-0953-4E32-838A-2EA673677BE5}" destId="{B8330619-625D-461A-92AC-D2E50B648B11}" srcOrd="2" destOrd="0" presId="urn:microsoft.com/office/officeart/2018/2/layout/IconLabelList"/>
    <dgm:cxn modelId="{573EDDAC-09AB-4A26-8ADD-B42AF564D9BF}" type="presParOf" srcId="{B8330619-625D-461A-92AC-D2E50B648B11}" destId="{2144C14D-B633-4550-B626-60D9B2F4C1FC}" srcOrd="0" destOrd="0" presId="urn:microsoft.com/office/officeart/2018/2/layout/IconLabelList"/>
    <dgm:cxn modelId="{B01A5082-4A10-419A-A8F7-FCCAA599E39E}" type="presParOf" srcId="{B8330619-625D-461A-92AC-D2E50B648B11}" destId="{6B5673C9-959B-4635-B571-B062534A2E21}" srcOrd="1" destOrd="0" presId="urn:microsoft.com/office/officeart/2018/2/layout/IconLabelList"/>
    <dgm:cxn modelId="{ABFECD02-4F40-49A0-8A4A-067EB1DE96CB}" type="presParOf" srcId="{B8330619-625D-461A-92AC-D2E50B648B11}" destId="{1DEA7870-E82D-4615-88D8-21EC728D0996}" srcOrd="2" destOrd="0" presId="urn:microsoft.com/office/officeart/2018/2/layout/IconLabelList"/>
    <dgm:cxn modelId="{973738CB-C0B3-4753-A50C-7DD38811A9E4}" type="presParOf" srcId="{6B186F79-0953-4E32-838A-2EA673677BE5}" destId="{9B8EA05C-3E15-4C4D-AC22-C4DB5D837EF1}" srcOrd="3" destOrd="0" presId="urn:microsoft.com/office/officeart/2018/2/layout/IconLabelList"/>
    <dgm:cxn modelId="{EE52E001-0428-47FD-AA52-CA8203389A6F}" type="presParOf" srcId="{6B186F79-0953-4E32-838A-2EA673677BE5}" destId="{A6F1F1F3-8889-4B26-B392-6C1084202385}" srcOrd="4" destOrd="0" presId="urn:microsoft.com/office/officeart/2018/2/layout/IconLabelList"/>
    <dgm:cxn modelId="{0668CDFF-35C2-4D4D-999D-0F37B81D4463}" type="presParOf" srcId="{A6F1F1F3-8889-4B26-B392-6C1084202385}" destId="{9159CCB2-45EF-4265-ADE3-72283A6FFD8D}" srcOrd="0" destOrd="0" presId="urn:microsoft.com/office/officeart/2018/2/layout/IconLabelList"/>
    <dgm:cxn modelId="{81DB489A-82D8-4E97-B23A-2427C1D3BB77}" type="presParOf" srcId="{A6F1F1F3-8889-4B26-B392-6C1084202385}" destId="{0955529F-E4C4-412E-95EE-354F0CFB075F}" srcOrd="1" destOrd="0" presId="urn:microsoft.com/office/officeart/2018/2/layout/IconLabelList"/>
    <dgm:cxn modelId="{FD73025E-256E-408D-844F-0B82BF2CF1A0}" type="presParOf" srcId="{A6F1F1F3-8889-4B26-B392-6C1084202385}" destId="{607576C6-32F4-4754-A15D-538E6BB713D8}" srcOrd="2" destOrd="0" presId="urn:microsoft.com/office/officeart/2018/2/layout/IconLabelList"/>
    <dgm:cxn modelId="{8991E3BA-03FD-4522-BA7D-06066873624E}" type="presParOf" srcId="{6B186F79-0953-4E32-838A-2EA673677BE5}" destId="{4F68761C-F2F4-45EF-AC04-B71A30439FEB}" srcOrd="5" destOrd="0" presId="urn:microsoft.com/office/officeart/2018/2/layout/IconLabelList"/>
    <dgm:cxn modelId="{E30B0400-AADE-48E1-9058-7734404F04AD}" type="presParOf" srcId="{6B186F79-0953-4E32-838A-2EA673677BE5}" destId="{782A6096-B2CE-45D7-BD13-75FBD85AA0D6}" srcOrd="6" destOrd="0" presId="urn:microsoft.com/office/officeart/2018/2/layout/IconLabelList"/>
    <dgm:cxn modelId="{C58EF3BC-9905-4EED-A6B5-F9888701FBED}" type="presParOf" srcId="{782A6096-B2CE-45D7-BD13-75FBD85AA0D6}" destId="{0C805ACC-C03E-4A98-8AAE-547A9DBF454A}" srcOrd="0" destOrd="0" presId="urn:microsoft.com/office/officeart/2018/2/layout/IconLabelList"/>
    <dgm:cxn modelId="{5CE8A559-20D8-4763-91D7-8D0F127EF5EC}" type="presParOf" srcId="{782A6096-B2CE-45D7-BD13-75FBD85AA0D6}" destId="{E1F3965D-D91A-40F5-B02F-881E368ED2FC}" srcOrd="1" destOrd="0" presId="urn:microsoft.com/office/officeart/2018/2/layout/IconLabelList"/>
    <dgm:cxn modelId="{5341D853-DBB5-435B-89B5-9823A93D15E9}" type="presParOf" srcId="{782A6096-B2CE-45D7-BD13-75FBD85AA0D6}" destId="{3FDB0D5B-BB71-4229-A891-8F7C650C65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169D5-68C7-46B5-89CA-B1D79CFF76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E48BBB-7306-4EFB-8FE0-76F8ABE28DAD}">
      <dgm:prSet/>
      <dgm:spPr/>
      <dgm:t>
        <a:bodyPr/>
        <a:lstStyle/>
        <a:p>
          <a:r>
            <a:rPr lang="en-US"/>
            <a:t>Programming</a:t>
          </a:r>
        </a:p>
      </dgm:t>
    </dgm:pt>
    <dgm:pt modelId="{1C688DD6-49B6-4094-B8B4-072A90086E64}" type="parTrans" cxnId="{10D095A0-7B48-40D3-87AC-36C6025CC6C6}">
      <dgm:prSet/>
      <dgm:spPr/>
      <dgm:t>
        <a:bodyPr/>
        <a:lstStyle/>
        <a:p>
          <a:endParaRPr lang="en-US"/>
        </a:p>
      </dgm:t>
    </dgm:pt>
    <dgm:pt modelId="{13C94549-979D-464D-BE7C-EAE82F0DE259}" type="sibTrans" cxnId="{10D095A0-7B48-40D3-87AC-36C6025CC6C6}">
      <dgm:prSet/>
      <dgm:spPr/>
      <dgm:t>
        <a:bodyPr/>
        <a:lstStyle/>
        <a:p>
          <a:endParaRPr lang="en-US"/>
        </a:p>
      </dgm:t>
    </dgm:pt>
    <dgm:pt modelId="{1F1B5483-754C-4402-A8CD-E5F15139041C}">
      <dgm:prSet/>
      <dgm:spPr/>
      <dgm:t>
        <a:bodyPr/>
        <a:lstStyle/>
        <a:p>
          <a:r>
            <a:rPr lang="en-US"/>
            <a:t>Unknown variables</a:t>
          </a:r>
        </a:p>
      </dgm:t>
    </dgm:pt>
    <dgm:pt modelId="{18C3163D-F19A-472E-AC2C-0E08ABDC1BB0}" type="parTrans" cxnId="{9099A8D3-60E9-472E-88B2-F41E6DBA43B1}">
      <dgm:prSet/>
      <dgm:spPr/>
      <dgm:t>
        <a:bodyPr/>
        <a:lstStyle/>
        <a:p>
          <a:endParaRPr lang="en-US"/>
        </a:p>
      </dgm:t>
    </dgm:pt>
    <dgm:pt modelId="{515D9894-29D6-4D55-A7D9-AA5353FEFD46}" type="sibTrans" cxnId="{9099A8D3-60E9-472E-88B2-F41E6DBA43B1}">
      <dgm:prSet/>
      <dgm:spPr/>
      <dgm:t>
        <a:bodyPr/>
        <a:lstStyle/>
        <a:p>
          <a:endParaRPr lang="en-US"/>
        </a:p>
      </dgm:t>
    </dgm:pt>
    <dgm:pt modelId="{67F153E0-1A55-4492-8097-C72D699A9028}" type="pres">
      <dgm:prSet presAssocID="{C21169D5-68C7-46B5-89CA-B1D79CFF76F0}" presName="root" presStyleCnt="0">
        <dgm:presLayoutVars>
          <dgm:dir/>
          <dgm:resizeHandles val="exact"/>
        </dgm:presLayoutVars>
      </dgm:prSet>
      <dgm:spPr/>
    </dgm:pt>
    <dgm:pt modelId="{F7FDABCB-B664-41A3-AC86-21D13BCBF29A}" type="pres">
      <dgm:prSet presAssocID="{63E48BBB-7306-4EFB-8FE0-76F8ABE28DAD}" presName="compNode" presStyleCnt="0"/>
      <dgm:spPr/>
    </dgm:pt>
    <dgm:pt modelId="{EF774D11-F587-45E5-8103-B9DF0E44E640}" type="pres">
      <dgm:prSet presAssocID="{63E48BBB-7306-4EFB-8FE0-76F8ABE28D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78F2554-B7C1-4E72-8D05-C1D892ED348E}" type="pres">
      <dgm:prSet presAssocID="{63E48BBB-7306-4EFB-8FE0-76F8ABE28DAD}" presName="spaceRect" presStyleCnt="0"/>
      <dgm:spPr/>
    </dgm:pt>
    <dgm:pt modelId="{6ACBC04D-B5AC-4880-AB89-1926D72CC5DD}" type="pres">
      <dgm:prSet presAssocID="{63E48BBB-7306-4EFB-8FE0-76F8ABE28DAD}" presName="textRect" presStyleLbl="revTx" presStyleIdx="0" presStyleCnt="2">
        <dgm:presLayoutVars>
          <dgm:chMax val="1"/>
          <dgm:chPref val="1"/>
        </dgm:presLayoutVars>
      </dgm:prSet>
      <dgm:spPr/>
    </dgm:pt>
    <dgm:pt modelId="{708AC74D-940F-4101-B080-E77157BE00F9}" type="pres">
      <dgm:prSet presAssocID="{13C94549-979D-464D-BE7C-EAE82F0DE259}" presName="sibTrans" presStyleCnt="0"/>
      <dgm:spPr/>
    </dgm:pt>
    <dgm:pt modelId="{77A4D6C9-F344-4876-8FE8-B032C24496E5}" type="pres">
      <dgm:prSet presAssocID="{1F1B5483-754C-4402-A8CD-E5F15139041C}" presName="compNode" presStyleCnt="0"/>
      <dgm:spPr/>
    </dgm:pt>
    <dgm:pt modelId="{18B0120B-C788-49DE-8624-A3DD66A9FC37}" type="pres">
      <dgm:prSet presAssocID="{1F1B5483-754C-4402-A8CD-E5F1513904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3BD2008-287D-4E9D-A98C-3A2F81F6ED4B}" type="pres">
      <dgm:prSet presAssocID="{1F1B5483-754C-4402-A8CD-E5F15139041C}" presName="spaceRect" presStyleCnt="0"/>
      <dgm:spPr/>
    </dgm:pt>
    <dgm:pt modelId="{62263484-F9BE-4D4D-B08D-8BB964A9D016}" type="pres">
      <dgm:prSet presAssocID="{1F1B5483-754C-4402-A8CD-E5F1513904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0BC837-9218-469C-A877-0F1CE8947B51}" type="presOf" srcId="{63E48BBB-7306-4EFB-8FE0-76F8ABE28DAD}" destId="{6ACBC04D-B5AC-4880-AB89-1926D72CC5DD}" srcOrd="0" destOrd="0" presId="urn:microsoft.com/office/officeart/2018/2/layout/IconLabelList"/>
    <dgm:cxn modelId="{702D4E62-6215-4835-AE6C-13D874E345DC}" type="presOf" srcId="{1F1B5483-754C-4402-A8CD-E5F15139041C}" destId="{62263484-F9BE-4D4D-B08D-8BB964A9D016}" srcOrd="0" destOrd="0" presId="urn:microsoft.com/office/officeart/2018/2/layout/IconLabelList"/>
    <dgm:cxn modelId="{E2CBA29D-3FCE-42CC-84F4-283B4EF6BD54}" type="presOf" srcId="{C21169D5-68C7-46B5-89CA-B1D79CFF76F0}" destId="{67F153E0-1A55-4492-8097-C72D699A9028}" srcOrd="0" destOrd="0" presId="urn:microsoft.com/office/officeart/2018/2/layout/IconLabelList"/>
    <dgm:cxn modelId="{10D095A0-7B48-40D3-87AC-36C6025CC6C6}" srcId="{C21169D5-68C7-46B5-89CA-B1D79CFF76F0}" destId="{63E48BBB-7306-4EFB-8FE0-76F8ABE28DAD}" srcOrd="0" destOrd="0" parTransId="{1C688DD6-49B6-4094-B8B4-072A90086E64}" sibTransId="{13C94549-979D-464D-BE7C-EAE82F0DE259}"/>
    <dgm:cxn modelId="{9099A8D3-60E9-472E-88B2-F41E6DBA43B1}" srcId="{C21169D5-68C7-46B5-89CA-B1D79CFF76F0}" destId="{1F1B5483-754C-4402-A8CD-E5F15139041C}" srcOrd="1" destOrd="0" parTransId="{18C3163D-F19A-472E-AC2C-0E08ABDC1BB0}" sibTransId="{515D9894-29D6-4D55-A7D9-AA5353FEFD46}"/>
    <dgm:cxn modelId="{2D302346-947B-4745-B92E-8E14D67DB22D}" type="presParOf" srcId="{67F153E0-1A55-4492-8097-C72D699A9028}" destId="{F7FDABCB-B664-41A3-AC86-21D13BCBF29A}" srcOrd="0" destOrd="0" presId="urn:microsoft.com/office/officeart/2018/2/layout/IconLabelList"/>
    <dgm:cxn modelId="{F734861A-B46B-4173-B411-5ACBBFEB7FB5}" type="presParOf" srcId="{F7FDABCB-B664-41A3-AC86-21D13BCBF29A}" destId="{EF774D11-F587-45E5-8103-B9DF0E44E640}" srcOrd="0" destOrd="0" presId="urn:microsoft.com/office/officeart/2018/2/layout/IconLabelList"/>
    <dgm:cxn modelId="{2CA3C7F3-438F-4DF2-88EC-DAC837925353}" type="presParOf" srcId="{F7FDABCB-B664-41A3-AC86-21D13BCBF29A}" destId="{D78F2554-B7C1-4E72-8D05-C1D892ED348E}" srcOrd="1" destOrd="0" presId="urn:microsoft.com/office/officeart/2018/2/layout/IconLabelList"/>
    <dgm:cxn modelId="{3193973B-86CD-41BF-8C65-A08DBE5052AB}" type="presParOf" srcId="{F7FDABCB-B664-41A3-AC86-21D13BCBF29A}" destId="{6ACBC04D-B5AC-4880-AB89-1926D72CC5DD}" srcOrd="2" destOrd="0" presId="urn:microsoft.com/office/officeart/2018/2/layout/IconLabelList"/>
    <dgm:cxn modelId="{A03BDD23-E7C7-4F6E-98C8-EE28AB2430A1}" type="presParOf" srcId="{67F153E0-1A55-4492-8097-C72D699A9028}" destId="{708AC74D-940F-4101-B080-E77157BE00F9}" srcOrd="1" destOrd="0" presId="urn:microsoft.com/office/officeart/2018/2/layout/IconLabelList"/>
    <dgm:cxn modelId="{6FB6429F-EC82-461D-9495-35F76E20A5CC}" type="presParOf" srcId="{67F153E0-1A55-4492-8097-C72D699A9028}" destId="{77A4D6C9-F344-4876-8FE8-B032C24496E5}" srcOrd="2" destOrd="0" presId="urn:microsoft.com/office/officeart/2018/2/layout/IconLabelList"/>
    <dgm:cxn modelId="{6648259E-AA44-49FB-8870-46BC5B65C7D9}" type="presParOf" srcId="{77A4D6C9-F344-4876-8FE8-B032C24496E5}" destId="{18B0120B-C788-49DE-8624-A3DD66A9FC37}" srcOrd="0" destOrd="0" presId="urn:microsoft.com/office/officeart/2018/2/layout/IconLabelList"/>
    <dgm:cxn modelId="{14A7A038-E1EF-44C0-B1AA-A39E541855D1}" type="presParOf" srcId="{77A4D6C9-F344-4876-8FE8-B032C24496E5}" destId="{53BD2008-287D-4E9D-A98C-3A2F81F6ED4B}" srcOrd="1" destOrd="0" presId="urn:microsoft.com/office/officeart/2018/2/layout/IconLabelList"/>
    <dgm:cxn modelId="{6E8CFCE8-4235-439A-BCCE-7B4AA732771E}" type="presParOf" srcId="{77A4D6C9-F344-4876-8FE8-B032C24496E5}" destId="{62263484-F9BE-4D4D-B08D-8BB964A9D0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DE51F-104C-45D3-A877-DA3EDF4F5C5A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C83F6-0530-440A-BF38-326D59331048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UML diagrams</a:t>
          </a:r>
        </a:p>
      </dsp:txBody>
      <dsp:txXfrm>
        <a:off x="569079" y="2427788"/>
        <a:ext cx="2072362" cy="720000"/>
      </dsp:txXfrm>
    </dsp:sp>
    <dsp:sp modelId="{2144C14D-B633-4550-B626-60D9B2F4C1FC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A7870-E82D-4615-88D8-21EC728D0996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Account for appropriate stakeholders</a:t>
          </a:r>
        </a:p>
      </dsp:txBody>
      <dsp:txXfrm>
        <a:off x="3004105" y="2427788"/>
        <a:ext cx="2072362" cy="720000"/>
      </dsp:txXfrm>
    </dsp:sp>
    <dsp:sp modelId="{9159CCB2-45EF-4265-ADE3-72283A6FFD8D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576C6-32F4-4754-A15D-538E6BB713D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 proper principles to project development</a:t>
          </a:r>
        </a:p>
      </dsp:txBody>
      <dsp:txXfrm>
        <a:off x="5439131" y="2427788"/>
        <a:ext cx="2072362" cy="720000"/>
      </dsp:txXfrm>
    </dsp:sp>
    <dsp:sp modelId="{0C805ACC-C03E-4A98-8AAE-547A9DBF454A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B0D5B-BB71-4229-A891-8F7C650C6549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Adhere to UI design guidelines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74D11-F587-45E5-8103-B9DF0E44E64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BC04D-B5AC-4880-AB89-1926D72CC5DD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Programming</a:t>
          </a:r>
        </a:p>
      </dsp:txBody>
      <dsp:txXfrm>
        <a:off x="559800" y="3022743"/>
        <a:ext cx="4320000" cy="720000"/>
      </dsp:txXfrm>
    </dsp:sp>
    <dsp:sp modelId="{18B0120B-C788-49DE-8624-A3DD66A9FC37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63484-F9BE-4D4D-B08D-8BB964A9D016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Unknown variables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5400000">
            <a:off x="-8358195" y="-198960"/>
            <a:ext cx="12267576" cy="2152745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402182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E943-19A2-4085-AC50-0D2EE37DD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B67D0-3254-4CC8-BE4B-59A20572E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D20F-53BF-4A2B-8CC6-A8CFC48A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3120-61AB-4CCC-B4E3-042E0E06A9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D27-6456-4822-AA58-6C31BC60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49D9-D6B2-43F6-856E-C934448D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EE6-F5D2-4494-8E8E-6598E270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3C47-C66F-4791-96CE-E09C4950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05C1-A743-4720-8F68-F456217C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D1FD-D9F8-4B57-9722-EE702EFC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3120-61AB-4CCC-B4E3-042E0E06A9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E849-B784-4479-B605-4D78F807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98066-899E-40C1-AD08-8138BA2E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FEE6-F5D2-4494-8E8E-6598E270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06953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35445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218721" y="1547381"/>
            <a:ext cx="3275919" cy="3757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867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452556" y="1970195"/>
            <a:ext cx="3391226" cy="1935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92747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385633" y="1218357"/>
            <a:ext cx="2145767" cy="38137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347524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705888" y="1956343"/>
            <a:ext cx="3784678" cy="23901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67012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975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954417" y="976363"/>
            <a:ext cx="4211596" cy="4210499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rot="10800000">
            <a:off x="-11726" y="5487365"/>
            <a:ext cx="12270772" cy="2152185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67466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1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E900401-7A3A-47AC-9A2A-3289FA3E9F1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buNone/>
            </a:pPr>
            <a:r>
              <a: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Bespectacled Builders</a:t>
            </a:r>
          </a:p>
          <a:p>
            <a:pPr marL="0" indent="0" algn="ctr" defTabSz="914400">
              <a:buNone/>
            </a:pPr>
            <a:r>
              <a: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Elena Corpus</a:t>
            </a:r>
          </a:p>
          <a:p>
            <a:pPr marL="0" indent="0" algn="ctr" defTabSz="914400">
              <a:buNone/>
            </a:pPr>
            <a:r>
              <a: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Lucas Iverson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75E08-4BDB-4E29-92D3-801BDFED3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NextGen ATC</a:t>
            </a:r>
            <a:br>
              <a:rPr lang="en-US" sz="31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Next Generation Air Traffic Control Display System</a:t>
            </a:r>
          </a:p>
        </p:txBody>
      </p:sp>
    </p:spTree>
    <p:extLst>
      <p:ext uri="{BB962C8B-B14F-4D97-AF65-F5344CB8AC3E}">
        <p14:creationId xmlns:p14="http://schemas.microsoft.com/office/powerpoint/2010/main" val="1576202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1D8391-A679-40F4-B119-A727B5125E7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Issues Encountered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D5E0A60F-D0C6-4A2F-AAF5-D2588854B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5198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762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4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8B796-F155-43E5-9878-6E82E7FF794C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And now… Our demo:</a:t>
            </a:r>
          </a:p>
        </p:txBody>
      </p:sp>
    </p:spTree>
    <p:extLst>
      <p:ext uri="{BB962C8B-B14F-4D97-AF65-F5344CB8AC3E}">
        <p14:creationId xmlns:p14="http://schemas.microsoft.com/office/powerpoint/2010/main" val="1949865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F87AD-27C8-49ED-B575-4F0B23815CF3}"/>
              </a:ext>
            </a:extLst>
          </p:cNvPr>
          <p:cNvSpPr/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NextGen Display System Project Overview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8A3A501-6DF5-4C3D-A37D-D6045ADC6507}"/>
              </a:ext>
            </a:extLst>
          </p:cNvPr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Per the FAA:</a:t>
            </a:r>
          </a:p>
          <a:p>
            <a:pPr marL="1199967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“Through our modernization efforts, the FAA is creating new interconnected systems that fundamentally change and improve how National Airspace System (NAS) users see, navigate, and communicate.”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Our focus is on the UX for the Air Traffic Controllers</a:t>
            </a:r>
          </a:p>
          <a:p>
            <a:pPr marL="1199967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Specifically via radar scopes</a:t>
            </a:r>
          </a:p>
          <a:p>
            <a:pPr marL="1199967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Incorporate TCAS technology</a:t>
            </a:r>
          </a:p>
          <a:p>
            <a:pPr marL="1199967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Enhanced information and instruction capabilities with new interface</a:t>
            </a:r>
          </a:p>
        </p:txBody>
      </p:sp>
    </p:spTree>
    <p:extLst>
      <p:ext uri="{BB962C8B-B14F-4D97-AF65-F5344CB8AC3E}">
        <p14:creationId xmlns:p14="http://schemas.microsoft.com/office/powerpoint/2010/main" val="194551651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green, object, large, holding&#10;&#10;Description automatically generated">
            <a:extLst>
              <a:ext uri="{FF2B5EF4-FFF2-40B4-BE49-F238E27FC236}">
                <a16:creationId xmlns:a16="http://schemas.microsoft.com/office/drawing/2014/main" id="{D6B0427E-8B01-41E0-808F-8C1CAE9D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54" y="492573"/>
            <a:ext cx="6340480" cy="5880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9C04E-F2D8-4DD8-93FB-5C65B26DB3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green, object, large, holding&#10;&#10;Description automatically generated">
            <a:extLst>
              <a:ext uri="{FF2B5EF4-FFF2-40B4-BE49-F238E27FC236}">
                <a16:creationId xmlns:a16="http://schemas.microsoft.com/office/drawing/2014/main" id="{A897FCE2-E48C-4197-9C80-E2502CC036A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3A82C2-A9EA-44A9-95FD-ADB671942BD0}"/>
              </a:ext>
            </a:extLst>
          </p:cNvPr>
          <p:cNvSpPr/>
          <p:nvPr/>
        </p:nvSpPr>
        <p:spPr>
          <a:xfrm>
            <a:off x="1054889" y="1319806"/>
            <a:ext cx="3714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</a:rPr>
              <a:t>Outdated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Radar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Example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944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604BE-A6F7-4D91-A906-447ED1BB4A59}"/>
              </a:ext>
            </a:extLst>
          </p:cNvPr>
          <p:cNvSpPr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Base Scope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New Base Scope image">
            <a:extLst>
              <a:ext uri="{FF2B5EF4-FFF2-40B4-BE49-F238E27FC236}">
                <a16:creationId xmlns:a16="http://schemas.microsoft.com/office/drawing/2014/main" id="{EC3719E8-5220-4AF4-9219-00791BB3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6" b="-2"/>
          <a:stretch/>
        </p:blipFill>
        <p:spPr>
          <a:xfrm>
            <a:off x="5192233" y="492573"/>
            <a:ext cx="6476722" cy="5880796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ADAB7-EF38-4179-90AE-256EBD2E13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3429000"/>
            <a:ext cx="0" cy="0"/>
          </a:xfrm>
        </p:spPr>
      </p:pic>
    </p:spTree>
    <p:extLst>
      <p:ext uri="{BB962C8B-B14F-4D97-AF65-F5344CB8AC3E}">
        <p14:creationId xmlns:p14="http://schemas.microsoft.com/office/powerpoint/2010/main" val="616207435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E74B6A-46B3-4A03-97D1-5CDE3681C64D}"/>
              </a:ext>
            </a:extLst>
          </p:cNvPr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F7B3F5-60E5-4636-B3D4-DEE463E22418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General Design?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Future changes?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Who is main focus?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How complex to build initial demo?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04596504-4775-4E93-983A-4640F7BD4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1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E74B6A-46B3-4A03-97D1-5CDE3681C64D}"/>
              </a:ext>
            </a:extLst>
          </p:cNvPr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F7B3F5-60E5-4636-B3D4-DEE463E22418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Keep scope simple, yet flexible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Touchscreen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Primary user –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Air Traffic Controller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Initial demo will be base scope – local needs will be determined and added as project develops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04596504-4775-4E93-983A-4640F7BD4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4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3879E-B623-463F-A1E3-4ACFAD09720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9C7A2B7-D523-4ABC-95D1-DB2F10BFB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699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437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549EF8-CC9D-4F2C-B844-E97AF334E7C9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Use Case Diagram / Use Case 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0BD37-87F5-4DDB-B767-20FA0604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452BC3F-09F2-4A66-B6B3-B58E7855CD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4349" r="4349"/>
          <a:stretch>
            <a:fillRect/>
          </a:stretch>
        </p:blipFill>
        <p:spPr>
          <a:xfrm>
            <a:off x="639366" y="875806"/>
            <a:ext cx="3483526" cy="49550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FE5C4E-0B5D-4AB5-9877-3993F84A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CD363-F1A0-4DE2-A310-D49EFF92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38" y="1443617"/>
            <a:ext cx="2804299" cy="10095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048CCE-094B-4948-B61B-DE627F17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69E8E-641D-42D5-9AF2-4FE1D15D5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415" y="1445361"/>
            <a:ext cx="2775335" cy="100605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B48934-4796-4249-B64C-EE2375977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8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AF89D-81D5-48AE-8DDE-8B11D9192CF0}"/>
              </a:ext>
            </a:extLst>
          </p:cNvPr>
          <p:cNvSpPr txBox="1"/>
          <p:nvPr/>
        </p:nvSpPr>
        <p:spPr>
          <a:xfrm>
            <a:off x="1888787" y="2694561"/>
            <a:ext cx="8414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issues encountered were related to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E364C-963A-47FF-BB7B-CF44CE5B5FBD}"/>
              </a:ext>
            </a:extLst>
          </p:cNvPr>
          <p:cNvSpPr txBox="1"/>
          <p:nvPr/>
        </p:nvSpPr>
        <p:spPr>
          <a:xfrm>
            <a:off x="1546698" y="904672"/>
            <a:ext cx="811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 encountered</a:t>
            </a:r>
          </a:p>
        </p:txBody>
      </p:sp>
    </p:spTree>
    <p:extLst>
      <p:ext uri="{BB962C8B-B14F-4D97-AF65-F5344CB8AC3E}">
        <p14:creationId xmlns:p14="http://schemas.microsoft.com/office/powerpoint/2010/main" val="9917237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</vt:lpstr>
      <vt:lpstr>Lato Light</vt:lpstr>
      <vt:lpstr>Nunito Light</vt:lpstr>
      <vt:lpstr>Default Theme</vt:lpstr>
      <vt:lpstr>NextGen ATC Next Generation Air Traffic Control Display System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 ATC Next Generation Air Traffic Control Display System</dc:title>
  <dc:creator>Lucas Iverson</dc:creator>
  <cp:lastModifiedBy>Lucas Iverson</cp:lastModifiedBy>
  <cp:revision>1</cp:revision>
  <dcterms:created xsi:type="dcterms:W3CDTF">2019-12-04T16:46:25Z</dcterms:created>
  <dcterms:modified xsi:type="dcterms:W3CDTF">2019-12-04T16:46:40Z</dcterms:modified>
</cp:coreProperties>
</file>