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ppt/comments/comment20.xml" ContentType="application/vnd.openxmlformats-officedocument.presentationml.comments+xml"/>
  <Override PartName="/ppt/comments/comment21.xml" ContentType="application/vnd.openxmlformats-officedocument.presentationml.comments+xml"/>
  <Override PartName="/ppt/comments/comment22.xml" ContentType="application/vnd.openxmlformats-officedocument.presentationml.comments+xml"/>
  <Override PartName="/ppt/comments/comment23.xml" ContentType="application/vnd.openxmlformats-officedocument.presentationml.comments+xml"/>
  <Override PartName="/ppt/comments/comment24.xml" ContentType="application/vnd.openxmlformats-officedocument.presentationml.comments+xml"/>
  <Override PartName="/ppt/comments/comment25.xml" ContentType="application/vnd.openxmlformats-officedocument.presentationml.comments+xml"/>
  <Override PartName="/ppt/comments/comment26.xml" ContentType="application/vnd.openxmlformats-officedocument.presentationml.comments+xml"/>
  <Override PartName="/ppt/comments/comment27.xml" ContentType="application/vnd.openxmlformats-officedocument.presentationml.comments+xml"/>
  <Override PartName="/ppt/comments/comment28.xml" ContentType="application/vnd.openxmlformats-officedocument.presentationml.comments+xml"/>
  <Override PartName="/ppt/comments/comment29.xml" ContentType="application/vnd.openxmlformats-officedocument.presentationml.comments+xml"/>
  <Override PartName="/ppt/comments/comment30.xml" ContentType="application/vnd.openxmlformats-officedocument.presentationml.comments+xml"/>
  <Override PartName="/ppt/comments/comment31.xml" ContentType="application/vnd.openxmlformats-officedocument.presentationml.comments+xml"/>
  <Override PartName="/ppt/comments/comment32.xml" ContentType="application/vnd.openxmlformats-officedocument.presentationml.comments+xml"/>
  <Override PartName="/ppt/comments/comment33.xml" ContentType="application/vnd.openxmlformats-officedocument.presentationml.comments+xml"/>
  <Override PartName="/ppt/comments/comment34.xml" ContentType="application/vnd.openxmlformats-officedocument.presentationml.comments+xml"/>
  <Override PartName="/ppt/comments/comment35.xml" ContentType="application/vnd.openxmlformats-officedocument.presentationml.comments+xml"/>
  <Override PartName="/ppt/comments/comment36.xml" ContentType="application/vnd.openxmlformats-officedocument.presentationml.comments+xml"/>
  <Override PartName="/ppt/comments/comment37.xml" ContentType="application/vnd.openxmlformats-officedocument.presentationml.comments+xml"/>
  <Override PartName="/ppt/comments/comment38.xml" ContentType="application/vnd.openxmlformats-officedocument.presentationml.comments+xml"/>
  <Override PartName="/ppt/comments/comment39.xml" ContentType="application/vnd.openxmlformats-officedocument.presentationml.comments+xml"/>
  <Override PartName="/ppt/comments/comment40.xml" ContentType="application/vnd.openxmlformats-officedocument.presentationml.comments+xml"/>
  <Override PartName="/ppt/comments/comment41.xml" ContentType="application/vnd.openxmlformats-officedocument.presentationml.comments+xml"/>
  <Override PartName="/ppt/comments/comment42.xml" ContentType="application/vnd.openxmlformats-officedocument.presentationml.comments+xml"/>
  <Override PartName="/ppt/comments/comment43.xml" ContentType="application/vnd.openxmlformats-officedocument.presentationml.comments+xml"/>
  <Override PartName="/ppt/comments/comment44.xml" ContentType="application/vnd.openxmlformats-officedocument.presentationml.comments+xml"/>
  <Override PartName="/ppt/comments/comment45.xml" ContentType="application/vnd.openxmlformats-officedocument.presentationml.comments+xml"/>
  <Override PartName="/ppt/comments/comment46.xml" ContentType="application/vnd.openxmlformats-officedocument.presentationml.comments+xml"/>
  <Override PartName="/ppt/comments/comment47.xml" ContentType="application/vnd.openxmlformats-officedocument.presentationml.comments+xml"/>
  <Override PartName="/ppt/comments/comment48.xml" ContentType="application/vnd.openxmlformats-officedocument.presentationml.comments+xml"/>
  <Override PartName="/ppt/comments/comment49.xml" ContentType="application/vnd.openxmlformats-officedocument.presentationml.comments+xml"/>
  <Override PartName="/ppt/comments/comment50.xml" ContentType="application/vnd.openxmlformats-officedocument.presentationml.comments+xml"/>
  <Override PartName="/ppt/comments/comment51.xml" ContentType="application/vnd.openxmlformats-officedocument.presentationml.comments+xml"/>
  <Override PartName="/ppt/comments/comment52.xml" ContentType="application/vnd.openxmlformats-officedocument.presentationml.comments+xml"/>
  <Override PartName="/ppt/comments/comment53.xml" ContentType="application/vnd.openxmlformats-officedocument.presentationml.comments+xml"/>
  <Override PartName="/ppt/comments/comment54.xml" ContentType="application/vnd.openxmlformats-officedocument.presentationml.comments+xml"/>
  <Override PartName="/ppt/comments/comment55.xml" ContentType="application/vnd.openxmlformats-officedocument.presentationml.comments+xml"/>
  <Override PartName="/ppt/comments/comment56.xml" ContentType="application/vnd.openxmlformats-officedocument.presentationml.comments+xml"/>
  <Override PartName="/ppt/comments/comment57.xml" ContentType="application/vnd.openxmlformats-officedocument.presentationml.comments+xml"/>
  <Override PartName="/ppt/comments/comment58.xml" ContentType="application/vnd.openxmlformats-officedocument.presentationml.comments+xml"/>
  <Override PartName="/ppt/comments/comment59.xml" ContentType="application/vnd.openxmlformats-officedocument.presentationml.comments+xml"/>
  <Override PartName="/ppt/comments/comment60.xml" ContentType="application/vnd.openxmlformats-officedocument.presentationml.comments+xml"/>
  <Override PartName="/ppt/comments/comment61.xml" ContentType="application/vnd.openxmlformats-officedocument.presentationml.comments+xml"/>
  <Override PartName="/ppt/comments/comment62.xml" ContentType="application/vnd.openxmlformats-officedocument.presentationml.comments+xml"/>
  <Override PartName="/ppt/comments/comment63.xml" ContentType="application/vnd.openxmlformats-officedocument.presentationml.comments+xml"/>
  <Override PartName="/ppt/comments/comment64.xml" ContentType="application/vnd.openxmlformats-officedocument.presentationml.comments+xml"/>
  <Override PartName="/ppt/comments/comment65.xml" ContentType="application/vnd.openxmlformats-officedocument.presentationml.comments+xml"/>
  <Override PartName="/ppt/comments/comment66.xml" ContentType="application/vnd.openxmlformats-officedocument.presentationml.comments+xml"/>
  <Override PartName="/ppt/comments/comment67.xml" ContentType="application/vnd.openxmlformats-officedocument.presentationml.comments+xml"/>
  <Override PartName="/ppt/comments/comment68.xml" ContentType="application/vnd.openxmlformats-officedocument.presentationml.comments+xml"/>
  <Override PartName="/ppt/comments/comment69.xml" ContentType="application/vnd.openxmlformats-officedocument.presentationml.comments+xml"/>
  <Override PartName="/ppt/comments/comment70.xml" ContentType="application/vnd.openxmlformats-officedocument.presentationml.comments+xml"/>
  <Override PartName="/ppt/comments/comment71.xml" ContentType="application/vnd.openxmlformats-officedocument.presentationml.comments+xml"/>
  <Override PartName="/ppt/comments/comment72.xml" ContentType="application/vnd.openxmlformats-officedocument.presentationml.comments+xml"/>
  <Override PartName="/ppt/comments/comment73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8" r:id="rId81"/>
    <p:sldId id="336" r:id="rId82"/>
    <p:sldId id="337" r:id="rId83"/>
    <p:sldId id="339" r:id="rId84"/>
    <p:sldId id="340" r:id="rId85"/>
    <p:sldId id="341" r:id="rId86"/>
    <p:sldId id="342" r:id="rId87"/>
    <p:sldId id="343" r:id="rId88"/>
    <p:sldId id="345" r:id="rId89"/>
    <p:sldId id="346" r:id="rId90"/>
    <p:sldId id="347" r:id="rId91"/>
    <p:sldId id="348" r:id="rId92"/>
    <p:sldId id="349" r:id="rId93"/>
    <p:sldId id="350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62" r:id="rId105"/>
    <p:sldId id="363" r:id="rId106"/>
    <p:sldId id="364" r:id="rId107"/>
    <p:sldId id="365" r:id="rId108"/>
    <p:sldId id="366" r:id="rId109"/>
    <p:sldId id="369" r:id="rId110"/>
    <p:sldId id="370" r:id="rId111"/>
    <p:sldId id="367" r:id="rId112"/>
    <p:sldId id="371" r:id="rId113"/>
    <p:sldId id="368" r:id="rId114"/>
    <p:sldId id="372" r:id="rId115"/>
    <p:sldId id="373" r:id="rId116"/>
    <p:sldId id="374" r:id="rId117"/>
    <p:sldId id="375" r:id="rId118"/>
    <p:sldId id="376" r:id="rId119"/>
    <p:sldId id="377" r:id="rId120"/>
    <p:sldId id="378" r:id="rId121"/>
    <p:sldId id="379" r:id="rId122"/>
    <p:sldId id="380" r:id="rId123"/>
    <p:sldId id="381" r:id="rId124"/>
    <p:sldId id="382" r:id="rId125"/>
    <p:sldId id="383" r:id="rId126"/>
    <p:sldId id="384" r:id="rId127"/>
    <p:sldId id="385" r:id="rId128"/>
    <p:sldId id="386" r:id="rId129"/>
    <p:sldId id="387" r:id="rId130"/>
    <p:sldId id="390" r:id="rId131"/>
    <p:sldId id="391" r:id="rId13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vsnitt" id="{3A64C5E9-E7D0-4E28-8508-F558D5F8C1E3}">
          <p14:sldIdLst>
            <p14:sldId id="256"/>
            <p14:sldId id="38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</p14:sldIdLst>
        </p14:section>
        <p14:section name="Transit" id="{09FD2B8D-B1AB-4923-9FC9-60FF5A83C659}">
          <p14:sldIdLst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8"/>
            <p14:sldId id="336"/>
            <p14:sldId id="337"/>
            <p14:sldId id="339"/>
            <p14:sldId id="340"/>
            <p14:sldId id="341"/>
            <p14:sldId id="342"/>
            <p14:sldId id="343"/>
            <p14:sldId id="345"/>
            <p14:sldId id="346"/>
            <p14:sldId id="347"/>
            <p14:sldId id="348"/>
            <p14:sldId id="349"/>
            <p14:sldId id="350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9"/>
            <p14:sldId id="370"/>
            <p14:sldId id="367"/>
            <p14:sldId id="371"/>
            <p14:sldId id="368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90"/>
            <p14:sldId id="3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 Wang (elev)" initials="MW(" lastIdx="1" clrIdx="0">
    <p:extLst>
      <p:ext uri="{19B8F6BF-5375-455C-9EA6-DF929625EA0E}">
        <p15:presenceInfo xmlns:p15="http://schemas.microsoft.com/office/powerpoint/2012/main" userId="S::mo.wang@elevmail.stockholm.se::44910704-77ff-45ac-b541-44fba6cce6a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D8319-B3E9-361F-4A60-48F0AA33A410}" v="333" dt="2022-03-19T12:43:48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49" autoAdjust="0"/>
  </p:normalViewPr>
  <p:slideViewPr>
    <p:cSldViewPr snapToGrid="0">
      <p:cViewPr>
        <p:scale>
          <a:sx n="70" d="100"/>
          <a:sy n="70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00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microsoft.com/office/2016/11/relationships/changesInfo" Target="changesInfos/changesInfo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presProps" Target="presProps.xml"/><Relationship Id="rId139" Type="http://schemas.microsoft.com/office/2015/10/relationships/revisionInfo" Target="revisionInfo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 Wang (elev)" userId="S::mo.wang@elevmail.stockholm.se::44910704-77ff-45ac-b541-44fba6cce6ab" providerId="AD" clId="Web-{02FD8319-B3E9-361F-4A60-48F0AA33A410}"/>
    <pc:docChg chg="modSld">
      <pc:chgData name="Mo Wang (elev)" userId="S::mo.wang@elevmail.stockholm.se::44910704-77ff-45ac-b541-44fba6cce6ab" providerId="AD" clId="Web-{02FD8319-B3E9-361F-4A60-48F0AA33A410}" dt="2022-03-19T12:43:48.028" v="300" actId="20577"/>
      <pc:docMkLst>
        <pc:docMk/>
      </pc:docMkLst>
      <pc:sldChg chg="modSp">
        <pc:chgData name="Mo Wang (elev)" userId="S::mo.wang@elevmail.stockholm.se::44910704-77ff-45ac-b541-44fba6cce6ab" providerId="AD" clId="Web-{02FD8319-B3E9-361F-4A60-48F0AA33A410}" dt="2022-03-19T12:32:01.153" v="22" actId="20577"/>
        <pc:sldMkLst>
          <pc:docMk/>
          <pc:sldMk cId="1649870550" sldId="256"/>
        </pc:sldMkLst>
        <pc:spChg chg="mod">
          <ac:chgData name="Mo Wang (elev)" userId="S::mo.wang@elevmail.stockholm.se::44910704-77ff-45ac-b541-44fba6cce6ab" providerId="AD" clId="Web-{02FD8319-B3E9-361F-4A60-48F0AA33A410}" dt="2022-03-19T12:31:50.794" v="12" actId="20577"/>
          <ac:spMkLst>
            <pc:docMk/>
            <pc:sldMk cId="1649870550" sldId="256"/>
            <ac:spMk id="2" creationId="{A2939E3A-6BEE-4692-9432-A3597B4A9841}"/>
          </ac:spMkLst>
        </pc:spChg>
        <pc:spChg chg="mod">
          <ac:chgData name="Mo Wang (elev)" userId="S::mo.wang@elevmail.stockholm.se::44910704-77ff-45ac-b541-44fba6cce6ab" providerId="AD" clId="Web-{02FD8319-B3E9-361F-4A60-48F0AA33A410}" dt="2022-03-19T12:32:01.153" v="22" actId="20577"/>
          <ac:spMkLst>
            <pc:docMk/>
            <pc:sldMk cId="1649870550" sldId="256"/>
            <ac:spMk id="3" creationId="{ACD3194C-0C7E-4EB5-804A-329AFC4D902C}"/>
          </ac:spMkLst>
        </pc:spChg>
      </pc:sldChg>
      <pc:sldChg chg="modSp">
        <pc:chgData name="Mo Wang (elev)" userId="S::mo.wang@elevmail.stockholm.se::44910704-77ff-45ac-b541-44fba6cce6ab" providerId="AD" clId="Web-{02FD8319-B3E9-361F-4A60-48F0AA33A410}" dt="2022-03-19T12:32:38.498" v="24" actId="20577"/>
        <pc:sldMkLst>
          <pc:docMk/>
          <pc:sldMk cId="4116579016" sldId="312"/>
        </pc:sldMkLst>
        <pc:spChg chg="mod">
          <ac:chgData name="Mo Wang (elev)" userId="S::mo.wang@elevmail.stockholm.se::44910704-77ff-45ac-b541-44fba6cce6ab" providerId="AD" clId="Web-{02FD8319-B3E9-361F-4A60-48F0AA33A410}" dt="2022-03-19T12:32:38.498" v="24" actId="20577"/>
          <ac:spMkLst>
            <pc:docMk/>
            <pc:sldMk cId="4116579016" sldId="312"/>
            <ac:spMk id="2" creationId="{A40F4D6C-3BDD-4BA9-818E-F7E74FCFA2A1}"/>
          </ac:spMkLst>
        </pc:spChg>
      </pc:sldChg>
      <pc:sldChg chg="modSp">
        <pc:chgData name="Mo Wang (elev)" userId="S::mo.wang@elevmail.stockholm.se::44910704-77ff-45ac-b541-44fba6cce6ab" providerId="AD" clId="Web-{02FD8319-B3E9-361F-4A60-48F0AA33A410}" dt="2022-03-19T12:33:17.249" v="32" actId="20577"/>
        <pc:sldMkLst>
          <pc:docMk/>
          <pc:sldMk cId="2092837415" sldId="313"/>
        </pc:sldMkLst>
        <pc:spChg chg="mod">
          <ac:chgData name="Mo Wang (elev)" userId="S::mo.wang@elevmail.stockholm.se::44910704-77ff-45ac-b541-44fba6cce6ab" providerId="AD" clId="Web-{02FD8319-B3E9-361F-4A60-48F0AA33A410}" dt="2022-03-19T12:33:17.249" v="32" actId="20577"/>
          <ac:spMkLst>
            <pc:docMk/>
            <pc:sldMk cId="2092837415" sldId="313"/>
            <ac:spMk id="2" creationId="{A40F4D6C-3BDD-4BA9-818E-F7E74FCFA2A1}"/>
          </ac:spMkLst>
        </pc:spChg>
      </pc:sldChg>
      <pc:sldChg chg="modSp">
        <pc:chgData name="Mo Wang (elev)" userId="S::mo.wang@elevmail.stockholm.se::44910704-77ff-45ac-b541-44fba6cce6ab" providerId="AD" clId="Web-{02FD8319-B3E9-361F-4A60-48F0AA33A410}" dt="2022-03-19T12:33:38.108" v="44" actId="20577"/>
        <pc:sldMkLst>
          <pc:docMk/>
          <pc:sldMk cId="3477171775" sldId="314"/>
        </pc:sldMkLst>
        <pc:spChg chg="mod">
          <ac:chgData name="Mo Wang (elev)" userId="S::mo.wang@elevmail.stockholm.se::44910704-77ff-45ac-b541-44fba6cce6ab" providerId="AD" clId="Web-{02FD8319-B3E9-361F-4A60-48F0AA33A410}" dt="2022-03-19T12:33:38.108" v="44" actId="20577"/>
          <ac:spMkLst>
            <pc:docMk/>
            <pc:sldMk cId="3477171775" sldId="314"/>
            <ac:spMk id="2" creationId="{A40F4D6C-3BDD-4BA9-818E-F7E74FCFA2A1}"/>
          </ac:spMkLst>
        </pc:spChg>
      </pc:sldChg>
      <pc:sldChg chg="modSp">
        <pc:chgData name="Mo Wang (elev)" userId="S::mo.wang@elevmail.stockholm.se::44910704-77ff-45ac-b541-44fba6cce6ab" providerId="AD" clId="Web-{02FD8319-B3E9-361F-4A60-48F0AA33A410}" dt="2022-03-19T12:34:07.172" v="50" actId="20577"/>
        <pc:sldMkLst>
          <pc:docMk/>
          <pc:sldMk cId="1548671204" sldId="318"/>
        </pc:sldMkLst>
        <pc:spChg chg="mod">
          <ac:chgData name="Mo Wang (elev)" userId="S::mo.wang@elevmail.stockholm.se::44910704-77ff-45ac-b541-44fba6cce6ab" providerId="AD" clId="Web-{02FD8319-B3E9-361F-4A60-48F0AA33A410}" dt="2022-03-19T12:34:07.172" v="50" actId="20577"/>
          <ac:spMkLst>
            <pc:docMk/>
            <pc:sldMk cId="1548671204" sldId="318"/>
            <ac:spMk id="2" creationId="{A40F4D6C-3BDD-4BA9-818E-F7E74FCFA2A1}"/>
          </ac:spMkLst>
        </pc:spChg>
      </pc:sldChg>
      <pc:sldChg chg="modSp">
        <pc:chgData name="Mo Wang (elev)" userId="S::mo.wang@elevmail.stockholm.se::44910704-77ff-45ac-b541-44fba6cce6ab" providerId="AD" clId="Web-{02FD8319-B3E9-361F-4A60-48F0AA33A410}" dt="2022-03-19T12:34:30.156" v="57" actId="20577"/>
        <pc:sldMkLst>
          <pc:docMk/>
          <pc:sldMk cId="381542769" sldId="319"/>
        </pc:sldMkLst>
        <pc:spChg chg="mod">
          <ac:chgData name="Mo Wang (elev)" userId="S::mo.wang@elevmail.stockholm.se::44910704-77ff-45ac-b541-44fba6cce6ab" providerId="AD" clId="Web-{02FD8319-B3E9-361F-4A60-48F0AA33A410}" dt="2022-03-19T12:34:30.156" v="57" actId="20577"/>
          <ac:spMkLst>
            <pc:docMk/>
            <pc:sldMk cId="381542769" sldId="319"/>
            <ac:spMk id="2" creationId="{A40F4D6C-3BDD-4BA9-818E-F7E74FCFA2A1}"/>
          </ac:spMkLst>
        </pc:spChg>
      </pc:sldChg>
      <pc:sldChg chg="modSp">
        <pc:chgData name="Mo Wang (elev)" userId="S::mo.wang@elevmail.stockholm.se::44910704-77ff-45ac-b541-44fba6cce6ab" providerId="AD" clId="Web-{02FD8319-B3E9-361F-4A60-48F0AA33A410}" dt="2022-03-19T12:37:04.222" v="64" actId="20577"/>
        <pc:sldMkLst>
          <pc:docMk/>
          <pc:sldMk cId="3862346686" sldId="322"/>
        </pc:sldMkLst>
        <pc:spChg chg="mod">
          <ac:chgData name="Mo Wang (elev)" userId="S::mo.wang@elevmail.stockholm.se::44910704-77ff-45ac-b541-44fba6cce6ab" providerId="AD" clId="Web-{02FD8319-B3E9-361F-4A60-48F0AA33A410}" dt="2022-03-19T12:37:04.222" v="64" actId="20577"/>
          <ac:spMkLst>
            <pc:docMk/>
            <pc:sldMk cId="3862346686" sldId="322"/>
            <ac:spMk id="2" creationId="{A40F4D6C-3BDD-4BA9-818E-F7E74FCFA2A1}"/>
          </ac:spMkLst>
        </pc:spChg>
      </pc:sldChg>
      <pc:sldChg chg="modSp">
        <pc:chgData name="Mo Wang (elev)" userId="S::mo.wang@elevmail.stockholm.se::44910704-77ff-45ac-b541-44fba6cce6ab" providerId="AD" clId="Web-{02FD8319-B3E9-361F-4A60-48F0AA33A410}" dt="2022-03-19T12:37:12.754" v="70" actId="20577"/>
        <pc:sldMkLst>
          <pc:docMk/>
          <pc:sldMk cId="272720008" sldId="323"/>
        </pc:sldMkLst>
        <pc:spChg chg="mod">
          <ac:chgData name="Mo Wang (elev)" userId="S::mo.wang@elevmail.stockholm.se::44910704-77ff-45ac-b541-44fba6cce6ab" providerId="AD" clId="Web-{02FD8319-B3E9-361F-4A60-48F0AA33A410}" dt="2022-03-19T12:37:12.754" v="70" actId="20577"/>
          <ac:spMkLst>
            <pc:docMk/>
            <pc:sldMk cId="272720008" sldId="323"/>
            <ac:spMk id="2" creationId="{A40F4D6C-3BDD-4BA9-818E-F7E74FCFA2A1}"/>
          </ac:spMkLst>
        </pc:spChg>
      </pc:sldChg>
      <pc:sldChg chg="modSp">
        <pc:chgData name="Mo Wang (elev)" userId="S::mo.wang@elevmail.stockholm.se::44910704-77ff-45ac-b541-44fba6cce6ab" providerId="AD" clId="Web-{02FD8319-B3E9-361F-4A60-48F0AA33A410}" dt="2022-03-19T12:37:22.144" v="77" actId="20577"/>
        <pc:sldMkLst>
          <pc:docMk/>
          <pc:sldMk cId="3222730732" sldId="326"/>
        </pc:sldMkLst>
        <pc:spChg chg="mod">
          <ac:chgData name="Mo Wang (elev)" userId="S::mo.wang@elevmail.stockholm.se::44910704-77ff-45ac-b541-44fba6cce6ab" providerId="AD" clId="Web-{02FD8319-B3E9-361F-4A60-48F0AA33A410}" dt="2022-03-19T12:37:22.144" v="77" actId="20577"/>
          <ac:spMkLst>
            <pc:docMk/>
            <pc:sldMk cId="3222730732" sldId="326"/>
            <ac:spMk id="2" creationId="{A40F4D6C-3BDD-4BA9-818E-F7E74FCFA2A1}"/>
          </ac:spMkLst>
        </pc:spChg>
      </pc:sldChg>
      <pc:sldChg chg="modSp">
        <pc:chgData name="Mo Wang (elev)" userId="S::mo.wang@elevmail.stockholm.se::44910704-77ff-45ac-b541-44fba6cce6ab" providerId="AD" clId="Web-{02FD8319-B3E9-361F-4A60-48F0AA33A410}" dt="2022-03-19T12:37:29.020" v="83" actId="20577"/>
        <pc:sldMkLst>
          <pc:docMk/>
          <pc:sldMk cId="3090586050" sldId="327"/>
        </pc:sldMkLst>
        <pc:spChg chg="mod">
          <ac:chgData name="Mo Wang (elev)" userId="S::mo.wang@elevmail.stockholm.se::44910704-77ff-45ac-b541-44fba6cce6ab" providerId="AD" clId="Web-{02FD8319-B3E9-361F-4A60-48F0AA33A410}" dt="2022-03-19T12:37:29.020" v="83" actId="20577"/>
          <ac:spMkLst>
            <pc:docMk/>
            <pc:sldMk cId="3090586050" sldId="327"/>
            <ac:spMk id="2" creationId="{A40F4D6C-3BDD-4BA9-818E-F7E74FCFA2A1}"/>
          </ac:spMkLst>
        </pc:spChg>
      </pc:sldChg>
      <pc:sldChg chg="modSp">
        <pc:chgData name="Mo Wang (elev)" userId="S::mo.wang@elevmail.stockholm.se::44910704-77ff-45ac-b541-44fba6cce6ab" providerId="AD" clId="Web-{02FD8319-B3E9-361F-4A60-48F0AA33A410}" dt="2022-03-19T12:37:44.801" v="89" actId="20577"/>
        <pc:sldMkLst>
          <pc:docMk/>
          <pc:sldMk cId="403547030" sldId="330"/>
        </pc:sldMkLst>
        <pc:spChg chg="mod">
          <ac:chgData name="Mo Wang (elev)" userId="S::mo.wang@elevmail.stockholm.se::44910704-77ff-45ac-b541-44fba6cce6ab" providerId="AD" clId="Web-{02FD8319-B3E9-361F-4A60-48F0AA33A410}" dt="2022-03-19T12:37:44.801" v="89" actId="20577"/>
          <ac:spMkLst>
            <pc:docMk/>
            <pc:sldMk cId="403547030" sldId="330"/>
            <ac:spMk id="2" creationId="{A40F4D6C-3BDD-4BA9-818E-F7E74FCFA2A1}"/>
          </ac:spMkLst>
        </pc:spChg>
      </pc:sldChg>
      <pc:sldChg chg="modSp">
        <pc:chgData name="Mo Wang (elev)" userId="S::mo.wang@elevmail.stockholm.se::44910704-77ff-45ac-b541-44fba6cce6ab" providerId="AD" clId="Web-{02FD8319-B3E9-361F-4A60-48F0AA33A410}" dt="2022-03-19T12:37:56.020" v="97" actId="20577"/>
        <pc:sldMkLst>
          <pc:docMk/>
          <pc:sldMk cId="2762737265" sldId="331"/>
        </pc:sldMkLst>
        <pc:spChg chg="mod">
          <ac:chgData name="Mo Wang (elev)" userId="S::mo.wang@elevmail.stockholm.se::44910704-77ff-45ac-b541-44fba6cce6ab" providerId="AD" clId="Web-{02FD8319-B3E9-361F-4A60-48F0AA33A410}" dt="2022-03-19T12:37:56.020" v="97" actId="20577"/>
          <ac:spMkLst>
            <pc:docMk/>
            <pc:sldMk cId="2762737265" sldId="331"/>
            <ac:spMk id="2" creationId="{A40F4D6C-3BDD-4BA9-818E-F7E74FCFA2A1}"/>
          </ac:spMkLst>
        </pc:spChg>
      </pc:sldChg>
      <pc:sldChg chg="modSp">
        <pc:chgData name="Mo Wang (elev)" userId="S::mo.wang@elevmail.stockholm.se::44910704-77ff-45ac-b541-44fba6cce6ab" providerId="AD" clId="Web-{02FD8319-B3E9-361F-4A60-48F0AA33A410}" dt="2022-03-19T12:38:08.692" v="102" actId="20577"/>
        <pc:sldMkLst>
          <pc:docMk/>
          <pc:sldMk cId="3548637333" sldId="334"/>
        </pc:sldMkLst>
        <pc:spChg chg="mod">
          <ac:chgData name="Mo Wang (elev)" userId="S::mo.wang@elevmail.stockholm.se::44910704-77ff-45ac-b541-44fba6cce6ab" providerId="AD" clId="Web-{02FD8319-B3E9-361F-4A60-48F0AA33A410}" dt="2022-03-19T12:38:08.692" v="102" actId="20577"/>
          <ac:spMkLst>
            <pc:docMk/>
            <pc:sldMk cId="3548637333" sldId="334"/>
            <ac:spMk id="2" creationId="{A40F4D6C-3BDD-4BA9-818E-F7E74FCFA2A1}"/>
          </ac:spMkLst>
        </pc:spChg>
      </pc:sldChg>
      <pc:sldChg chg="modSp">
        <pc:chgData name="Mo Wang (elev)" userId="S::mo.wang@elevmail.stockholm.se::44910704-77ff-45ac-b541-44fba6cce6ab" providerId="AD" clId="Web-{02FD8319-B3E9-361F-4A60-48F0AA33A410}" dt="2022-03-19T12:38:17.614" v="107" actId="20577"/>
        <pc:sldMkLst>
          <pc:docMk/>
          <pc:sldMk cId="3527116505" sldId="335"/>
        </pc:sldMkLst>
        <pc:spChg chg="mod">
          <ac:chgData name="Mo Wang (elev)" userId="S::mo.wang@elevmail.stockholm.se::44910704-77ff-45ac-b541-44fba6cce6ab" providerId="AD" clId="Web-{02FD8319-B3E9-361F-4A60-48F0AA33A410}" dt="2022-03-19T12:38:17.614" v="107" actId="20577"/>
          <ac:spMkLst>
            <pc:docMk/>
            <pc:sldMk cId="3527116505" sldId="335"/>
            <ac:spMk id="2" creationId="{A40F4D6C-3BDD-4BA9-818E-F7E74FCFA2A1}"/>
          </ac:spMkLst>
        </pc:spChg>
      </pc:sldChg>
      <pc:sldChg chg="modSp delCm">
        <pc:chgData name="Mo Wang (elev)" userId="S::mo.wang@elevmail.stockholm.se::44910704-77ff-45ac-b541-44fba6cce6ab" providerId="AD" clId="Web-{02FD8319-B3E9-361F-4A60-48F0AA33A410}" dt="2022-03-19T12:38:36.818" v="115" actId="20577"/>
        <pc:sldMkLst>
          <pc:docMk/>
          <pc:sldMk cId="1361116097" sldId="338"/>
        </pc:sldMkLst>
        <pc:spChg chg="mod">
          <ac:chgData name="Mo Wang (elev)" userId="S::mo.wang@elevmail.stockholm.se::44910704-77ff-45ac-b541-44fba6cce6ab" providerId="AD" clId="Web-{02FD8319-B3E9-361F-4A60-48F0AA33A410}" dt="2022-03-19T12:38:36.818" v="115" actId="20577"/>
          <ac:spMkLst>
            <pc:docMk/>
            <pc:sldMk cId="1361116097" sldId="338"/>
            <ac:spMk id="2" creationId="{A40F4D6C-3BDD-4BA9-818E-F7E74FCFA2A1}"/>
          </ac:spMkLst>
        </pc:spChg>
      </pc:sldChg>
      <pc:sldChg chg="modSp">
        <pc:chgData name="Mo Wang (elev)" userId="S::mo.wang@elevmail.stockholm.se::44910704-77ff-45ac-b541-44fba6cce6ab" providerId="AD" clId="Web-{02FD8319-B3E9-361F-4A60-48F0AA33A410}" dt="2022-03-19T12:38:47.724" v="121" actId="20577"/>
        <pc:sldMkLst>
          <pc:docMk/>
          <pc:sldMk cId="2870266674" sldId="339"/>
        </pc:sldMkLst>
        <pc:spChg chg="mod">
          <ac:chgData name="Mo Wang (elev)" userId="S::mo.wang@elevmail.stockholm.se::44910704-77ff-45ac-b541-44fba6cce6ab" providerId="AD" clId="Web-{02FD8319-B3E9-361F-4A60-48F0AA33A410}" dt="2022-03-19T12:38:47.724" v="121" actId="20577"/>
          <ac:spMkLst>
            <pc:docMk/>
            <pc:sldMk cId="2870266674" sldId="339"/>
            <ac:spMk id="2" creationId="{A40F4D6C-3BDD-4BA9-818E-F7E74FCFA2A1}"/>
          </ac:spMkLst>
        </pc:spChg>
      </pc:sldChg>
      <pc:sldChg chg="modSp">
        <pc:chgData name="Mo Wang (elev)" userId="S::mo.wang@elevmail.stockholm.se::44910704-77ff-45ac-b541-44fba6cce6ab" providerId="AD" clId="Web-{02FD8319-B3E9-361F-4A60-48F0AA33A410}" dt="2022-03-19T12:39:02.256" v="125" actId="20577"/>
        <pc:sldMkLst>
          <pc:docMk/>
          <pc:sldMk cId="2556942146" sldId="340"/>
        </pc:sldMkLst>
        <pc:spChg chg="mod">
          <ac:chgData name="Mo Wang (elev)" userId="S::mo.wang@elevmail.stockholm.se::44910704-77ff-45ac-b541-44fba6cce6ab" providerId="AD" clId="Web-{02FD8319-B3E9-361F-4A60-48F0AA33A410}" dt="2022-03-19T12:39:02.256" v="125" actId="20577"/>
          <ac:spMkLst>
            <pc:docMk/>
            <pc:sldMk cId="2556942146" sldId="340"/>
            <ac:spMk id="2" creationId="{A40F4D6C-3BDD-4BA9-818E-F7E74FCFA2A1}"/>
          </ac:spMkLst>
        </pc:spChg>
      </pc:sldChg>
      <pc:sldChg chg="modSp">
        <pc:chgData name="Mo Wang (elev)" userId="S::mo.wang@elevmail.stockholm.se::44910704-77ff-45ac-b541-44fba6cce6ab" providerId="AD" clId="Web-{02FD8319-B3E9-361F-4A60-48F0AA33A410}" dt="2022-03-19T12:39:16.084" v="136" actId="20577"/>
        <pc:sldMkLst>
          <pc:docMk/>
          <pc:sldMk cId="1914800193" sldId="343"/>
        </pc:sldMkLst>
        <pc:spChg chg="mod">
          <ac:chgData name="Mo Wang (elev)" userId="S::mo.wang@elevmail.stockholm.se::44910704-77ff-45ac-b541-44fba6cce6ab" providerId="AD" clId="Web-{02FD8319-B3E9-361F-4A60-48F0AA33A410}" dt="2022-03-19T12:39:16.084" v="136" actId="20577"/>
          <ac:spMkLst>
            <pc:docMk/>
            <pc:sldMk cId="1914800193" sldId="343"/>
            <ac:spMk id="2" creationId="{A40F4D6C-3BDD-4BA9-818E-F7E74FCFA2A1}"/>
          </ac:spMkLst>
        </pc:spChg>
      </pc:sldChg>
      <pc:sldChg chg="modSp">
        <pc:chgData name="Mo Wang (elev)" userId="S::mo.wang@elevmail.stockholm.se::44910704-77ff-45ac-b541-44fba6cce6ab" providerId="AD" clId="Web-{02FD8319-B3E9-361F-4A60-48F0AA33A410}" dt="2022-03-19T12:39:22.506" v="143" actId="20577"/>
        <pc:sldMkLst>
          <pc:docMk/>
          <pc:sldMk cId="3033123650" sldId="345"/>
        </pc:sldMkLst>
        <pc:spChg chg="mod">
          <ac:chgData name="Mo Wang (elev)" userId="S::mo.wang@elevmail.stockholm.se::44910704-77ff-45ac-b541-44fba6cce6ab" providerId="AD" clId="Web-{02FD8319-B3E9-361F-4A60-48F0AA33A410}" dt="2022-03-19T12:39:22.506" v="143" actId="20577"/>
          <ac:spMkLst>
            <pc:docMk/>
            <pc:sldMk cId="3033123650" sldId="345"/>
            <ac:spMk id="2" creationId="{A40F4D6C-3BDD-4BA9-818E-F7E74FCFA2A1}"/>
          </ac:spMkLst>
        </pc:spChg>
      </pc:sldChg>
      <pc:sldChg chg="modSp">
        <pc:chgData name="Mo Wang (elev)" userId="S::mo.wang@elevmail.stockholm.se::44910704-77ff-45ac-b541-44fba6cce6ab" providerId="AD" clId="Web-{02FD8319-B3E9-361F-4A60-48F0AA33A410}" dt="2022-03-19T12:39:37.882" v="149" actId="20577"/>
        <pc:sldMkLst>
          <pc:docMk/>
          <pc:sldMk cId="1966112523" sldId="348"/>
        </pc:sldMkLst>
        <pc:spChg chg="mod">
          <ac:chgData name="Mo Wang (elev)" userId="S::mo.wang@elevmail.stockholm.se::44910704-77ff-45ac-b541-44fba6cce6ab" providerId="AD" clId="Web-{02FD8319-B3E9-361F-4A60-48F0AA33A410}" dt="2022-03-19T12:39:37.882" v="149" actId="20577"/>
          <ac:spMkLst>
            <pc:docMk/>
            <pc:sldMk cId="1966112523" sldId="348"/>
            <ac:spMk id="2" creationId="{A40F4D6C-3BDD-4BA9-818E-F7E74FCFA2A1}"/>
          </ac:spMkLst>
        </pc:spChg>
      </pc:sldChg>
      <pc:sldChg chg="modSp">
        <pc:chgData name="Mo Wang (elev)" userId="S::mo.wang@elevmail.stockholm.se::44910704-77ff-45ac-b541-44fba6cce6ab" providerId="AD" clId="Web-{02FD8319-B3E9-361F-4A60-48F0AA33A410}" dt="2022-03-19T12:39:45.991" v="154" actId="20577"/>
        <pc:sldMkLst>
          <pc:docMk/>
          <pc:sldMk cId="1024975715" sldId="349"/>
        </pc:sldMkLst>
        <pc:spChg chg="mod">
          <ac:chgData name="Mo Wang (elev)" userId="S::mo.wang@elevmail.stockholm.se::44910704-77ff-45ac-b541-44fba6cce6ab" providerId="AD" clId="Web-{02FD8319-B3E9-361F-4A60-48F0AA33A410}" dt="2022-03-19T12:39:45.991" v="154" actId="20577"/>
          <ac:spMkLst>
            <pc:docMk/>
            <pc:sldMk cId="1024975715" sldId="349"/>
            <ac:spMk id="2" creationId="{A40F4D6C-3BDD-4BA9-818E-F7E74FCFA2A1}"/>
          </ac:spMkLst>
        </pc:spChg>
      </pc:sldChg>
      <pc:sldChg chg="modSp">
        <pc:chgData name="Mo Wang (elev)" userId="S::mo.wang@elevmail.stockholm.se::44910704-77ff-45ac-b541-44fba6cce6ab" providerId="AD" clId="Web-{02FD8319-B3E9-361F-4A60-48F0AA33A410}" dt="2022-03-19T12:39:58.007" v="161" actId="20577"/>
        <pc:sldMkLst>
          <pc:docMk/>
          <pc:sldMk cId="3439830300" sldId="353"/>
        </pc:sldMkLst>
        <pc:spChg chg="mod">
          <ac:chgData name="Mo Wang (elev)" userId="S::mo.wang@elevmail.stockholm.se::44910704-77ff-45ac-b541-44fba6cce6ab" providerId="AD" clId="Web-{02FD8319-B3E9-361F-4A60-48F0AA33A410}" dt="2022-03-19T12:39:58.007" v="161" actId="20577"/>
          <ac:spMkLst>
            <pc:docMk/>
            <pc:sldMk cId="3439830300" sldId="353"/>
            <ac:spMk id="2" creationId="{A40F4D6C-3BDD-4BA9-818E-F7E74FCFA2A1}"/>
          </ac:spMkLst>
        </pc:spChg>
      </pc:sldChg>
      <pc:sldChg chg="modSp">
        <pc:chgData name="Mo Wang (elev)" userId="S::mo.wang@elevmail.stockholm.se::44910704-77ff-45ac-b541-44fba6cce6ab" providerId="AD" clId="Web-{02FD8319-B3E9-361F-4A60-48F0AA33A410}" dt="2022-03-19T12:40:08.117" v="167" actId="20577"/>
        <pc:sldMkLst>
          <pc:docMk/>
          <pc:sldMk cId="214417963" sldId="354"/>
        </pc:sldMkLst>
        <pc:spChg chg="mod">
          <ac:chgData name="Mo Wang (elev)" userId="S::mo.wang@elevmail.stockholm.se::44910704-77ff-45ac-b541-44fba6cce6ab" providerId="AD" clId="Web-{02FD8319-B3E9-361F-4A60-48F0AA33A410}" dt="2022-03-19T12:40:08.117" v="167" actId="20577"/>
          <ac:spMkLst>
            <pc:docMk/>
            <pc:sldMk cId="214417963" sldId="354"/>
            <ac:spMk id="2" creationId="{A40F4D6C-3BDD-4BA9-818E-F7E74FCFA2A1}"/>
          </ac:spMkLst>
        </pc:spChg>
      </pc:sldChg>
      <pc:sldChg chg="modSp">
        <pc:chgData name="Mo Wang (elev)" userId="S::mo.wang@elevmail.stockholm.se::44910704-77ff-45ac-b541-44fba6cce6ab" providerId="AD" clId="Web-{02FD8319-B3E9-361F-4A60-48F0AA33A410}" dt="2022-03-19T12:40:47.664" v="197" actId="20577"/>
        <pc:sldMkLst>
          <pc:docMk/>
          <pc:sldMk cId="1538694231" sldId="357"/>
        </pc:sldMkLst>
        <pc:spChg chg="mod">
          <ac:chgData name="Mo Wang (elev)" userId="S::mo.wang@elevmail.stockholm.se::44910704-77ff-45ac-b541-44fba6cce6ab" providerId="AD" clId="Web-{02FD8319-B3E9-361F-4A60-48F0AA33A410}" dt="2022-03-19T12:40:47.664" v="197" actId="20577"/>
          <ac:spMkLst>
            <pc:docMk/>
            <pc:sldMk cId="1538694231" sldId="357"/>
            <ac:spMk id="2" creationId="{A40F4D6C-3BDD-4BA9-818E-F7E74FCFA2A1}"/>
          </ac:spMkLst>
        </pc:spChg>
      </pc:sldChg>
      <pc:sldChg chg="modSp">
        <pc:chgData name="Mo Wang (elev)" userId="S::mo.wang@elevmail.stockholm.se::44910704-77ff-45ac-b541-44fba6cce6ab" providerId="AD" clId="Web-{02FD8319-B3E9-361F-4A60-48F0AA33A410}" dt="2022-03-19T12:41:11.368" v="210" actId="20577"/>
        <pc:sldMkLst>
          <pc:docMk/>
          <pc:sldMk cId="3456315976" sldId="358"/>
        </pc:sldMkLst>
        <pc:spChg chg="mod">
          <ac:chgData name="Mo Wang (elev)" userId="S::mo.wang@elevmail.stockholm.se::44910704-77ff-45ac-b541-44fba6cce6ab" providerId="AD" clId="Web-{02FD8319-B3E9-361F-4A60-48F0AA33A410}" dt="2022-03-19T12:41:11.368" v="210" actId="20577"/>
          <ac:spMkLst>
            <pc:docMk/>
            <pc:sldMk cId="3456315976" sldId="358"/>
            <ac:spMk id="2" creationId="{A40F4D6C-3BDD-4BA9-818E-F7E74FCFA2A1}"/>
          </ac:spMkLst>
        </pc:spChg>
      </pc:sldChg>
      <pc:sldChg chg="modSp">
        <pc:chgData name="Mo Wang (elev)" userId="S::mo.wang@elevmail.stockholm.se::44910704-77ff-45ac-b541-44fba6cce6ab" providerId="AD" clId="Web-{02FD8319-B3E9-361F-4A60-48F0AA33A410}" dt="2022-03-19T12:41:30.493" v="225" actId="20577"/>
        <pc:sldMkLst>
          <pc:docMk/>
          <pc:sldMk cId="288612791" sldId="362"/>
        </pc:sldMkLst>
        <pc:spChg chg="mod">
          <ac:chgData name="Mo Wang (elev)" userId="S::mo.wang@elevmail.stockholm.se::44910704-77ff-45ac-b541-44fba6cce6ab" providerId="AD" clId="Web-{02FD8319-B3E9-361F-4A60-48F0AA33A410}" dt="2022-03-19T12:41:30.493" v="225" actId="20577"/>
          <ac:spMkLst>
            <pc:docMk/>
            <pc:sldMk cId="288612791" sldId="362"/>
            <ac:spMk id="2" creationId="{A40F4D6C-3BDD-4BA9-818E-F7E74FCFA2A1}"/>
          </ac:spMkLst>
        </pc:spChg>
      </pc:sldChg>
      <pc:sldChg chg="modSp">
        <pc:chgData name="Mo Wang (elev)" userId="S::mo.wang@elevmail.stockholm.se::44910704-77ff-45ac-b541-44fba6cce6ab" providerId="AD" clId="Web-{02FD8319-B3E9-361F-4A60-48F0AA33A410}" dt="2022-03-19T12:42:05.229" v="250" actId="20577"/>
        <pc:sldMkLst>
          <pc:docMk/>
          <pc:sldMk cId="1527271738" sldId="365"/>
        </pc:sldMkLst>
        <pc:spChg chg="mod">
          <ac:chgData name="Mo Wang (elev)" userId="S::mo.wang@elevmail.stockholm.se::44910704-77ff-45ac-b541-44fba6cce6ab" providerId="AD" clId="Web-{02FD8319-B3E9-361F-4A60-48F0AA33A410}" dt="2022-03-19T12:42:05.229" v="250" actId="20577"/>
          <ac:spMkLst>
            <pc:docMk/>
            <pc:sldMk cId="1527271738" sldId="365"/>
            <ac:spMk id="2" creationId="{A40F4D6C-3BDD-4BA9-818E-F7E74FCFA2A1}"/>
          </ac:spMkLst>
        </pc:spChg>
      </pc:sldChg>
      <pc:sldChg chg="modSp">
        <pc:chgData name="Mo Wang (elev)" userId="S::mo.wang@elevmail.stockholm.se::44910704-77ff-45ac-b541-44fba6cce6ab" providerId="AD" clId="Web-{02FD8319-B3E9-361F-4A60-48F0AA33A410}" dt="2022-03-19T12:42:43.011" v="267" actId="20577"/>
        <pc:sldMkLst>
          <pc:docMk/>
          <pc:sldMk cId="1514572209" sldId="372"/>
        </pc:sldMkLst>
        <pc:spChg chg="mod">
          <ac:chgData name="Mo Wang (elev)" userId="S::mo.wang@elevmail.stockholm.se::44910704-77ff-45ac-b541-44fba6cce6ab" providerId="AD" clId="Web-{02FD8319-B3E9-361F-4A60-48F0AA33A410}" dt="2022-03-19T12:42:43.011" v="267" actId="20577"/>
          <ac:spMkLst>
            <pc:docMk/>
            <pc:sldMk cId="1514572209" sldId="372"/>
            <ac:spMk id="2" creationId="{A40F4D6C-3BDD-4BA9-818E-F7E74FCFA2A1}"/>
          </ac:spMkLst>
        </pc:spChg>
      </pc:sldChg>
      <pc:sldChg chg="modSp">
        <pc:chgData name="Mo Wang (elev)" userId="S::mo.wang@elevmail.stockholm.se::44910704-77ff-45ac-b541-44fba6cce6ab" providerId="AD" clId="Web-{02FD8319-B3E9-361F-4A60-48F0AA33A410}" dt="2022-03-19T12:43:04.480" v="278" actId="20577"/>
        <pc:sldMkLst>
          <pc:docMk/>
          <pc:sldMk cId="3005924313" sldId="373"/>
        </pc:sldMkLst>
        <pc:spChg chg="mod">
          <ac:chgData name="Mo Wang (elev)" userId="S::mo.wang@elevmail.stockholm.se::44910704-77ff-45ac-b541-44fba6cce6ab" providerId="AD" clId="Web-{02FD8319-B3E9-361F-4A60-48F0AA33A410}" dt="2022-03-19T12:43:04.480" v="278" actId="20577"/>
          <ac:spMkLst>
            <pc:docMk/>
            <pc:sldMk cId="3005924313" sldId="373"/>
            <ac:spMk id="2" creationId="{A40F4D6C-3BDD-4BA9-818E-F7E74FCFA2A1}"/>
          </ac:spMkLst>
        </pc:spChg>
      </pc:sldChg>
      <pc:sldChg chg="modSp">
        <pc:chgData name="Mo Wang (elev)" userId="S::mo.wang@elevmail.stockholm.se::44910704-77ff-45ac-b541-44fba6cce6ab" providerId="AD" clId="Web-{02FD8319-B3E9-361F-4A60-48F0AA33A410}" dt="2022-03-19T12:43:34.027" v="289" actId="20577"/>
        <pc:sldMkLst>
          <pc:docMk/>
          <pc:sldMk cId="1100756602" sldId="376"/>
        </pc:sldMkLst>
        <pc:spChg chg="mod">
          <ac:chgData name="Mo Wang (elev)" userId="S::mo.wang@elevmail.stockholm.se::44910704-77ff-45ac-b541-44fba6cce6ab" providerId="AD" clId="Web-{02FD8319-B3E9-361F-4A60-48F0AA33A410}" dt="2022-03-19T12:43:34.027" v="289" actId="20577"/>
          <ac:spMkLst>
            <pc:docMk/>
            <pc:sldMk cId="1100756602" sldId="376"/>
            <ac:spMk id="2" creationId="{A40F4D6C-3BDD-4BA9-818E-F7E74FCFA2A1}"/>
          </ac:spMkLst>
        </pc:spChg>
      </pc:sldChg>
      <pc:sldChg chg="modSp">
        <pc:chgData name="Mo Wang (elev)" userId="S::mo.wang@elevmail.stockholm.se::44910704-77ff-45ac-b541-44fba6cce6ab" providerId="AD" clId="Web-{02FD8319-B3E9-361F-4A60-48F0AA33A410}" dt="2022-03-19T12:43:48.028" v="300" actId="20577"/>
        <pc:sldMkLst>
          <pc:docMk/>
          <pc:sldMk cId="2872115713" sldId="377"/>
        </pc:sldMkLst>
        <pc:spChg chg="mod">
          <ac:chgData name="Mo Wang (elev)" userId="S::mo.wang@elevmail.stockholm.se::44910704-77ff-45ac-b541-44fba6cce6ab" providerId="AD" clId="Web-{02FD8319-B3E9-361F-4A60-48F0AA33A410}" dt="2022-03-19T12:43:48.028" v="300" actId="20577"/>
          <ac:spMkLst>
            <pc:docMk/>
            <pc:sldMk cId="2872115713" sldId="377"/>
            <ac:spMk id="2" creationId="{A40F4D6C-3BDD-4BA9-818E-F7E74FCFA2A1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7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7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7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7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0:05:21.61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214D1B4-8905-46DE-BCC8-3C3E0B6B2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F2C01D34-3C55-448B-81C1-B7138A616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98305BC-9392-4305-97F0-97BF6702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A41D-B949-4445-88F8-2875B7FC7071}" type="datetimeFigureOut">
              <a:rPr lang="sv-SE" smtClean="0"/>
              <a:t>2022-03-19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20E93A2-D38B-4407-98E7-617CA937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27EF7C2-6752-43F4-96D9-51D1D2DF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91AE-0C15-4550-B087-4DEFF4B935F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379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446A534-5D9A-4F8B-9797-121E567B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09F8B20-60FD-419D-AB40-49150BF2F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24F6EA6-A625-41E4-924C-06E8BEA72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A41D-B949-4445-88F8-2875B7FC7071}" type="datetimeFigureOut">
              <a:rPr lang="sv-SE" smtClean="0"/>
              <a:t>2022-03-19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D5DCB85-BC3F-4131-B398-91ED8DE0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EDC7C57-767E-4F6C-92DC-2ED9AF0F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91AE-0C15-4550-B087-4DEFF4B935F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423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D3780A47-C80A-49A5-886C-C4C797B7C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002E6F36-03FD-451E-A0F6-B4DAF24DE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94FBD5D-3DDE-43AB-81D2-3F0E7A831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A41D-B949-4445-88F8-2875B7FC7071}" type="datetimeFigureOut">
              <a:rPr lang="sv-SE" smtClean="0"/>
              <a:t>2022-03-19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9B9EA39-3EEE-42A7-9387-3A1CAAD0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5C011D2-14FB-4470-BD8E-D04F609B7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91AE-0C15-4550-B087-4DEFF4B935F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805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62E3CFE-E09A-4D71-B893-1D2F87C5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AC1F565-A551-46FD-AC02-C434F7903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E56E80B-A4AF-4FC7-B560-D922D14D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A41D-B949-4445-88F8-2875B7FC7071}" type="datetimeFigureOut">
              <a:rPr lang="sv-SE" smtClean="0"/>
              <a:t>2022-03-19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F35F701-FD18-4778-9A9A-C87EE73A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84D74CD-9C47-434E-9952-833999BB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91AE-0C15-4550-B087-4DEFF4B935F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040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03F383-8982-4C51-AD16-0481E3EB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28501E3-602F-42AD-81CD-7D3B89A98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D74722C-4F31-4CC6-90A8-CE2DCD9A2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A41D-B949-4445-88F8-2875B7FC7071}" type="datetimeFigureOut">
              <a:rPr lang="sv-SE" smtClean="0"/>
              <a:t>2022-03-19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1BA8C3E-39E7-4509-B3E2-E3162DA5A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1F24E31-60E5-4CF9-A99E-C8488DB6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91AE-0C15-4550-B087-4DEFF4B935F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300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42F3F67-EECA-47DB-8EB6-2729FBD31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E616C8C-C2EB-4908-AAC1-C4EC5A9EA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8687EC8-16FC-4FB3-8CD5-5F27E702A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16396E5-C0B4-4A77-970C-099E805A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A41D-B949-4445-88F8-2875B7FC7071}" type="datetimeFigureOut">
              <a:rPr lang="sv-SE" smtClean="0"/>
              <a:t>2022-03-19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9E273AB-13CC-4786-A823-C976E045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7DF0D04-DAD6-435F-B311-C0D490AA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91AE-0C15-4550-B087-4DEFF4B935F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853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E3C65BA-5506-42B3-9D4F-937DAC11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5D75514-F0F0-48DC-A6FA-851073AB1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7EB13C7-145B-450E-A054-6C0F6496C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1BA44557-5F11-4690-A0A6-9EA4F3970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23F4CA65-1E83-4A0C-B4E5-3B143AD3F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A16F6F14-3978-491C-9C0C-7FF60BA9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A41D-B949-4445-88F8-2875B7FC7071}" type="datetimeFigureOut">
              <a:rPr lang="sv-SE" smtClean="0"/>
              <a:t>2022-03-19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5C4A7813-25D7-46A5-B2AD-DEA80F326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321EF1CA-5781-4FF9-BC6D-68DB1E88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91AE-0C15-4550-B087-4DEFF4B935F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052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BA098E5-B9BC-4E94-BA56-AC5DCC59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414B42DF-F617-4B66-83EC-B4BB3D1C5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A41D-B949-4445-88F8-2875B7FC7071}" type="datetimeFigureOut">
              <a:rPr lang="sv-SE" smtClean="0"/>
              <a:t>2022-03-19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868F622-F322-45AF-B138-14824F11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C847D2D-0C33-424F-89F5-CDD78C03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91AE-0C15-4550-B087-4DEFF4B935F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325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E4E64144-6C43-4B17-A7BC-81E91ABB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A41D-B949-4445-88F8-2875B7FC7071}" type="datetimeFigureOut">
              <a:rPr lang="sv-SE" smtClean="0"/>
              <a:t>2022-03-19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3066530F-5604-419B-A563-12FC3EBA9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8273452-B7B9-446D-89CD-7105ED3E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91AE-0C15-4550-B087-4DEFF4B935F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835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282A14E-63F9-474F-A668-4C7C3E0B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AED10D5-ED21-4176-8369-C303D3F62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673ED4A-E465-4BA1-994A-6B33FF11D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74E5BD7-0F6D-452D-8503-E3BBA2809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A41D-B949-4445-88F8-2875B7FC7071}" type="datetimeFigureOut">
              <a:rPr lang="sv-SE" smtClean="0"/>
              <a:t>2022-03-19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9E8DA1C-F721-425D-A253-A9CD401C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C5C42E8-2B72-4F55-9538-3B00B8C7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91AE-0C15-4550-B087-4DEFF4B935F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496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2E5526E-17E8-48BA-938A-B4E32439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77DFCBD3-E2C1-4533-BB72-ED0E8B9D9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D879933-3CBA-4563-9928-9374FC4BC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230777E-92B0-43E2-AAA0-783844B9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A41D-B949-4445-88F8-2875B7FC7071}" type="datetimeFigureOut">
              <a:rPr lang="sv-SE" smtClean="0"/>
              <a:t>2022-03-19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01798E4-64D9-4F35-8692-532A3570D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E30D77A-6EE2-4B90-8E3A-42127E04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91AE-0C15-4550-B087-4DEFF4B935F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716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54615C56-98E1-4FFC-9A01-DB64D741E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B0A097E-4E58-4DE0-AB37-C9F2BEB44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AF61EB6-6D77-48D5-A384-2BC36A1A7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6A41D-B949-4445-88F8-2875B7FC7071}" type="datetimeFigureOut">
              <a:rPr lang="sv-SE" smtClean="0"/>
              <a:t>2022-03-19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E115BE1-D393-4F0E-9485-81DF2D8F9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ED891A4-A8DD-4EB1-8690-BD6CD3ED2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F91AE-0C15-4550-B087-4DEFF4B935F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157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4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5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6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7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8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9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0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1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2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5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4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5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6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7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8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9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0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1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2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4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5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6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7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8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9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0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1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2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6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7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8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9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0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1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2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3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5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6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7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8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9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0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1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3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4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5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6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7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8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9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0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1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2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2939E3A-6BEE-4692-9432-A3597B4A98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La </a:t>
            </a:r>
            <a:r>
              <a:rPr lang="sv-SE" dirty="0" err="1"/>
              <a:t>oficina</a:t>
            </a:r>
            <a:r>
              <a:rPr lang="sv-SE" dirty="0"/>
              <a:t> de ROANYER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CD3194C-0C7E-4EB5-804A-329AFC4D90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v-SE" dirty="0">
                <a:cs typeface="Calibri"/>
              </a:rPr>
              <a:t>Lift tour </a:t>
            </a:r>
            <a:r>
              <a:rPr lang="sv-SE" dirty="0" err="1">
                <a:cs typeface="Calibri"/>
              </a:rPr>
              <a:t>of</a:t>
            </a:r>
            <a:r>
              <a:rPr lang="sv-SE" dirty="0">
                <a:cs typeface="Calibri"/>
              </a:rPr>
              <a:t> ROANYER </a:t>
            </a:r>
            <a:r>
              <a:rPr lang="sv-SE" dirty="0" err="1">
                <a:cs typeface="Calibri"/>
              </a:rPr>
              <a:t>office</a:t>
            </a:r>
            <a:endParaRPr lang="sv-SE" dirty="0" err="1"/>
          </a:p>
        </p:txBody>
      </p:sp>
    </p:spTree>
    <p:extLst>
      <p:ext uri="{BB962C8B-B14F-4D97-AF65-F5344CB8AC3E}">
        <p14:creationId xmlns:p14="http://schemas.microsoft.com/office/powerpoint/2010/main" val="164987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3514A135-048F-4090-8C85-FCCBAD7BB791}"/>
              </a:ext>
            </a:extLst>
          </p:cNvPr>
          <p:cNvSpPr/>
          <p:nvPr/>
        </p:nvSpPr>
        <p:spPr>
          <a:xfrm>
            <a:off x="3816626" y="1948070"/>
            <a:ext cx="3896139" cy="1192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dirty="0">
                <a:latin typeface="Arial Nova" panose="020B0604020202020204" pitchFamily="34" charset="0"/>
              </a:rPr>
              <a:t>25</a:t>
            </a:r>
          </a:p>
        </p:txBody>
      </p:sp>
      <p:sp>
        <p:nvSpPr>
          <p:cNvPr id="4" name="Likbent triangel 3">
            <a:extLst>
              <a:ext uri="{FF2B5EF4-FFF2-40B4-BE49-F238E27FC236}">
                <a16:creationId xmlns:a16="http://schemas.microsoft.com/office/drawing/2014/main" id="{9AE876CF-FD2B-4144-AC6A-CD33DD8F5ABF}"/>
              </a:ext>
            </a:extLst>
          </p:cNvPr>
          <p:cNvSpPr/>
          <p:nvPr/>
        </p:nvSpPr>
        <p:spPr>
          <a:xfrm>
            <a:off x="6705600" y="2166730"/>
            <a:ext cx="622852" cy="75537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EF3A2185-F994-42EC-8013-708CA28953B1}"/>
              </a:ext>
            </a:extLst>
          </p:cNvPr>
          <p:cNvSpPr txBox="1"/>
          <p:nvPr/>
        </p:nvSpPr>
        <p:spPr>
          <a:xfrm>
            <a:off x="4788754" y="3382619"/>
            <a:ext cx="195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Sigma elevator </a:t>
            </a:r>
            <a:r>
              <a:rPr lang="sv-SE" dirty="0" err="1"/>
              <a:t>inc</a:t>
            </a:r>
            <a:r>
              <a:rPr lang="sv-SE" dirty="0"/>
              <a:t>.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F9BC4B14-F46C-4C6D-9FE0-FA76E87BDDBE}"/>
              </a:ext>
            </a:extLst>
          </p:cNvPr>
          <p:cNvSpPr txBox="1"/>
          <p:nvPr/>
        </p:nvSpPr>
        <p:spPr>
          <a:xfrm flipH="1">
            <a:off x="3816626" y="3804960"/>
            <a:ext cx="472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Estimated</a:t>
            </a:r>
            <a:r>
              <a:rPr lang="sv-SE" dirty="0"/>
              <a:t> for 12 persons or 1100 </a:t>
            </a:r>
            <a:r>
              <a:rPr lang="sv-SE" dirty="0" err="1"/>
              <a:t>kgs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8745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v-SE" dirty="0" err="1"/>
              <a:t>Next</a:t>
            </a:r>
            <a:r>
              <a:rPr lang="sv-SE" dirty="0"/>
              <a:t> stop </a:t>
            </a:r>
            <a:r>
              <a:rPr lang="sv-SE" dirty="0" err="1"/>
              <a:t>building</a:t>
            </a:r>
            <a:r>
              <a:rPr lang="sv-SE" dirty="0"/>
              <a:t> 37B C D - </a:t>
            </a:r>
            <a:r>
              <a:rPr lang="sv-SE" dirty="0" err="1"/>
              <a:t>prossima</a:t>
            </a:r>
            <a:r>
              <a:rPr lang="sv-SE" dirty="0"/>
              <a:t> </a:t>
            </a:r>
            <a:r>
              <a:rPr lang="sv-SE" dirty="0" err="1"/>
              <a:t>fermata</a:t>
            </a:r>
            <a:r>
              <a:rPr lang="sv-SE" dirty="0"/>
              <a:t> </a:t>
            </a:r>
            <a:r>
              <a:rPr lang="sv-SE" dirty="0" err="1"/>
              <a:t>edificolo</a:t>
            </a:r>
            <a:r>
              <a:rPr lang="sv-SE" dirty="0"/>
              <a:t> 37 B C D - </a:t>
            </a:r>
            <a:r>
              <a:rPr lang="sv-SE" dirty="0" err="1"/>
              <a:t>Próxima</a:t>
            </a:r>
            <a:r>
              <a:rPr lang="sv-SE" dirty="0"/>
              <a:t> </a:t>
            </a:r>
            <a:r>
              <a:rPr lang="sv-SE" dirty="0" err="1"/>
              <a:t>parada</a:t>
            </a:r>
            <a:r>
              <a:rPr lang="sv-SE" dirty="0"/>
              <a:t> </a:t>
            </a:r>
            <a:r>
              <a:rPr lang="sv-SE" dirty="0" err="1"/>
              <a:t>edificio</a:t>
            </a:r>
            <a:r>
              <a:rPr lang="sv-SE" dirty="0"/>
              <a:t> 37 B C D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5631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00"/>
    </mc:Choice>
    <mc:Fallback xmlns="">
      <p:transition spd="slow" advTm="24000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3B94916-EBF2-455E-B5F9-0F1F624C7863}"/>
              </a:ext>
            </a:extLst>
          </p:cNvPr>
          <p:cNvSpPr txBox="1"/>
          <p:nvPr/>
        </p:nvSpPr>
        <p:spPr>
          <a:xfrm>
            <a:off x="4584032" y="166035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Transit to </a:t>
            </a:r>
            <a:r>
              <a:rPr lang="sv-SE" dirty="0" err="1"/>
              <a:t>building</a:t>
            </a:r>
            <a:r>
              <a:rPr lang="sv-SE" dirty="0"/>
              <a:t> 5v via    </a:t>
            </a:r>
            <a:r>
              <a:rPr lang="sv-SE" dirty="0" err="1"/>
              <a:t>headquater</a:t>
            </a:r>
            <a:r>
              <a:rPr lang="sv-SE" dirty="0"/>
              <a:t>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edificolo</a:t>
            </a:r>
            <a:r>
              <a:rPr lang="sv-SE" dirty="0"/>
              <a:t> 37B,C,D 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696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33333E-6 L -0.22448 0.00602 L -0.22448 0.00672 L -0.22448 0.00602 L -0.22448 0.0067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3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037E-7 L -0.25378 -0.00972 L -0.25378 -0.01065 L -0.25378 -0.00972 L -0.25378 -0.01065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95" y="-53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883 0.00208 L 0.24883 0.00208 L 0.24883 0.00208 L 0.24883 0.00208 " pathEditMode="relative" ptsTypes="A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883 0.00208 L 0.24883 0.00208 L 0.24883 0.00208 L 0.24883 0.00208 " pathEditMode="relative" ptsTypes="AAA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3B94916-EBF2-455E-B5F9-0F1F624C7863}"/>
              </a:ext>
            </a:extLst>
          </p:cNvPr>
          <p:cNvSpPr txBox="1"/>
          <p:nvPr/>
        </p:nvSpPr>
        <p:spPr>
          <a:xfrm>
            <a:off x="4584032" y="166035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Transit to </a:t>
            </a:r>
            <a:r>
              <a:rPr lang="sv-SE" dirty="0" err="1"/>
              <a:t>building</a:t>
            </a:r>
            <a:r>
              <a:rPr lang="sv-SE" dirty="0"/>
              <a:t> 5 via    </a:t>
            </a:r>
            <a:r>
              <a:rPr lang="sv-SE" dirty="0" err="1"/>
              <a:t>headquater</a:t>
            </a:r>
            <a:r>
              <a:rPr lang="sv-SE" dirty="0"/>
              <a:t>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57807" y="828260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856213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722242" y="1278835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892657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Stand</a:t>
            </a:r>
            <a:r>
              <a:rPr lang="sv-SE" dirty="0"/>
              <a:t> </a:t>
            </a:r>
            <a:r>
              <a:rPr lang="sv-SE" dirty="0" err="1"/>
              <a:t>clear</a:t>
            </a:r>
            <a:r>
              <a:rPr lang="sv-SE" dirty="0"/>
              <a:t>!!! Doors </a:t>
            </a:r>
            <a:r>
              <a:rPr lang="sv-SE" dirty="0" err="1"/>
              <a:t>Closing</a:t>
            </a:r>
            <a:r>
              <a:rPr lang="sv-SE" dirty="0"/>
              <a:t>!! 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772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169 L 0.22448 0.00417 L 0.22448 0.00671 L 0.22448 0.00417 L 0.22448 0.00671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24" y="11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3.33333E-6 L 0.22435 0.00602 L 0.22435 0.00672 L 0.22435 0.00602 L 0.22435 0.00672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24" y="32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33333E-6 L -0.22448 -0.0074 L -0.22448 -0.0081 L -0.22448 -0.0074 L -0.22448 -0.0081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-4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-0.22448 -0.02778 L -0.22448 -0.03079 L -0.22448 -0.02778 L -0.22448 -0.03079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-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prossima</a:t>
            </a:r>
            <a:r>
              <a:rPr lang="sv-SE" dirty="0"/>
              <a:t> </a:t>
            </a:r>
            <a:r>
              <a:rPr lang="sv-SE" dirty="0" err="1"/>
              <a:t>fermata</a:t>
            </a:r>
            <a:r>
              <a:rPr lang="sv-SE" dirty="0"/>
              <a:t> </a:t>
            </a:r>
            <a:r>
              <a:rPr lang="sv-SE" dirty="0" err="1"/>
              <a:t>edificolo</a:t>
            </a:r>
            <a:r>
              <a:rPr lang="sv-SE" dirty="0"/>
              <a:t> 35, 32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2426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v-SE" dirty="0" err="1"/>
              <a:t>Next</a:t>
            </a:r>
            <a:r>
              <a:rPr lang="sv-SE" dirty="0"/>
              <a:t> stop </a:t>
            </a:r>
            <a:r>
              <a:rPr lang="sv-SE" dirty="0" err="1"/>
              <a:t>building</a:t>
            </a:r>
            <a:r>
              <a:rPr lang="sv-SE" dirty="0"/>
              <a:t> 32 - </a:t>
            </a:r>
            <a:r>
              <a:rPr lang="sv-SE" dirty="0" err="1"/>
              <a:t>Prossima</a:t>
            </a:r>
            <a:r>
              <a:rPr lang="sv-SE" dirty="0"/>
              <a:t> </a:t>
            </a:r>
            <a:r>
              <a:rPr lang="sv-SE" dirty="0" err="1"/>
              <a:t>fermata</a:t>
            </a:r>
            <a:r>
              <a:rPr lang="sv-SE" dirty="0"/>
              <a:t> </a:t>
            </a:r>
            <a:r>
              <a:rPr lang="sv-SE" dirty="0" err="1"/>
              <a:t>edificolo</a:t>
            </a:r>
            <a:r>
              <a:rPr lang="sv-SE" dirty="0"/>
              <a:t> 32 - </a:t>
            </a:r>
            <a:r>
              <a:rPr lang="sv-SE" dirty="0" err="1"/>
              <a:t>Próxima</a:t>
            </a:r>
            <a:r>
              <a:rPr lang="sv-SE" dirty="0"/>
              <a:t> </a:t>
            </a:r>
            <a:r>
              <a:rPr lang="sv-SE" dirty="0" err="1"/>
              <a:t>parada</a:t>
            </a:r>
            <a:r>
              <a:rPr lang="sv-SE" dirty="0"/>
              <a:t> </a:t>
            </a:r>
            <a:r>
              <a:rPr lang="sv-SE" dirty="0" err="1"/>
              <a:t>edificio</a:t>
            </a:r>
            <a:r>
              <a:rPr lang="sv-SE" dirty="0"/>
              <a:t> 32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61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"/>
    </mc:Choice>
    <mc:Fallback xmlns="">
      <p:transition spd="slow" advTm="12000"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3B94916-EBF2-455E-B5F9-0F1F624C7863}"/>
              </a:ext>
            </a:extLst>
          </p:cNvPr>
          <p:cNvSpPr txBox="1"/>
          <p:nvPr/>
        </p:nvSpPr>
        <p:spPr>
          <a:xfrm>
            <a:off x="4584032" y="166035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Transit to </a:t>
            </a:r>
            <a:r>
              <a:rPr lang="sv-SE" dirty="0" err="1"/>
              <a:t>building</a:t>
            </a:r>
            <a:r>
              <a:rPr lang="sv-SE" dirty="0"/>
              <a:t> 5v via    </a:t>
            </a:r>
            <a:r>
              <a:rPr lang="sv-SE" dirty="0" err="1"/>
              <a:t>headquater</a:t>
            </a:r>
            <a:r>
              <a:rPr lang="sv-SE" dirty="0"/>
              <a:t>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edificolo</a:t>
            </a:r>
            <a:r>
              <a:rPr lang="sv-SE" dirty="0"/>
              <a:t> 35,32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414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33333E-6 L -0.22448 0.00602 L -0.22448 0.00672 L -0.22448 0.00602 L -0.22448 0.0067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3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037E-7 L -0.25378 -0.00972 L -0.25378 -0.01065 L -0.25378 -0.00972 L -0.25378 -0.01065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95" y="-53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883 0.00208 L 0.24883 0.00208 L 0.24883 0.00208 L 0.24883 0.00208 " pathEditMode="relative" ptsTypes="A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883 0.00208 L 0.24883 0.00208 L 0.24883 0.00208 L 0.24883 0.00208 " pathEditMode="relative" ptsTypes="AAA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3B94916-EBF2-455E-B5F9-0F1F624C7863}"/>
              </a:ext>
            </a:extLst>
          </p:cNvPr>
          <p:cNvSpPr txBox="1"/>
          <p:nvPr/>
        </p:nvSpPr>
        <p:spPr>
          <a:xfrm>
            <a:off x="4584032" y="166035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Transit to </a:t>
            </a:r>
            <a:r>
              <a:rPr lang="sv-SE" dirty="0" err="1"/>
              <a:t>building</a:t>
            </a:r>
            <a:r>
              <a:rPr lang="sv-SE" dirty="0"/>
              <a:t> 5 via    </a:t>
            </a:r>
            <a:r>
              <a:rPr lang="sv-SE" dirty="0" err="1"/>
              <a:t>headquater</a:t>
            </a:r>
            <a:r>
              <a:rPr lang="sv-SE" dirty="0"/>
              <a:t>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57807" y="828260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856213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722242" y="1278835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892657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Stai alla larga !!! Chiusura porte !!</a:t>
            </a:r>
            <a:endParaRPr lang="sv-SE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621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169 L 0.22448 0.00417 L 0.22448 0.00671 L 0.22448 0.00417 L 0.22448 0.00671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24" y="11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3.33333E-6 L 0.22435 0.00602 L 0.22435 0.00672 L 0.22435 0.00602 L 0.22435 0.00672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24" y="32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33333E-6 L -0.22448 -0.0074 L -0.22448 -0.0081 L -0.22448 -0.0074 L -0.22448 -0.0081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-4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-0.22448 -0.02778 L -0.22448 -0.03079 L -0.22448 -0.02778 L -0.22448 -0.03079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-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v-SE" dirty="0" err="1"/>
              <a:t>Next</a:t>
            </a:r>
            <a:r>
              <a:rPr lang="sv-SE" dirty="0"/>
              <a:t> stop </a:t>
            </a:r>
            <a:r>
              <a:rPr lang="sv-SE" dirty="0" err="1"/>
              <a:t>headquater</a:t>
            </a:r>
            <a:r>
              <a:rPr lang="sv-SE" dirty="0"/>
              <a:t> </a:t>
            </a:r>
            <a:r>
              <a:rPr lang="sv-SE" dirty="0" err="1"/>
              <a:t>building</a:t>
            </a:r>
            <a:r>
              <a:rPr lang="sv-SE" dirty="0"/>
              <a:t> - </a:t>
            </a:r>
            <a:r>
              <a:rPr lang="sv-SE" dirty="0" err="1"/>
              <a:t>Prossima</a:t>
            </a:r>
            <a:r>
              <a:rPr lang="sv-SE" dirty="0"/>
              <a:t> </a:t>
            </a:r>
            <a:r>
              <a:rPr lang="sv-SE" dirty="0" err="1"/>
              <a:t>fermata</a:t>
            </a:r>
            <a:r>
              <a:rPr lang="sv-SE" dirty="0"/>
              <a:t> </a:t>
            </a:r>
            <a:r>
              <a:rPr lang="sv-SE" dirty="0" err="1"/>
              <a:t>edificolo</a:t>
            </a:r>
            <a:r>
              <a:rPr lang="sv-SE" dirty="0"/>
              <a:t> </a:t>
            </a:r>
            <a:r>
              <a:rPr lang="sv-SE" dirty="0" err="1"/>
              <a:t>quartier</a:t>
            </a:r>
            <a:r>
              <a:rPr lang="sv-SE" dirty="0"/>
              <a:t> </a:t>
            </a:r>
            <a:r>
              <a:rPr lang="sv-SE" dirty="0" err="1"/>
              <a:t>generale</a:t>
            </a:r>
            <a:r>
              <a:rPr lang="sv-SE" dirty="0"/>
              <a:t> - </a:t>
            </a:r>
            <a:r>
              <a:rPr lang="sv-SE" dirty="0" err="1"/>
              <a:t>Próxima</a:t>
            </a:r>
            <a:r>
              <a:rPr lang="sv-SE" dirty="0"/>
              <a:t> </a:t>
            </a:r>
            <a:r>
              <a:rPr lang="sv-SE" dirty="0" err="1"/>
              <a:t>parada</a:t>
            </a:r>
            <a:r>
              <a:rPr lang="sv-SE" dirty="0"/>
              <a:t> </a:t>
            </a:r>
            <a:r>
              <a:rPr lang="sv-SE" dirty="0" err="1"/>
              <a:t>edificio</a:t>
            </a:r>
            <a:r>
              <a:rPr lang="sv-SE" dirty="0"/>
              <a:t> de la </a:t>
            </a:r>
            <a:r>
              <a:rPr lang="sv-SE" dirty="0" err="1"/>
              <a:t>sede</a:t>
            </a:r>
            <a:endParaRPr lang="sv-SE" dirty="0" err="1">
              <a:cs typeface="Calibri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727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prossima</a:t>
            </a:r>
            <a:r>
              <a:rPr lang="sv-SE" dirty="0"/>
              <a:t> </a:t>
            </a:r>
            <a:r>
              <a:rPr lang="sv-SE" dirty="0" err="1"/>
              <a:t>fermata</a:t>
            </a:r>
            <a:r>
              <a:rPr lang="sv-SE" dirty="0"/>
              <a:t> </a:t>
            </a:r>
            <a:r>
              <a:rPr lang="sv-SE" dirty="0" err="1"/>
              <a:t>edificolo</a:t>
            </a:r>
            <a:r>
              <a:rPr lang="sv-SE" dirty="0"/>
              <a:t> </a:t>
            </a:r>
            <a:r>
              <a:rPr lang="sv-SE" dirty="0" err="1"/>
              <a:t>quartier</a:t>
            </a:r>
            <a:r>
              <a:rPr lang="sv-SE" dirty="0"/>
              <a:t> </a:t>
            </a:r>
            <a:r>
              <a:rPr lang="sv-SE" dirty="0" err="1"/>
              <a:t>generale</a:t>
            </a:r>
            <a:endParaRPr lang="sv-SE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683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prossima</a:t>
            </a:r>
            <a:r>
              <a:rPr lang="sv-SE" dirty="0"/>
              <a:t> </a:t>
            </a:r>
            <a:r>
              <a:rPr lang="sv-SE" dirty="0" err="1"/>
              <a:t>fermata</a:t>
            </a:r>
            <a:r>
              <a:rPr lang="sv-SE" dirty="0"/>
              <a:t> </a:t>
            </a:r>
            <a:r>
              <a:rPr lang="sv-SE" dirty="0" err="1"/>
              <a:t>edificolo</a:t>
            </a:r>
            <a:r>
              <a:rPr lang="sv-SE" dirty="0"/>
              <a:t> </a:t>
            </a:r>
            <a:r>
              <a:rPr lang="sv-SE" dirty="0" err="1"/>
              <a:t>quartier</a:t>
            </a:r>
            <a:r>
              <a:rPr lang="sv-SE" dirty="0"/>
              <a:t> </a:t>
            </a:r>
            <a:r>
              <a:rPr lang="sv-SE" dirty="0" err="1"/>
              <a:t>generale</a:t>
            </a:r>
            <a:endParaRPr lang="sv-SE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ADD89ADA-5FE9-4639-81A3-C1131FBC4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4435" y="1321904"/>
            <a:ext cx="2410785" cy="2358886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CB6676FC-5B5D-40BF-B8D4-27092F366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01" y="1321904"/>
            <a:ext cx="1954282" cy="2437506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1FE2FD6B-8570-4299-90C9-8465536CB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392" y="1338470"/>
            <a:ext cx="1895068" cy="2420940"/>
          </a:xfrm>
          <a:prstGeom prst="rect">
            <a:avLst/>
          </a:prstGeom>
        </p:spPr>
      </p:pic>
      <p:pic>
        <p:nvPicPr>
          <p:cNvPr id="15" name="Bildobjekt 14">
            <a:extLst>
              <a:ext uri="{FF2B5EF4-FFF2-40B4-BE49-F238E27FC236}">
                <a16:creationId xmlns:a16="http://schemas.microsoft.com/office/drawing/2014/main" id="{7A97E23A-32A4-4C0F-B37F-5DBEA53EA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0382" y="1103242"/>
            <a:ext cx="3001618" cy="239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3514A135-048F-4090-8C85-FCCBAD7BB791}"/>
              </a:ext>
            </a:extLst>
          </p:cNvPr>
          <p:cNvSpPr/>
          <p:nvPr/>
        </p:nvSpPr>
        <p:spPr>
          <a:xfrm>
            <a:off x="3816626" y="1948070"/>
            <a:ext cx="3896139" cy="1192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dirty="0">
                <a:latin typeface="Arial Nova" panose="020B0604020202020204" pitchFamily="34" charset="0"/>
              </a:rPr>
              <a:t>25.2</a:t>
            </a:r>
          </a:p>
        </p:txBody>
      </p:sp>
      <p:sp>
        <p:nvSpPr>
          <p:cNvPr id="4" name="Likbent triangel 3">
            <a:extLst>
              <a:ext uri="{FF2B5EF4-FFF2-40B4-BE49-F238E27FC236}">
                <a16:creationId xmlns:a16="http://schemas.microsoft.com/office/drawing/2014/main" id="{9AE876CF-FD2B-4144-AC6A-CD33DD8F5ABF}"/>
              </a:ext>
            </a:extLst>
          </p:cNvPr>
          <p:cNvSpPr/>
          <p:nvPr/>
        </p:nvSpPr>
        <p:spPr>
          <a:xfrm>
            <a:off x="6705600" y="2166730"/>
            <a:ext cx="622852" cy="75537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EF3A2185-F994-42EC-8013-708CA28953B1}"/>
              </a:ext>
            </a:extLst>
          </p:cNvPr>
          <p:cNvSpPr txBox="1"/>
          <p:nvPr/>
        </p:nvSpPr>
        <p:spPr>
          <a:xfrm>
            <a:off x="4788754" y="3382619"/>
            <a:ext cx="195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Sigma elevator </a:t>
            </a:r>
            <a:r>
              <a:rPr lang="sv-SE" dirty="0" err="1"/>
              <a:t>inc</a:t>
            </a:r>
            <a:r>
              <a:rPr lang="sv-SE" dirty="0"/>
              <a:t>.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F9BC4B14-F46C-4C6D-9FE0-FA76E87BDDBE}"/>
              </a:ext>
            </a:extLst>
          </p:cNvPr>
          <p:cNvSpPr txBox="1"/>
          <p:nvPr/>
        </p:nvSpPr>
        <p:spPr>
          <a:xfrm flipH="1">
            <a:off x="3816626" y="3804960"/>
            <a:ext cx="472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Estimated</a:t>
            </a:r>
            <a:r>
              <a:rPr lang="sv-SE" dirty="0"/>
              <a:t> for 12 persons or 1100 </a:t>
            </a:r>
            <a:r>
              <a:rPr lang="sv-SE" dirty="0" err="1"/>
              <a:t>kgs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6815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"/>
    </mc:Choice>
    <mc:Fallback xmlns="">
      <p:transition spd="slow" advTm="250"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prossima</a:t>
            </a:r>
            <a:r>
              <a:rPr lang="sv-SE" dirty="0"/>
              <a:t> </a:t>
            </a:r>
            <a:r>
              <a:rPr lang="sv-SE" dirty="0" err="1"/>
              <a:t>fermata</a:t>
            </a:r>
            <a:r>
              <a:rPr lang="sv-SE" dirty="0"/>
              <a:t> </a:t>
            </a:r>
            <a:r>
              <a:rPr lang="sv-SE" dirty="0" err="1"/>
              <a:t>edificolo</a:t>
            </a:r>
            <a:r>
              <a:rPr lang="sv-SE" dirty="0"/>
              <a:t> </a:t>
            </a:r>
            <a:r>
              <a:rPr lang="sv-SE" dirty="0" err="1"/>
              <a:t>quartier</a:t>
            </a:r>
            <a:r>
              <a:rPr lang="sv-SE" dirty="0"/>
              <a:t> </a:t>
            </a:r>
            <a:r>
              <a:rPr lang="sv-SE" dirty="0" err="1"/>
              <a:t>generale</a:t>
            </a:r>
            <a:endParaRPr lang="sv-SE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793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0"/>
    </mc:Choice>
    <mc:Fallback xmlns="">
      <p:transition spd="slow" advTm="14000"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81128" y="881268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quartier</a:t>
            </a:r>
            <a:r>
              <a:rPr lang="sv-SE" dirty="0"/>
              <a:t> </a:t>
            </a:r>
            <a:r>
              <a:rPr lang="sv-SE" dirty="0" err="1"/>
              <a:t>generale</a:t>
            </a:r>
            <a:r>
              <a:rPr lang="sv-SE" dirty="0"/>
              <a:t>, </a:t>
            </a:r>
            <a:br>
              <a:rPr lang="it-IT" dirty="0"/>
            </a:br>
            <a:r>
              <a:rPr lang="it-IT" dirty="0"/>
              <a:t>il transito rimarrà qui almeno 1 minuto</a:t>
            </a:r>
            <a:endParaRPr lang="sv-SE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851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00"/>
    </mc:Choice>
    <mc:Fallback xmlns="">
      <p:transition spd="slow" advTm="2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59259E-6 L -0.22448 0.00602 L -0.22448 0.00671 L -0.22448 0.00602 L -0.22448 0.00671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3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037E-7 L -0.25378 -0.00972 L -0.25378 -0.01065 L -0.25378 -0.00972 L -0.25378 -0.01065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95" y="-53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883 0.00208 L 0.24883 0.00208 L 0.24883 0.00208 L 0.24883 0.00208 " pathEditMode="relative" ptsTypes="A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883 0.00208 L 0.24883 0.00208 L 0.24883 0.00208 L 0.24883 0.00208 " pathEditMode="relative" ptsTypes="AAA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3B94916-EBF2-455E-B5F9-0F1F624C7863}"/>
              </a:ext>
            </a:extLst>
          </p:cNvPr>
          <p:cNvSpPr txBox="1"/>
          <p:nvPr/>
        </p:nvSpPr>
        <p:spPr>
          <a:xfrm>
            <a:off x="4584032" y="166035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Transit to </a:t>
            </a:r>
            <a:r>
              <a:rPr lang="sv-SE" dirty="0" err="1"/>
              <a:t>building</a:t>
            </a:r>
            <a:r>
              <a:rPr lang="sv-SE" dirty="0"/>
              <a:t> 5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57807" y="828260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856213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722242" y="1278835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892657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Stai alla larga !!! Chiusura porte !!</a:t>
            </a:r>
            <a:endParaRPr lang="sv-SE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646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3B94916-EBF2-455E-B5F9-0F1F624C7863}"/>
              </a:ext>
            </a:extLst>
          </p:cNvPr>
          <p:cNvSpPr txBox="1"/>
          <p:nvPr/>
        </p:nvSpPr>
        <p:spPr>
          <a:xfrm>
            <a:off x="4584032" y="166035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Transit to </a:t>
            </a:r>
            <a:r>
              <a:rPr lang="sv-SE" dirty="0" err="1"/>
              <a:t>building</a:t>
            </a:r>
            <a:r>
              <a:rPr lang="sv-SE" dirty="0"/>
              <a:t> 5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57807" y="828260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856213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722242" y="1278835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892657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Stai alla larga !!! Chiusura porte !!</a:t>
            </a:r>
            <a:endParaRPr lang="sv-SE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183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169 L 0.22448 0.00417 L 0.22448 0.00671 L 0.22448 0.00417 L 0.22448 0.00671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24" y="11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3.33333E-6 L 0.22435 0.00602 L 0.22435 0.00672 L 0.22435 0.00602 L 0.22435 0.00672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24" y="32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33333E-6 L -0.22448 -0.0074 L -0.22448 -0.0081 L -0.22448 -0.0074 L -0.22448 -0.0081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-4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-0.22448 -0.02778 L -0.22448 -0.03079 L -0.22448 -0.02778 L -0.22448 -0.03079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-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v-SE" dirty="0" err="1"/>
              <a:t>Next</a:t>
            </a:r>
            <a:r>
              <a:rPr lang="sv-SE" dirty="0"/>
              <a:t> stop </a:t>
            </a:r>
            <a:r>
              <a:rPr lang="sv-SE" dirty="0" err="1"/>
              <a:t>building</a:t>
            </a:r>
            <a:r>
              <a:rPr lang="sv-SE" dirty="0"/>
              <a:t> 4½ - </a:t>
            </a:r>
            <a:r>
              <a:rPr lang="sv-SE" dirty="0" err="1"/>
              <a:t>prossima</a:t>
            </a:r>
            <a:r>
              <a:rPr lang="sv-SE" dirty="0"/>
              <a:t> </a:t>
            </a:r>
            <a:r>
              <a:rPr lang="sv-SE" dirty="0" err="1"/>
              <a:t>fermata</a:t>
            </a:r>
            <a:r>
              <a:rPr lang="sv-SE" dirty="0"/>
              <a:t> </a:t>
            </a:r>
            <a:r>
              <a:rPr lang="sv-SE" dirty="0" err="1"/>
              <a:t>edificolo</a:t>
            </a:r>
            <a:r>
              <a:rPr lang="sv-SE" dirty="0"/>
              <a:t> 4½ - </a:t>
            </a:r>
            <a:r>
              <a:rPr lang="sv-SE" dirty="0" err="1"/>
              <a:t>Próxima</a:t>
            </a:r>
            <a:r>
              <a:rPr lang="sv-SE" dirty="0"/>
              <a:t> </a:t>
            </a:r>
            <a:r>
              <a:rPr lang="sv-SE" dirty="0" err="1"/>
              <a:t>parada</a:t>
            </a:r>
            <a:r>
              <a:rPr lang="sv-SE" dirty="0"/>
              <a:t> </a:t>
            </a:r>
            <a:r>
              <a:rPr lang="sv-SE" dirty="0" err="1"/>
              <a:t>edificio</a:t>
            </a:r>
            <a:r>
              <a:rPr lang="sv-SE" dirty="0"/>
              <a:t> 4½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57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v-SE" dirty="0" err="1"/>
              <a:t>Next</a:t>
            </a:r>
            <a:r>
              <a:rPr lang="sv-SE" dirty="0"/>
              <a:t> stop </a:t>
            </a:r>
            <a:r>
              <a:rPr lang="sv-SE" dirty="0" err="1"/>
              <a:t>building</a:t>
            </a:r>
            <a:r>
              <a:rPr lang="sv-SE" dirty="0"/>
              <a:t> 4½ - </a:t>
            </a:r>
            <a:r>
              <a:rPr lang="sv-SE" dirty="0" err="1"/>
              <a:t>Prossima</a:t>
            </a:r>
            <a:r>
              <a:rPr lang="sv-SE" dirty="0"/>
              <a:t> </a:t>
            </a:r>
            <a:r>
              <a:rPr lang="sv-SE" dirty="0" err="1"/>
              <a:t>fermata</a:t>
            </a:r>
            <a:r>
              <a:rPr lang="sv-SE" dirty="0"/>
              <a:t> </a:t>
            </a:r>
            <a:r>
              <a:rPr lang="sv-SE" dirty="0" err="1"/>
              <a:t>edificolo</a:t>
            </a:r>
            <a:r>
              <a:rPr lang="sv-SE" dirty="0"/>
              <a:t> 4½ - </a:t>
            </a:r>
            <a:r>
              <a:rPr lang="sv-SE" dirty="0" err="1"/>
              <a:t>Próxima</a:t>
            </a:r>
            <a:r>
              <a:rPr lang="sv-SE" dirty="0"/>
              <a:t> </a:t>
            </a:r>
            <a:r>
              <a:rPr lang="sv-SE" dirty="0" err="1"/>
              <a:t>parada</a:t>
            </a:r>
            <a:r>
              <a:rPr lang="sv-SE" dirty="0"/>
              <a:t> </a:t>
            </a:r>
            <a:r>
              <a:rPr lang="sv-SE" dirty="0" err="1"/>
              <a:t>edificio</a:t>
            </a:r>
            <a:r>
              <a:rPr lang="sv-SE" dirty="0"/>
              <a:t> 4½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592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3B94916-EBF2-455E-B5F9-0F1F624C7863}"/>
              </a:ext>
            </a:extLst>
          </p:cNvPr>
          <p:cNvSpPr txBox="1"/>
          <p:nvPr/>
        </p:nvSpPr>
        <p:spPr>
          <a:xfrm>
            <a:off x="4584032" y="166035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Transit to </a:t>
            </a:r>
            <a:r>
              <a:rPr lang="sv-SE" dirty="0" err="1"/>
              <a:t>building</a:t>
            </a:r>
            <a:r>
              <a:rPr lang="sv-SE" dirty="0"/>
              <a:t> 5v via    </a:t>
            </a:r>
            <a:r>
              <a:rPr lang="sv-SE" dirty="0" err="1"/>
              <a:t>he</a:t>
            </a:r>
            <a:r>
              <a:rPr lang="sv-SE" dirty="0"/>
              <a:t>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107635" y="887896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edificolo</a:t>
            </a:r>
            <a:r>
              <a:rPr lang="sv-SE" dirty="0"/>
              <a:t> 4½ U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700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33333E-6 L -0.22448 0.00602 L -0.22448 0.00672 L -0.22448 0.00602 L -0.22448 0.0067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3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037E-7 L -0.25378 -0.00972 L -0.25378 -0.01065 L -0.25378 -0.00972 L -0.25378 -0.01065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95" y="-53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883 0.00208 L 0.24883 0.00208 L 0.24883 0.00208 L 0.24883 0.00208 " pathEditMode="relative" ptsTypes="A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883 0.00208 L 0.24883 0.00208 L 0.24883 0.00208 L 0.24883 0.00208 " pathEditMode="relative" ptsTypes="AAA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3B94916-EBF2-455E-B5F9-0F1F624C7863}"/>
              </a:ext>
            </a:extLst>
          </p:cNvPr>
          <p:cNvSpPr txBox="1"/>
          <p:nvPr/>
        </p:nvSpPr>
        <p:spPr>
          <a:xfrm>
            <a:off x="4584032" y="166035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Transit to </a:t>
            </a:r>
            <a:r>
              <a:rPr lang="sv-SE" dirty="0" err="1"/>
              <a:t>building</a:t>
            </a:r>
            <a:r>
              <a:rPr lang="sv-SE" dirty="0"/>
              <a:t> 5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57807" y="828260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856213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722242" y="1278835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892657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Stai alla larga !!! Chiusura porte !!</a:t>
            </a:r>
            <a:endParaRPr lang="sv-SE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722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169 L 0.22448 0.00417 L 0.22448 0.00671 L 0.22448 0.00417 L 0.22448 0.00671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24" y="11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3.33333E-6 L 0.22435 0.00602 L 0.22435 0.00672 L 0.22435 0.00602 L 0.22435 0.00672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24" y="32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33333E-6 L -0.22448 -0.0074 L -0.22448 -0.0081 L -0.22448 -0.0074 L -0.22448 -0.0081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-4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-0.22448 -0.02778 L -0.22448 -0.03079 L -0.22448 -0.02778 L -0.22448 -0.03079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-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v-SE" dirty="0" err="1"/>
              <a:t>Next</a:t>
            </a:r>
            <a:r>
              <a:rPr lang="sv-SE" dirty="0"/>
              <a:t> stop </a:t>
            </a:r>
            <a:r>
              <a:rPr lang="sv-SE" dirty="0" err="1"/>
              <a:t>building</a:t>
            </a:r>
            <a:r>
              <a:rPr lang="sv-SE" dirty="0"/>
              <a:t> 5 - </a:t>
            </a:r>
            <a:r>
              <a:rPr lang="sv-SE" dirty="0" err="1"/>
              <a:t>Prossima</a:t>
            </a:r>
            <a:r>
              <a:rPr lang="sv-SE" dirty="0"/>
              <a:t> </a:t>
            </a:r>
            <a:r>
              <a:rPr lang="sv-SE" dirty="0" err="1"/>
              <a:t>fermata</a:t>
            </a:r>
            <a:r>
              <a:rPr lang="sv-SE" dirty="0"/>
              <a:t> </a:t>
            </a:r>
            <a:r>
              <a:rPr lang="sv-SE" dirty="0" err="1"/>
              <a:t>edificolo</a:t>
            </a:r>
            <a:r>
              <a:rPr lang="sv-SE" dirty="0"/>
              <a:t> 5 - </a:t>
            </a:r>
            <a:r>
              <a:rPr lang="sv-SE" dirty="0" err="1"/>
              <a:t>Próxima</a:t>
            </a:r>
            <a:r>
              <a:rPr lang="sv-SE" dirty="0"/>
              <a:t> </a:t>
            </a:r>
            <a:r>
              <a:rPr lang="sv-SE" dirty="0" err="1"/>
              <a:t>parada</a:t>
            </a:r>
            <a:r>
              <a:rPr lang="sv-SE" dirty="0"/>
              <a:t> </a:t>
            </a:r>
            <a:r>
              <a:rPr lang="sv-SE" dirty="0" err="1"/>
              <a:t>edificio</a:t>
            </a:r>
            <a:r>
              <a:rPr lang="sv-SE" dirty="0"/>
              <a:t> 5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075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v-SE" dirty="0" err="1"/>
              <a:t>Next</a:t>
            </a:r>
            <a:r>
              <a:rPr lang="sv-SE" dirty="0"/>
              <a:t> stop </a:t>
            </a:r>
            <a:r>
              <a:rPr lang="sv-SE" dirty="0" err="1"/>
              <a:t>building</a:t>
            </a:r>
            <a:r>
              <a:rPr lang="sv-SE" dirty="0"/>
              <a:t> 5 - </a:t>
            </a:r>
            <a:r>
              <a:rPr lang="sv-SE" dirty="0" err="1"/>
              <a:t>Prossima</a:t>
            </a:r>
            <a:r>
              <a:rPr lang="sv-SE" dirty="0"/>
              <a:t> </a:t>
            </a:r>
            <a:r>
              <a:rPr lang="sv-SE" dirty="0" err="1"/>
              <a:t>fermata</a:t>
            </a:r>
            <a:r>
              <a:rPr lang="sv-SE" dirty="0"/>
              <a:t> </a:t>
            </a:r>
            <a:r>
              <a:rPr lang="sv-SE" dirty="0" err="1"/>
              <a:t>edificolo</a:t>
            </a:r>
            <a:r>
              <a:rPr lang="sv-SE" dirty="0"/>
              <a:t> 5 - </a:t>
            </a:r>
            <a:r>
              <a:rPr lang="sv-SE" dirty="0" err="1"/>
              <a:t>Próxima</a:t>
            </a:r>
            <a:r>
              <a:rPr lang="sv-SE" dirty="0"/>
              <a:t> </a:t>
            </a:r>
            <a:r>
              <a:rPr lang="sv-SE" dirty="0" err="1"/>
              <a:t>parada</a:t>
            </a:r>
            <a:r>
              <a:rPr lang="sv-SE" dirty="0"/>
              <a:t> </a:t>
            </a:r>
            <a:r>
              <a:rPr lang="sv-SE" dirty="0" err="1"/>
              <a:t>edificio</a:t>
            </a:r>
            <a:r>
              <a:rPr lang="sv-SE" dirty="0"/>
              <a:t> 5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211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0"/>
    </mc:Choice>
    <mc:Fallback xmlns="">
      <p:transition spd="slow" advTm="14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3514A135-048F-4090-8C85-FCCBAD7BB791}"/>
              </a:ext>
            </a:extLst>
          </p:cNvPr>
          <p:cNvSpPr/>
          <p:nvPr/>
        </p:nvSpPr>
        <p:spPr>
          <a:xfrm>
            <a:off x="3816626" y="1948070"/>
            <a:ext cx="3896139" cy="1192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dirty="0">
                <a:latin typeface="Arial Nova" panose="020B0604020202020204" pitchFamily="34" charset="0"/>
              </a:rPr>
              <a:t>25.4</a:t>
            </a:r>
          </a:p>
        </p:txBody>
      </p:sp>
      <p:sp>
        <p:nvSpPr>
          <p:cNvPr id="4" name="Likbent triangel 3">
            <a:extLst>
              <a:ext uri="{FF2B5EF4-FFF2-40B4-BE49-F238E27FC236}">
                <a16:creationId xmlns:a16="http://schemas.microsoft.com/office/drawing/2014/main" id="{9AE876CF-FD2B-4144-AC6A-CD33DD8F5ABF}"/>
              </a:ext>
            </a:extLst>
          </p:cNvPr>
          <p:cNvSpPr/>
          <p:nvPr/>
        </p:nvSpPr>
        <p:spPr>
          <a:xfrm>
            <a:off x="6705600" y="2166730"/>
            <a:ext cx="622852" cy="75537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EF3A2185-F994-42EC-8013-708CA28953B1}"/>
              </a:ext>
            </a:extLst>
          </p:cNvPr>
          <p:cNvSpPr txBox="1"/>
          <p:nvPr/>
        </p:nvSpPr>
        <p:spPr>
          <a:xfrm>
            <a:off x="4788754" y="3382619"/>
            <a:ext cx="195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Sigma elevator </a:t>
            </a:r>
            <a:r>
              <a:rPr lang="sv-SE" dirty="0" err="1"/>
              <a:t>inc</a:t>
            </a:r>
            <a:r>
              <a:rPr lang="sv-SE" dirty="0"/>
              <a:t>.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F9BC4B14-F46C-4C6D-9FE0-FA76E87BDDBE}"/>
              </a:ext>
            </a:extLst>
          </p:cNvPr>
          <p:cNvSpPr txBox="1"/>
          <p:nvPr/>
        </p:nvSpPr>
        <p:spPr>
          <a:xfrm flipH="1">
            <a:off x="3816626" y="3804960"/>
            <a:ext cx="472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Estimated</a:t>
            </a:r>
            <a:r>
              <a:rPr lang="sv-SE" dirty="0"/>
              <a:t> for 12 persons or 1100 </a:t>
            </a:r>
            <a:r>
              <a:rPr lang="sv-SE" dirty="0" err="1"/>
              <a:t>kgs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4336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3B94916-EBF2-455E-B5F9-0F1F624C7863}"/>
              </a:ext>
            </a:extLst>
          </p:cNvPr>
          <p:cNvSpPr txBox="1"/>
          <p:nvPr/>
        </p:nvSpPr>
        <p:spPr>
          <a:xfrm>
            <a:off x="4584032" y="166035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Transit to </a:t>
            </a:r>
            <a:r>
              <a:rPr lang="sv-SE" dirty="0" err="1"/>
              <a:t>building</a:t>
            </a:r>
            <a:r>
              <a:rPr lang="sv-SE" dirty="0"/>
              <a:t> 5v via    </a:t>
            </a:r>
            <a:r>
              <a:rPr lang="sv-SE" dirty="0" err="1"/>
              <a:t>he</a:t>
            </a:r>
            <a:r>
              <a:rPr lang="sv-SE" dirty="0"/>
              <a:t>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107635" y="887896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edificolo</a:t>
            </a:r>
            <a:r>
              <a:rPr lang="sv-SE" dirty="0"/>
              <a:t> 4½ U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155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33333E-6 L -0.22448 0.00602 L -0.22448 0.00672 L -0.22448 0.00602 L -0.22448 0.0067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3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037E-7 L -0.25378 -0.00972 L -0.25378 -0.01065 L -0.25378 -0.00972 L -0.25378 -0.01065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95" y="-53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883 0.00208 L 0.24883 0.00208 L 0.24883 0.00208 L 0.24883 0.00208 " pathEditMode="relative" ptsTypes="A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883 0.00208 L 0.24883 0.00208 L 0.24883 0.00208 L 0.24883 0.00208 " pathEditMode="relative" ptsTypes="AAA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3B94916-EBF2-455E-B5F9-0F1F624C7863}"/>
              </a:ext>
            </a:extLst>
          </p:cNvPr>
          <p:cNvSpPr txBox="1"/>
          <p:nvPr/>
        </p:nvSpPr>
        <p:spPr>
          <a:xfrm>
            <a:off x="4584032" y="166035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Transit to </a:t>
            </a:r>
            <a:r>
              <a:rPr lang="sv-SE" dirty="0" err="1"/>
              <a:t>building</a:t>
            </a:r>
            <a:r>
              <a:rPr lang="sv-SE" dirty="0"/>
              <a:t> 5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57807" y="828260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856213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722242" y="1278835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892657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Stai alla larga !!! Chiusura porte !!</a:t>
            </a:r>
            <a:endParaRPr lang="sv-SE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194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169 L 0.22448 0.00417 L 0.22448 0.00671 L 0.22448 0.00417 L 0.22448 0.00671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24" y="11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3.33333E-6 L 0.22435 0.00602 L 0.22435 0.00672 L 0.22435 0.00602 L 0.22435 0.00672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24" y="32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33333E-6 L -0.22448 -0.0074 L -0.22448 -0.0081 L -0.22448 -0.0074 L -0.22448 -0.0081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-4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-0.22448 -0.02778 L -0.22448 -0.03079 L -0.22448 -0.02778 L -0.22448 -0.03079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-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prossima</a:t>
            </a:r>
            <a:r>
              <a:rPr lang="sv-SE" dirty="0"/>
              <a:t> </a:t>
            </a:r>
            <a:r>
              <a:rPr lang="sv-SE" dirty="0" err="1"/>
              <a:t>fermata</a:t>
            </a:r>
            <a:r>
              <a:rPr lang="sv-SE" dirty="0"/>
              <a:t> </a:t>
            </a:r>
            <a:r>
              <a:rPr lang="sv-SE" dirty="0" err="1"/>
              <a:t>edificolo</a:t>
            </a:r>
            <a:r>
              <a:rPr lang="sv-SE" dirty="0"/>
              <a:t> 4½ 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989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prossima</a:t>
            </a:r>
            <a:r>
              <a:rPr lang="sv-SE" dirty="0"/>
              <a:t> </a:t>
            </a:r>
            <a:r>
              <a:rPr lang="sv-SE" dirty="0" err="1"/>
              <a:t>fermata</a:t>
            </a:r>
            <a:r>
              <a:rPr lang="sv-SE" dirty="0"/>
              <a:t> </a:t>
            </a:r>
            <a:r>
              <a:rPr lang="sv-SE" dirty="0" err="1"/>
              <a:t>edificolo</a:t>
            </a:r>
            <a:r>
              <a:rPr lang="sv-SE" dirty="0"/>
              <a:t> 4½ 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681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3B94916-EBF2-455E-B5F9-0F1F624C7863}"/>
              </a:ext>
            </a:extLst>
          </p:cNvPr>
          <p:cNvSpPr txBox="1"/>
          <p:nvPr/>
        </p:nvSpPr>
        <p:spPr>
          <a:xfrm>
            <a:off x="4584032" y="166035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Transit to </a:t>
            </a:r>
            <a:r>
              <a:rPr lang="sv-SE" dirty="0" err="1"/>
              <a:t>building</a:t>
            </a:r>
            <a:r>
              <a:rPr lang="sv-SE" dirty="0"/>
              <a:t> 5v via    </a:t>
            </a:r>
            <a:r>
              <a:rPr lang="sv-SE" dirty="0" err="1"/>
              <a:t>he</a:t>
            </a:r>
            <a:r>
              <a:rPr lang="sv-SE" dirty="0"/>
              <a:t>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107635" y="887896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edificolo</a:t>
            </a:r>
            <a:r>
              <a:rPr lang="sv-SE" dirty="0"/>
              <a:t> 4½ 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549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33333E-6 L -0.22448 0.00602 L -0.22448 0.00672 L -0.22448 0.00602 L -0.22448 0.0067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3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037E-7 L -0.25378 -0.00972 L -0.25378 -0.01065 L -0.25378 -0.00972 L -0.25378 -0.01065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95" y="-53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883 0.00208 L 0.24883 0.00208 L 0.24883 0.00208 L 0.24883 0.00208 " pathEditMode="relative" ptsTypes="A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883 0.00208 L 0.24883 0.00208 L 0.24883 0.00208 L 0.24883 0.00208 " pathEditMode="relative" ptsTypes="AAA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3B94916-EBF2-455E-B5F9-0F1F624C7863}"/>
              </a:ext>
            </a:extLst>
          </p:cNvPr>
          <p:cNvSpPr txBox="1"/>
          <p:nvPr/>
        </p:nvSpPr>
        <p:spPr>
          <a:xfrm>
            <a:off x="4584032" y="166035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Transit to </a:t>
            </a:r>
            <a:r>
              <a:rPr lang="sv-SE" dirty="0" err="1"/>
              <a:t>building</a:t>
            </a:r>
            <a:r>
              <a:rPr lang="sv-SE" dirty="0"/>
              <a:t> 5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57807" y="828260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856213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722242" y="1278835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892657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Stai alla larga !!! Chiusura porte !!</a:t>
            </a:r>
            <a:endParaRPr lang="sv-SE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360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169 L 0.22448 0.00417 L 0.22448 0.00671 L 0.22448 0.00417 L 0.22448 0.00671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24" y="11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3.33333E-6 L 0.22435 0.00602 L 0.22435 0.00672 L 0.22435 0.00602 L 0.22435 0.00672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24" y="32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33333E-6 L -0.22448 -0.0074 L -0.22448 -0.0081 L -0.22448 -0.0074 L -0.22448 -0.0081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-4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-0.22448 -0.02778 L -0.22448 -0.03079 L -0.22448 -0.02778 L -0.22448 -0.03079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-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prossima</a:t>
            </a:r>
            <a:r>
              <a:rPr lang="sv-SE" dirty="0"/>
              <a:t> </a:t>
            </a:r>
            <a:r>
              <a:rPr lang="sv-SE" dirty="0" err="1"/>
              <a:t>fermata</a:t>
            </a:r>
            <a:r>
              <a:rPr lang="sv-SE" dirty="0"/>
              <a:t> </a:t>
            </a:r>
            <a:r>
              <a:rPr lang="sv-SE" dirty="0" err="1"/>
              <a:t>edificolo</a:t>
            </a:r>
            <a:r>
              <a:rPr lang="sv-SE" dirty="0"/>
              <a:t> 5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454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prossima</a:t>
            </a:r>
            <a:r>
              <a:rPr lang="sv-SE" dirty="0"/>
              <a:t> </a:t>
            </a:r>
            <a:r>
              <a:rPr lang="sv-SE" dirty="0" err="1"/>
              <a:t>fermata</a:t>
            </a:r>
            <a:r>
              <a:rPr lang="sv-SE" dirty="0"/>
              <a:t> </a:t>
            </a:r>
            <a:r>
              <a:rPr lang="sv-SE" dirty="0" err="1"/>
              <a:t>edificolo</a:t>
            </a:r>
            <a:r>
              <a:rPr lang="sv-SE" dirty="0"/>
              <a:t> 5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481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000"/>
    </mc:Choice>
    <mc:Fallback xmlns="">
      <p:transition spd="slow" advTm="29000"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3B94916-EBF2-455E-B5F9-0F1F624C7863}"/>
              </a:ext>
            </a:extLst>
          </p:cNvPr>
          <p:cNvSpPr txBox="1"/>
          <p:nvPr/>
        </p:nvSpPr>
        <p:spPr>
          <a:xfrm>
            <a:off x="4584032" y="166035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Transit to </a:t>
            </a:r>
            <a:r>
              <a:rPr lang="sv-SE" dirty="0" err="1"/>
              <a:t>building</a:t>
            </a:r>
            <a:r>
              <a:rPr lang="sv-SE" dirty="0"/>
              <a:t> 5v via    </a:t>
            </a:r>
            <a:r>
              <a:rPr lang="sv-SE" dirty="0" err="1"/>
              <a:t>he</a:t>
            </a:r>
            <a:r>
              <a:rPr lang="sv-SE" dirty="0"/>
              <a:t>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107635" y="887896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edificolo</a:t>
            </a:r>
            <a:r>
              <a:rPr lang="sv-SE" dirty="0"/>
              <a:t> 5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413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33333E-6 L -0.22448 0.00602 L -0.22448 0.00672 L -0.22448 0.00602 L -0.22448 0.0067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3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037E-7 L -0.25378 -0.00972 L -0.25378 -0.01065 L -0.25378 -0.00972 L -0.25378 -0.01065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95" y="-53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883 0.00208 L 0.24883 0.00208 L 0.24883 0.00208 L 0.24883 0.00208 " pathEditMode="relative" ptsTypes="A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883 0.00208 L 0.24883 0.00208 L 0.24883 0.00208 L 0.24883 0.00208 " pathEditMode="relative" ptsTypes="AAA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3B94916-EBF2-455E-B5F9-0F1F624C7863}"/>
              </a:ext>
            </a:extLst>
          </p:cNvPr>
          <p:cNvSpPr txBox="1"/>
          <p:nvPr/>
        </p:nvSpPr>
        <p:spPr>
          <a:xfrm>
            <a:off x="4584032" y="166035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&lt;- Transit to 97 via </a:t>
            </a:r>
            <a:r>
              <a:rPr lang="sv-SE" dirty="0" err="1"/>
              <a:t>headquaters</a:t>
            </a:r>
            <a:endParaRPr lang="sv-SE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57807" y="828260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856213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722242" y="1278835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892657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Scendi da questo transito</a:t>
            </a:r>
            <a:endParaRPr lang="sv-SE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432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3514A135-048F-4090-8C85-FCCBAD7BB791}"/>
              </a:ext>
            </a:extLst>
          </p:cNvPr>
          <p:cNvSpPr/>
          <p:nvPr/>
        </p:nvSpPr>
        <p:spPr>
          <a:xfrm>
            <a:off x="3816626" y="1948070"/>
            <a:ext cx="3896139" cy="1192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dirty="0">
                <a:latin typeface="Arial Nova" panose="020B0604020202020204" pitchFamily="34" charset="0"/>
              </a:rPr>
              <a:t>25.6</a:t>
            </a:r>
          </a:p>
        </p:txBody>
      </p:sp>
      <p:sp>
        <p:nvSpPr>
          <p:cNvPr id="4" name="Likbent triangel 3">
            <a:extLst>
              <a:ext uri="{FF2B5EF4-FFF2-40B4-BE49-F238E27FC236}">
                <a16:creationId xmlns:a16="http://schemas.microsoft.com/office/drawing/2014/main" id="{9AE876CF-FD2B-4144-AC6A-CD33DD8F5ABF}"/>
              </a:ext>
            </a:extLst>
          </p:cNvPr>
          <p:cNvSpPr/>
          <p:nvPr/>
        </p:nvSpPr>
        <p:spPr>
          <a:xfrm>
            <a:off x="6705600" y="2166730"/>
            <a:ext cx="622852" cy="75537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EF3A2185-F994-42EC-8013-708CA28953B1}"/>
              </a:ext>
            </a:extLst>
          </p:cNvPr>
          <p:cNvSpPr txBox="1"/>
          <p:nvPr/>
        </p:nvSpPr>
        <p:spPr>
          <a:xfrm>
            <a:off x="4788754" y="3382619"/>
            <a:ext cx="195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Sigma elevator </a:t>
            </a:r>
            <a:r>
              <a:rPr lang="sv-SE" dirty="0" err="1"/>
              <a:t>inc</a:t>
            </a:r>
            <a:r>
              <a:rPr lang="sv-SE" dirty="0"/>
              <a:t>.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F9BC4B14-F46C-4C6D-9FE0-FA76E87BDDBE}"/>
              </a:ext>
            </a:extLst>
          </p:cNvPr>
          <p:cNvSpPr txBox="1"/>
          <p:nvPr/>
        </p:nvSpPr>
        <p:spPr>
          <a:xfrm flipH="1">
            <a:off x="3816626" y="3804960"/>
            <a:ext cx="472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Estimated</a:t>
            </a:r>
            <a:r>
              <a:rPr lang="sv-SE" dirty="0"/>
              <a:t> for 12 persons or 1100 </a:t>
            </a:r>
            <a:r>
              <a:rPr lang="sv-SE" dirty="0" err="1"/>
              <a:t>kgs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3096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ihandsfigur: Form 1">
            <a:extLst>
              <a:ext uri="{FF2B5EF4-FFF2-40B4-BE49-F238E27FC236}">
                <a16:creationId xmlns:a16="http://schemas.microsoft.com/office/drawing/2014/main" id="{5974F86F-65F4-45C6-B1C4-61539CDF0BAB}"/>
              </a:ext>
            </a:extLst>
          </p:cNvPr>
          <p:cNvSpPr/>
          <p:nvPr/>
        </p:nvSpPr>
        <p:spPr>
          <a:xfrm>
            <a:off x="0" y="805070"/>
            <a:ext cx="11873948" cy="6069495"/>
          </a:xfrm>
          <a:custGeom>
            <a:avLst/>
            <a:gdLst>
              <a:gd name="connsiteX0" fmla="*/ 0 w 11873948"/>
              <a:gd name="connsiteY0" fmla="*/ 0 h 6069495"/>
              <a:gd name="connsiteX1" fmla="*/ 9660835 w 11873948"/>
              <a:gd name="connsiteY1" fmla="*/ 39756 h 6069495"/>
              <a:gd name="connsiteX2" fmla="*/ 11873948 w 11873948"/>
              <a:gd name="connsiteY2" fmla="*/ 6069495 h 6069495"/>
              <a:gd name="connsiteX3" fmla="*/ 26504 w 11873948"/>
              <a:gd name="connsiteY3" fmla="*/ 6016487 h 6069495"/>
              <a:gd name="connsiteX4" fmla="*/ 0 w 11873948"/>
              <a:gd name="connsiteY4" fmla="*/ 0 h 606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73948" h="6069495">
                <a:moveTo>
                  <a:pt x="0" y="0"/>
                </a:moveTo>
                <a:lnTo>
                  <a:pt x="9660835" y="39756"/>
                </a:lnTo>
                <a:lnTo>
                  <a:pt x="11873948" y="6069495"/>
                </a:lnTo>
                <a:lnTo>
                  <a:pt x="26504" y="601648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65705C9E-704B-426C-98CF-8EAB731AB1FA}"/>
              </a:ext>
            </a:extLst>
          </p:cNvPr>
          <p:cNvSpPr/>
          <p:nvPr/>
        </p:nvSpPr>
        <p:spPr>
          <a:xfrm>
            <a:off x="0" y="0"/>
            <a:ext cx="12192000" cy="7511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4" name="Rak koppling 3">
            <a:extLst>
              <a:ext uri="{FF2B5EF4-FFF2-40B4-BE49-F238E27FC236}">
                <a16:creationId xmlns:a16="http://schemas.microsoft.com/office/drawing/2014/main" id="{510BE724-7834-47C9-9AA6-DC2809705890}"/>
              </a:ext>
            </a:extLst>
          </p:cNvPr>
          <p:cNvCxnSpPr/>
          <p:nvPr/>
        </p:nvCxnSpPr>
        <p:spPr>
          <a:xfrm>
            <a:off x="0" y="75537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ruta 9">
            <a:extLst>
              <a:ext uri="{FF2B5EF4-FFF2-40B4-BE49-F238E27FC236}">
                <a16:creationId xmlns:a16="http://schemas.microsoft.com/office/drawing/2014/main" id="{CEB0B8F3-AF00-4D8C-BE9B-73DA15644257}"/>
              </a:ext>
            </a:extLst>
          </p:cNvPr>
          <p:cNvSpPr txBox="1"/>
          <p:nvPr/>
        </p:nvSpPr>
        <p:spPr>
          <a:xfrm flipH="1">
            <a:off x="4776744" y="212036"/>
            <a:ext cx="320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Edificio 4-5</a:t>
            </a:r>
            <a:endParaRPr lang="sv-SE" dirty="0"/>
          </a:p>
          <a:p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C8D500C3-87D0-4A06-9DE8-186C349DF941}"/>
              </a:ext>
            </a:extLst>
          </p:cNvPr>
          <p:cNvSpPr/>
          <p:nvPr/>
        </p:nvSpPr>
        <p:spPr>
          <a:xfrm>
            <a:off x="5764696" y="1229139"/>
            <a:ext cx="1725166" cy="23986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5508BEDD-7261-40C4-9114-13E5064F97E4}"/>
              </a:ext>
            </a:extLst>
          </p:cNvPr>
          <p:cNvSpPr/>
          <p:nvPr/>
        </p:nvSpPr>
        <p:spPr>
          <a:xfrm>
            <a:off x="3639685" y="1229139"/>
            <a:ext cx="1568919" cy="23986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7C6EF9E-C426-4A72-9666-24195EF6706D}"/>
              </a:ext>
            </a:extLst>
          </p:cNvPr>
          <p:cNvSpPr/>
          <p:nvPr/>
        </p:nvSpPr>
        <p:spPr>
          <a:xfrm>
            <a:off x="258606" y="1229139"/>
            <a:ext cx="2670123" cy="23986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31B8D75B-E429-4A4A-A4C8-325F0AB8B1CA}"/>
              </a:ext>
            </a:extLst>
          </p:cNvPr>
          <p:cNvSpPr txBox="1"/>
          <p:nvPr/>
        </p:nvSpPr>
        <p:spPr>
          <a:xfrm>
            <a:off x="3993226" y="408370"/>
            <a:ext cx="303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non </a:t>
            </a:r>
            <a:r>
              <a:rPr lang="sv-SE" dirty="0" err="1"/>
              <a:t>calpestare</a:t>
            </a:r>
            <a:r>
              <a:rPr lang="sv-SE" dirty="0"/>
              <a:t> </a:t>
            </a:r>
            <a:r>
              <a:rPr lang="sv-SE" dirty="0" err="1"/>
              <a:t>questo</a:t>
            </a:r>
            <a:r>
              <a:rPr lang="sv-SE" dirty="0"/>
              <a:t> transito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4EDEC31A-4F0B-4230-8A65-3DF0804B33B2}"/>
              </a:ext>
            </a:extLst>
          </p:cNvPr>
          <p:cNvSpPr/>
          <p:nvPr/>
        </p:nvSpPr>
        <p:spPr>
          <a:xfrm>
            <a:off x="2146852" y="699052"/>
            <a:ext cx="7580244" cy="56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72CB3F65-371F-4190-B8F6-ADBA968019D0}"/>
              </a:ext>
            </a:extLst>
          </p:cNvPr>
          <p:cNvSpPr txBox="1"/>
          <p:nvPr/>
        </p:nvSpPr>
        <p:spPr>
          <a:xfrm flipH="1">
            <a:off x="9460412" y="84195"/>
            <a:ext cx="2731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via </a:t>
            </a:r>
            <a:r>
              <a:rPr lang="sv-SE" dirty="0" err="1"/>
              <a:t>d'uscita</a:t>
            </a:r>
            <a:r>
              <a:rPr lang="sv-SE" dirty="0"/>
              <a:t> </a:t>
            </a:r>
          </a:p>
          <a:p>
            <a:r>
              <a:rPr lang="sv-SE" dirty="0"/>
              <a:t>Transit á </a:t>
            </a:r>
            <a:r>
              <a:rPr lang="sv-SE" dirty="0" err="1"/>
              <a:t>edificio</a:t>
            </a:r>
            <a:r>
              <a:rPr lang="sv-SE" dirty="0"/>
              <a:t> 97.5  -&gt;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8201EA80-A2CC-432A-8FC1-A25287E846E7}"/>
              </a:ext>
            </a:extLst>
          </p:cNvPr>
          <p:cNvSpPr txBox="1"/>
          <p:nvPr/>
        </p:nvSpPr>
        <p:spPr>
          <a:xfrm>
            <a:off x="118422" y="222694"/>
            <a:ext cx="2972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&lt;- la reception de </a:t>
            </a:r>
            <a:r>
              <a:rPr lang="sv-SE" dirty="0" err="1"/>
              <a:t>Edificio</a:t>
            </a:r>
            <a:r>
              <a:rPr lang="sv-SE" dirty="0"/>
              <a:t> 4-5 </a:t>
            </a:r>
          </a:p>
        </p:txBody>
      </p:sp>
    </p:spTree>
    <p:extLst>
      <p:ext uri="{BB962C8B-B14F-4D97-AF65-F5344CB8AC3E}">
        <p14:creationId xmlns:p14="http://schemas.microsoft.com/office/powerpoint/2010/main" val="23749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51F23902-82B2-490C-95D1-76461D1B849E}"/>
              </a:ext>
            </a:extLst>
          </p:cNvPr>
          <p:cNvSpPr/>
          <p:nvPr/>
        </p:nvSpPr>
        <p:spPr>
          <a:xfrm>
            <a:off x="0" y="1"/>
            <a:ext cx="3971499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469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3514A135-048F-4090-8C85-FCCBAD7BB791}"/>
              </a:ext>
            </a:extLst>
          </p:cNvPr>
          <p:cNvSpPr/>
          <p:nvPr/>
        </p:nvSpPr>
        <p:spPr>
          <a:xfrm>
            <a:off x="3816626" y="1948070"/>
            <a:ext cx="3896139" cy="1192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dirty="0">
                <a:latin typeface="Arial Nova" panose="020B0604020202020204" pitchFamily="34" charset="0"/>
              </a:rPr>
              <a:t>25.8</a:t>
            </a:r>
          </a:p>
        </p:txBody>
      </p:sp>
      <p:sp>
        <p:nvSpPr>
          <p:cNvPr id="4" name="Likbent triangel 3">
            <a:extLst>
              <a:ext uri="{FF2B5EF4-FFF2-40B4-BE49-F238E27FC236}">
                <a16:creationId xmlns:a16="http://schemas.microsoft.com/office/drawing/2014/main" id="{9AE876CF-FD2B-4144-AC6A-CD33DD8F5ABF}"/>
              </a:ext>
            </a:extLst>
          </p:cNvPr>
          <p:cNvSpPr/>
          <p:nvPr/>
        </p:nvSpPr>
        <p:spPr>
          <a:xfrm>
            <a:off x="6705600" y="2166730"/>
            <a:ext cx="622852" cy="75537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EF3A2185-F994-42EC-8013-708CA28953B1}"/>
              </a:ext>
            </a:extLst>
          </p:cNvPr>
          <p:cNvSpPr txBox="1"/>
          <p:nvPr/>
        </p:nvSpPr>
        <p:spPr>
          <a:xfrm>
            <a:off x="4788754" y="3382619"/>
            <a:ext cx="195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Sigma elevator </a:t>
            </a:r>
            <a:r>
              <a:rPr lang="sv-SE" dirty="0" err="1"/>
              <a:t>inc</a:t>
            </a:r>
            <a:r>
              <a:rPr lang="sv-SE" dirty="0"/>
              <a:t>.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F9BC4B14-F46C-4C6D-9FE0-FA76E87BDDBE}"/>
              </a:ext>
            </a:extLst>
          </p:cNvPr>
          <p:cNvSpPr txBox="1"/>
          <p:nvPr/>
        </p:nvSpPr>
        <p:spPr>
          <a:xfrm flipH="1">
            <a:off x="3816626" y="3804960"/>
            <a:ext cx="472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Estimated</a:t>
            </a:r>
            <a:r>
              <a:rPr lang="sv-SE" dirty="0"/>
              <a:t> for 12 persons or 1100 </a:t>
            </a:r>
            <a:r>
              <a:rPr lang="sv-SE" dirty="0" err="1"/>
              <a:t>kgs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4929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"/>
    </mc:Choice>
    <mc:Fallback xmlns="">
      <p:transition spd="slow" advTm="4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3514A135-048F-4090-8C85-FCCBAD7BB791}"/>
              </a:ext>
            </a:extLst>
          </p:cNvPr>
          <p:cNvSpPr/>
          <p:nvPr/>
        </p:nvSpPr>
        <p:spPr>
          <a:xfrm>
            <a:off x="3816626" y="1948070"/>
            <a:ext cx="3896139" cy="1192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dirty="0">
                <a:latin typeface="Arial Nova" panose="020B0604020202020204" pitchFamily="34" charset="0"/>
              </a:rPr>
              <a:t>26</a:t>
            </a:r>
          </a:p>
        </p:txBody>
      </p:sp>
      <p:sp>
        <p:nvSpPr>
          <p:cNvPr id="4" name="Likbent triangel 3">
            <a:extLst>
              <a:ext uri="{FF2B5EF4-FFF2-40B4-BE49-F238E27FC236}">
                <a16:creationId xmlns:a16="http://schemas.microsoft.com/office/drawing/2014/main" id="{9AE876CF-FD2B-4144-AC6A-CD33DD8F5ABF}"/>
              </a:ext>
            </a:extLst>
          </p:cNvPr>
          <p:cNvSpPr/>
          <p:nvPr/>
        </p:nvSpPr>
        <p:spPr>
          <a:xfrm>
            <a:off x="6705600" y="2166730"/>
            <a:ext cx="622852" cy="75537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EF3A2185-F994-42EC-8013-708CA28953B1}"/>
              </a:ext>
            </a:extLst>
          </p:cNvPr>
          <p:cNvSpPr txBox="1"/>
          <p:nvPr/>
        </p:nvSpPr>
        <p:spPr>
          <a:xfrm>
            <a:off x="4788754" y="3382619"/>
            <a:ext cx="195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Sigma elevator </a:t>
            </a:r>
            <a:r>
              <a:rPr lang="sv-SE" dirty="0" err="1"/>
              <a:t>inc</a:t>
            </a:r>
            <a:r>
              <a:rPr lang="sv-SE" dirty="0"/>
              <a:t>.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F9BC4B14-F46C-4C6D-9FE0-FA76E87BDDBE}"/>
              </a:ext>
            </a:extLst>
          </p:cNvPr>
          <p:cNvSpPr txBox="1"/>
          <p:nvPr/>
        </p:nvSpPr>
        <p:spPr>
          <a:xfrm flipH="1">
            <a:off x="3816626" y="3804960"/>
            <a:ext cx="472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Estimated</a:t>
            </a:r>
            <a:r>
              <a:rPr lang="sv-SE" dirty="0"/>
              <a:t> for 12 persons or 1100 </a:t>
            </a:r>
            <a:r>
              <a:rPr lang="sv-SE" dirty="0" err="1"/>
              <a:t>kgs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9679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50"/>
    </mc:Choice>
    <mc:Fallback xmlns="">
      <p:transition spd="slow" advClick="0" advTm="45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3514A135-048F-4090-8C85-FCCBAD7BB791}"/>
              </a:ext>
            </a:extLst>
          </p:cNvPr>
          <p:cNvSpPr/>
          <p:nvPr/>
        </p:nvSpPr>
        <p:spPr>
          <a:xfrm>
            <a:off x="3816626" y="1948070"/>
            <a:ext cx="3896139" cy="1192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dirty="0">
                <a:latin typeface="Arial Nova" panose="020B0604020202020204" pitchFamily="34" charset="0"/>
              </a:rPr>
              <a:t>26.5</a:t>
            </a:r>
          </a:p>
        </p:txBody>
      </p:sp>
      <p:sp>
        <p:nvSpPr>
          <p:cNvPr id="4" name="Likbent triangel 3">
            <a:extLst>
              <a:ext uri="{FF2B5EF4-FFF2-40B4-BE49-F238E27FC236}">
                <a16:creationId xmlns:a16="http://schemas.microsoft.com/office/drawing/2014/main" id="{9AE876CF-FD2B-4144-AC6A-CD33DD8F5ABF}"/>
              </a:ext>
            </a:extLst>
          </p:cNvPr>
          <p:cNvSpPr/>
          <p:nvPr/>
        </p:nvSpPr>
        <p:spPr>
          <a:xfrm>
            <a:off x="6705600" y="2166730"/>
            <a:ext cx="622852" cy="75537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EF3A2185-F994-42EC-8013-708CA28953B1}"/>
              </a:ext>
            </a:extLst>
          </p:cNvPr>
          <p:cNvSpPr txBox="1"/>
          <p:nvPr/>
        </p:nvSpPr>
        <p:spPr>
          <a:xfrm>
            <a:off x="4788754" y="3382619"/>
            <a:ext cx="195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Sigma elevator </a:t>
            </a:r>
            <a:r>
              <a:rPr lang="sv-SE" dirty="0" err="1"/>
              <a:t>inc</a:t>
            </a:r>
            <a:r>
              <a:rPr lang="sv-SE" dirty="0"/>
              <a:t>.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F9BC4B14-F46C-4C6D-9FE0-FA76E87BDDBE}"/>
              </a:ext>
            </a:extLst>
          </p:cNvPr>
          <p:cNvSpPr txBox="1"/>
          <p:nvPr/>
        </p:nvSpPr>
        <p:spPr>
          <a:xfrm flipH="1">
            <a:off x="3816626" y="3804960"/>
            <a:ext cx="472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Estimated</a:t>
            </a:r>
            <a:r>
              <a:rPr lang="sv-SE" dirty="0"/>
              <a:t> for 12 persons or 1100 </a:t>
            </a:r>
            <a:r>
              <a:rPr lang="sv-SE" dirty="0" err="1"/>
              <a:t>kgs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2351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0"/>
    </mc:Choice>
    <mc:Fallback xmlns="">
      <p:transition spd="slow" advTm="45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3514A135-048F-4090-8C85-FCCBAD7BB791}"/>
              </a:ext>
            </a:extLst>
          </p:cNvPr>
          <p:cNvSpPr/>
          <p:nvPr/>
        </p:nvSpPr>
        <p:spPr>
          <a:xfrm>
            <a:off x="3816626" y="1948070"/>
            <a:ext cx="3896139" cy="1192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dirty="0">
                <a:latin typeface="Arial Nova" panose="020B0604020202020204" pitchFamily="34" charset="0"/>
              </a:rPr>
              <a:t>27 1/3</a:t>
            </a:r>
          </a:p>
        </p:txBody>
      </p:sp>
      <p:sp>
        <p:nvSpPr>
          <p:cNvPr id="4" name="Likbent triangel 3">
            <a:extLst>
              <a:ext uri="{FF2B5EF4-FFF2-40B4-BE49-F238E27FC236}">
                <a16:creationId xmlns:a16="http://schemas.microsoft.com/office/drawing/2014/main" id="{9AE876CF-FD2B-4144-AC6A-CD33DD8F5ABF}"/>
              </a:ext>
            </a:extLst>
          </p:cNvPr>
          <p:cNvSpPr/>
          <p:nvPr/>
        </p:nvSpPr>
        <p:spPr>
          <a:xfrm>
            <a:off x="6705600" y="2166730"/>
            <a:ext cx="622852" cy="75537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EF3A2185-F994-42EC-8013-708CA28953B1}"/>
              </a:ext>
            </a:extLst>
          </p:cNvPr>
          <p:cNvSpPr txBox="1"/>
          <p:nvPr/>
        </p:nvSpPr>
        <p:spPr>
          <a:xfrm>
            <a:off x="4788754" y="3382619"/>
            <a:ext cx="195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Sigma elevator </a:t>
            </a:r>
            <a:r>
              <a:rPr lang="sv-SE" dirty="0" err="1"/>
              <a:t>inc</a:t>
            </a:r>
            <a:r>
              <a:rPr lang="sv-SE" dirty="0"/>
              <a:t>.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F9BC4B14-F46C-4C6D-9FE0-FA76E87BDDBE}"/>
              </a:ext>
            </a:extLst>
          </p:cNvPr>
          <p:cNvSpPr txBox="1"/>
          <p:nvPr/>
        </p:nvSpPr>
        <p:spPr>
          <a:xfrm flipH="1">
            <a:off x="3816626" y="3804960"/>
            <a:ext cx="472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Estimated</a:t>
            </a:r>
            <a:r>
              <a:rPr lang="sv-SE" dirty="0"/>
              <a:t> for 12 persons or 1100 </a:t>
            </a:r>
            <a:r>
              <a:rPr lang="sv-SE" dirty="0" err="1"/>
              <a:t>kgs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5708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0"/>
    </mc:Choice>
    <mc:Fallback xmlns="">
      <p:transition spd="slow" advTm="45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3514A135-048F-4090-8C85-FCCBAD7BB791}"/>
              </a:ext>
            </a:extLst>
          </p:cNvPr>
          <p:cNvSpPr/>
          <p:nvPr/>
        </p:nvSpPr>
        <p:spPr>
          <a:xfrm>
            <a:off x="3816626" y="1948070"/>
            <a:ext cx="3896139" cy="1192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dirty="0">
                <a:latin typeface="Arial Nova" panose="020B0604020202020204" pitchFamily="34" charset="0"/>
              </a:rPr>
              <a:t>27 2/3</a:t>
            </a:r>
          </a:p>
        </p:txBody>
      </p:sp>
      <p:sp>
        <p:nvSpPr>
          <p:cNvPr id="4" name="Likbent triangel 3">
            <a:extLst>
              <a:ext uri="{FF2B5EF4-FFF2-40B4-BE49-F238E27FC236}">
                <a16:creationId xmlns:a16="http://schemas.microsoft.com/office/drawing/2014/main" id="{9AE876CF-FD2B-4144-AC6A-CD33DD8F5ABF}"/>
              </a:ext>
            </a:extLst>
          </p:cNvPr>
          <p:cNvSpPr/>
          <p:nvPr/>
        </p:nvSpPr>
        <p:spPr>
          <a:xfrm>
            <a:off x="6705600" y="2166730"/>
            <a:ext cx="622852" cy="75537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EF3A2185-F994-42EC-8013-708CA28953B1}"/>
              </a:ext>
            </a:extLst>
          </p:cNvPr>
          <p:cNvSpPr txBox="1"/>
          <p:nvPr/>
        </p:nvSpPr>
        <p:spPr>
          <a:xfrm>
            <a:off x="4788754" y="3382619"/>
            <a:ext cx="195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Sigma elevator </a:t>
            </a:r>
            <a:r>
              <a:rPr lang="sv-SE" dirty="0" err="1"/>
              <a:t>inc</a:t>
            </a:r>
            <a:r>
              <a:rPr lang="sv-SE" dirty="0"/>
              <a:t>.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F9BC4B14-F46C-4C6D-9FE0-FA76E87BDDBE}"/>
              </a:ext>
            </a:extLst>
          </p:cNvPr>
          <p:cNvSpPr txBox="1"/>
          <p:nvPr/>
        </p:nvSpPr>
        <p:spPr>
          <a:xfrm flipH="1">
            <a:off x="3816626" y="3804960"/>
            <a:ext cx="472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Estimated</a:t>
            </a:r>
            <a:r>
              <a:rPr lang="sv-SE" dirty="0"/>
              <a:t> for 12 persons or 1100 </a:t>
            </a:r>
            <a:r>
              <a:rPr lang="sv-SE" dirty="0" err="1"/>
              <a:t>kgs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7809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0"/>
    </mc:Choice>
    <mc:Fallback xmlns="">
      <p:transition spd="slow" advTm="45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3514A135-048F-4090-8C85-FCCBAD7BB791}"/>
              </a:ext>
            </a:extLst>
          </p:cNvPr>
          <p:cNvSpPr/>
          <p:nvPr/>
        </p:nvSpPr>
        <p:spPr>
          <a:xfrm>
            <a:off x="3816626" y="1948070"/>
            <a:ext cx="3896139" cy="1192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dirty="0">
                <a:latin typeface="Arial Nova" panose="020B0604020202020204" pitchFamily="34" charset="0"/>
              </a:rPr>
              <a:t>28</a:t>
            </a:r>
          </a:p>
        </p:txBody>
      </p:sp>
      <p:sp>
        <p:nvSpPr>
          <p:cNvPr id="4" name="Likbent triangel 3">
            <a:extLst>
              <a:ext uri="{FF2B5EF4-FFF2-40B4-BE49-F238E27FC236}">
                <a16:creationId xmlns:a16="http://schemas.microsoft.com/office/drawing/2014/main" id="{9AE876CF-FD2B-4144-AC6A-CD33DD8F5ABF}"/>
              </a:ext>
            </a:extLst>
          </p:cNvPr>
          <p:cNvSpPr/>
          <p:nvPr/>
        </p:nvSpPr>
        <p:spPr>
          <a:xfrm>
            <a:off x="6705600" y="2166730"/>
            <a:ext cx="622852" cy="75537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EF3A2185-F994-42EC-8013-708CA28953B1}"/>
              </a:ext>
            </a:extLst>
          </p:cNvPr>
          <p:cNvSpPr txBox="1"/>
          <p:nvPr/>
        </p:nvSpPr>
        <p:spPr>
          <a:xfrm>
            <a:off x="4788754" y="3382619"/>
            <a:ext cx="195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Sigma elevator </a:t>
            </a:r>
            <a:r>
              <a:rPr lang="sv-SE" dirty="0" err="1"/>
              <a:t>inc</a:t>
            </a:r>
            <a:r>
              <a:rPr lang="sv-SE" dirty="0"/>
              <a:t>.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F9BC4B14-F46C-4C6D-9FE0-FA76E87BDDBE}"/>
              </a:ext>
            </a:extLst>
          </p:cNvPr>
          <p:cNvSpPr txBox="1"/>
          <p:nvPr/>
        </p:nvSpPr>
        <p:spPr>
          <a:xfrm flipH="1">
            <a:off x="3816626" y="3804960"/>
            <a:ext cx="472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Estimated</a:t>
            </a:r>
            <a:r>
              <a:rPr lang="sv-SE" dirty="0"/>
              <a:t> for 12 persons or 1100 </a:t>
            </a:r>
            <a:r>
              <a:rPr lang="sv-SE" dirty="0" err="1"/>
              <a:t>kgs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1911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0"/>
    </mc:Choice>
    <mc:Fallback xmlns="">
      <p:transition spd="slow" advTm="45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E69108B-4E8A-4598-9948-B0DFD46E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528DB20-6FE7-400C-B488-08F854CB9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239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3514A135-048F-4090-8C85-FCCBAD7BB791}"/>
              </a:ext>
            </a:extLst>
          </p:cNvPr>
          <p:cNvSpPr/>
          <p:nvPr/>
        </p:nvSpPr>
        <p:spPr>
          <a:xfrm>
            <a:off x="3816626" y="1948070"/>
            <a:ext cx="3896139" cy="1192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dirty="0">
                <a:latin typeface="Arial Nova" panose="020B0604020202020204" pitchFamily="34" charset="0"/>
              </a:rPr>
              <a:t>32</a:t>
            </a:r>
          </a:p>
        </p:txBody>
      </p:sp>
      <p:sp>
        <p:nvSpPr>
          <p:cNvPr id="4" name="Likbent triangel 3">
            <a:extLst>
              <a:ext uri="{FF2B5EF4-FFF2-40B4-BE49-F238E27FC236}">
                <a16:creationId xmlns:a16="http://schemas.microsoft.com/office/drawing/2014/main" id="{9AE876CF-FD2B-4144-AC6A-CD33DD8F5ABF}"/>
              </a:ext>
            </a:extLst>
          </p:cNvPr>
          <p:cNvSpPr/>
          <p:nvPr/>
        </p:nvSpPr>
        <p:spPr>
          <a:xfrm>
            <a:off x="6705600" y="2166730"/>
            <a:ext cx="622852" cy="75537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EF3A2185-F994-42EC-8013-708CA28953B1}"/>
              </a:ext>
            </a:extLst>
          </p:cNvPr>
          <p:cNvSpPr txBox="1"/>
          <p:nvPr/>
        </p:nvSpPr>
        <p:spPr>
          <a:xfrm>
            <a:off x="4788754" y="3382619"/>
            <a:ext cx="195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Sigma elevator </a:t>
            </a:r>
            <a:r>
              <a:rPr lang="sv-SE" dirty="0" err="1"/>
              <a:t>inc</a:t>
            </a:r>
            <a:r>
              <a:rPr lang="sv-SE" dirty="0"/>
              <a:t>.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F9BC4B14-F46C-4C6D-9FE0-FA76E87BDDBE}"/>
              </a:ext>
            </a:extLst>
          </p:cNvPr>
          <p:cNvSpPr txBox="1"/>
          <p:nvPr/>
        </p:nvSpPr>
        <p:spPr>
          <a:xfrm flipH="1">
            <a:off x="3816626" y="3804960"/>
            <a:ext cx="472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Estimated</a:t>
            </a:r>
            <a:r>
              <a:rPr lang="sv-SE" dirty="0"/>
              <a:t> for 12 persons or 1100 </a:t>
            </a:r>
            <a:r>
              <a:rPr lang="sv-SE" dirty="0" err="1"/>
              <a:t>kgs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9876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0"/>
    </mc:Choice>
    <mc:Fallback xmlns="">
      <p:transition spd="slow" advTm="45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3514A135-048F-4090-8C85-FCCBAD7BB791}"/>
              </a:ext>
            </a:extLst>
          </p:cNvPr>
          <p:cNvSpPr/>
          <p:nvPr/>
        </p:nvSpPr>
        <p:spPr>
          <a:xfrm>
            <a:off x="3816626" y="1948070"/>
            <a:ext cx="3896139" cy="1192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dirty="0">
                <a:latin typeface="Arial Nova" panose="020B0604020202020204" pitchFamily="34" charset="0"/>
              </a:rPr>
              <a:t>34.232</a:t>
            </a:r>
          </a:p>
        </p:txBody>
      </p:sp>
      <p:sp>
        <p:nvSpPr>
          <p:cNvPr id="4" name="Likbent triangel 3">
            <a:extLst>
              <a:ext uri="{FF2B5EF4-FFF2-40B4-BE49-F238E27FC236}">
                <a16:creationId xmlns:a16="http://schemas.microsoft.com/office/drawing/2014/main" id="{9AE876CF-FD2B-4144-AC6A-CD33DD8F5ABF}"/>
              </a:ext>
            </a:extLst>
          </p:cNvPr>
          <p:cNvSpPr/>
          <p:nvPr/>
        </p:nvSpPr>
        <p:spPr>
          <a:xfrm>
            <a:off x="6705600" y="2166730"/>
            <a:ext cx="622852" cy="75537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EF3A2185-F994-42EC-8013-708CA28953B1}"/>
              </a:ext>
            </a:extLst>
          </p:cNvPr>
          <p:cNvSpPr txBox="1"/>
          <p:nvPr/>
        </p:nvSpPr>
        <p:spPr>
          <a:xfrm>
            <a:off x="4788754" y="3382619"/>
            <a:ext cx="195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Sigma elevator </a:t>
            </a:r>
            <a:r>
              <a:rPr lang="sv-SE" dirty="0" err="1"/>
              <a:t>inc</a:t>
            </a:r>
            <a:r>
              <a:rPr lang="sv-SE" dirty="0"/>
              <a:t>.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F9BC4B14-F46C-4C6D-9FE0-FA76E87BDDBE}"/>
              </a:ext>
            </a:extLst>
          </p:cNvPr>
          <p:cNvSpPr txBox="1"/>
          <p:nvPr/>
        </p:nvSpPr>
        <p:spPr>
          <a:xfrm flipH="1">
            <a:off x="3816626" y="3804960"/>
            <a:ext cx="472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Estimated</a:t>
            </a:r>
            <a:r>
              <a:rPr lang="sv-SE" dirty="0"/>
              <a:t> for 12 persons or 1100 </a:t>
            </a:r>
            <a:r>
              <a:rPr lang="sv-SE" dirty="0" err="1"/>
              <a:t>kgs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1330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0"/>
    </mc:Choice>
    <mc:Fallback xmlns="">
      <p:transition spd="slow" advTm="45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3514A135-048F-4090-8C85-FCCBAD7BB791}"/>
              </a:ext>
            </a:extLst>
          </p:cNvPr>
          <p:cNvSpPr/>
          <p:nvPr/>
        </p:nvSpPr>
        <p:spPr>
          <a:xfrm>
            <a:off x="3816626" y="1948070"/>
            <a:ext cx="3896139" cy="1192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dirty="0">
                <a:latin typeface="Arial Nova" panose="020B0604020202020204" pitchFamily="34" charset="0"/>
              </a:rPr>
              <a:t>34.9</a:t>
            </a:r>
          </a:p>
        </p:txBody>
      </p:sp>
      <p:sp>
        <p:nvSpPr>
          <p:cNvPr id="4" name="Likbent triangel 3">
            <a:extLst>
              <a:ext uri="{FF2B5EF4-FFF2-40B4-BE49-F238E27FC236}">
                <a16:creationId xmlns:a16="http://schemas.microsoft.com/office/drawing/2014/main" id="{9AE876CF-FD2B-4144-AC6A-CD33DD8F5ABF}"/>
              </a:ext>
            </a:extLst>
          </p:cNvPr>
          <p:cNvSpPr/>
          <p:nvPr/>
        </p:nvSpPr>
        <p:spPr>
          <a:xfrm>
            <a:off x="6705600" y="2166730"/>
            <a:ext cx="622852" cy="75537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EF3A2185-F994-42EC-8013-708CA28953B1}"/>
              </a:ext>
            </a:extLst>
          </p:cNvPr>
          <p:cNvSpPr txBox="1"/>
          <p:nvPr/>
        </p:nvSpPr>
        <p:spPr>
          <a:xfrm>
            <a:off x="4788754" y="3382619"/>
            <a:ext cx="195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Sigma elevator </a:t>
            </a:r>
            <a:r>
              <a:rPr lang="sv-SE" dirty="0" err="1"/>
              <a:t>inc</a:t>
            </a:r>
            <a:r>
              <a:rPr lang="sv-SE" dirty="0"/>
              <a:t>.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F9BC4B14-F46C-4C6D-9FE0-FA76E87BDDBE}"/>
              </a:ext>
            </a:extLst>
          </p:cNvPr>
          <p:cNvSpPr txBox="1"/>
          <p:nvPr/>
        </p:nvSpPr>
        <p:spPr>
          <a:xfrm flipH="1">
            <a:off x="3816626" y="3804960"/>
            <a:ext cx="472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Estimated</a:t>
            </a:r>
            <a:r>
              <a:rPr lang="sv-SE" dirty="0"/>
              <a:t> for 12 persons or 1100 </a:t>
            </a:r>
            <a:r>
              <a:rPr lang="sv-SE" dirty="0" err="1"/>
              <a:t>kgs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2128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"/>
    </mc:Choice>
    <mc:Fallback xmlns="">
      <p:transition spd="slow" advClick="0" advTm="4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3514A135-048F-4090-8C85-FCCBAD7BB791}"/>
              </a:ext>
            </a:extLst>
          </p:cNvPr>
          <p:cNvSpPr/>
          <p:nvPr/>
        </p:nvSpPr>
        <p:spPr>
          <a:xfrm>
            <a:off x="3816626" y="1948070"/>
            <a:ext cx="3896139" cy="1192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dirty="0">
                <a:latin typeface="Arial Nova" panose="020B0604020202020204" pitchFamily="34" charset="0"/>
              </a:rPr>
              <a:t>36</a:t>
            </a:r>
          </a:p>
        </p:txBody>
      </p:sp>
      <p:sp>
        <p:nvSpPr>
          <p:cNvPr id="4" name="Likbent triangel 3">
            <a:extLst>
              <a:ext uri="{FF2B5EF4-FFF2-40B4-BE49-F238E27FC236}">
                <a16:creationId xmlns:a16="http://schemas.microsoft.com/office/drawing/2014/main" id="{9AE876CF-FD2B-4144-AC6A-CD33DD8F5ABF}"/>
              </a:ext>
            </a:extLst>
          </p:cNvPr>
          <p:cNvSpPr/>
          <p:nvPr/>
        </p:nvSpPr>
        <p:spPr>
          <a:xfrm>
            <a:off x="6705600" y="2166730"/>
            <a:ext cx="622852" cy="75537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EF3A2185-F994-42EC-8013-708CA28953B1}"/>
              </a:ext>
            </a:extLst>
          </p:cNvPr>
          <p:cNvSpPr txBox="1"/>
          <p:nvPr/>
        </p:nvSpPr>
        <p:spPr>
          <a:xfrm>
            <a:off x="4788754" y="3382619"/>
            <a:ext cx="195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Sigma elevator </a:t>
            </a:r>
            <a:r>
              <a:rPr lang="sv-SE" dirty="0" err="1"/>
              <a:t>inc</a:t>
            </a:r>
            <a:r>
              <a:rPr lang="sv-SE" dirty="0"/>
              <a:t>.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F9BC4B14-F46C-4C6D-9FE0-FA76E87BDDBE}"/>
              </a:ext>
            </a:extLst>
          </p:cNvPr>
          <p:cNvSpPr txBox="1"/>
          <p:nvPr/>
        </p:nvSpPr>
        <p:spPr>
          <a:xfrm flipH="1">
            <a:off x="3816626" y="3804960"/>
            <a:ext cx="472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Estimated</a:t>
            </a:r>
            <a:r>
              <a:rPr lang="sv-SE" dirty="0"/>
              <a:t> for 12 persons or 1100 </a:t>
            </a:r>
            <a:r>
              <a:rPr lang="sv-SE" dirty="0" err="1"/>
              <a:t>kgs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0198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"/>
    </mc:Choice>
    <mc:Fallback xmlns="">
      <p:transition spd="slow" advTm="4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3514A135-048F-4090-8C85-FCCBAD7BB791}"/>
              </a:ext>
            </a:extLst>
          </p:cNvPr>
          <p:cNvSpPr/>
          <p:nvPr/>
        </p:nvSpPr>
        <p:spPr>
          <a:xfrm>
            <a:off x="3816626" y="1948070"/>
            <a:ext cx="3896139" cy="1192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dirty="0">
                <a:latin typeface="Arial Nova" panose="020B0604020202020204" pitchFamily="34" charset="0"/>
              </a:rPr>
              <a:t>38</a:t>
            </a:r>
          </a:p>
        </p:txBody>
      </p:sp>
      <p:sp>
        <p:nvSpPr>
          <p:cNvPr id="4" name="Likbent triangel 3">
            <a:extLst>
              <a:ext uri="{FF2B5EF4-FFF2-40B4-BE49-F238E27FC236}">
                <a16:creationId xmlns:a16="http://schemas.microsoft.com/office/drawing/2014/main" id="{9AE876CF-FD2B-4144-AC6A-CD33DD8F5ABF}"/>
              </a:ext>
            </a:extLst>
          </p:cNvPr>
          <p:cNvSpPr/>
          <p:nvPr/>
        </p:nvSpPr>
        <p:spPr>
          <a:xfrm>
            <a:off x="6705600" y="2166730"/>
            <a:ext cx="622852" cy="75537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EF3A2185-F994-42EC-8013-708CA28953B1}"/>
              </a:ext>
            </a:extLst>
          </p:cNvPr>
          <p:cNvSpPr txBox="1"/>
          <p:nvPr/>
        </p:nvSpPr>
        <p:spPr>
          <a:xfrm>
            <a:off x="4788754" y="3382619"/>
            <a:ext cx="195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Sigma elevator </a:t>
            </a:r>
            <a:r>
              <a:rPr lang="sv-SE" dirty="0" err="1"/>
              <a:t>inc</a:t>
            </a:r>
            <a:r>
              <a:rPr lang="sv-SE" dirty="0"/>
              <a:t>.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F9BC4B14-F46C-4C6D-9FE0-FA76E87BDDBE}"/>
              </a:ext>
            </a:extLst>
          </p:cNvPr>
          <p:cNvSpPr txBox="1"/>
          <p:nvPr/>
        </p:nvSpPr>
        <p:spPr>
          <a:xfrm flipH="1">
            <a:off x="3816626" y="3804960"/>
            <a:ext cx="472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Estimated</a:t>
            </a:r>
            <a:r>
              <a:rPr lang="sv-SE" dirty="0"/>
              <a:t> for 12 persons or 1100 </a:t>
            </a:r>
            <a:r>
              <a:rPr lang="sv-SE" dirty="0" err="1"/>
              <a:t>kgs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1241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"/>
    </mc:Choice>
    <mc:Fallback xmlns="">
      <p:transition spd="slow" advTm="4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3514A135-048F-4090-8C85-FCCBAD7BB791}"/>
              </a:ext>
            </a:extLst>
          </p:cNvPr>
          <p:cNvSpPr/>
          <p:nvPr/>
        </p:nvSpPr>
        <p:spPr>
          <a:xfrm>
            <a:off x="3816626" y="1948070"/>
            <a:ext cx="3896139" cy="1192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dirty="0">
                <a:latin typeface="Arial Nova" panose="020B0604020202020204" pitchFamily="34" charset="0"/>
              </a:rPr>
              <a:t>39½</a:t>
            </a:r>
          </a:p>
        </p:txBody>
      </p:sp>
      <p:sp>
        <p:nvSpPr>
          <p:cNvPr id="4" name="Likbent triangel 3">
            <a:extLst>
              <a:ext uri="{FF2B5EF4-FFF2-40B4-BE49-F238E27FC236}">
                <a16:creationId xmlns:a16="http://schemas.microsoft.com/office/drawing/2014/main" id="{9AE876CF-FD2B-4144-AC6A-CD33DD8F5ABF}"/>
              </a:ext>
            </a:extLst>
          </p:cNvPr>
          <p:cNvSpPr/>
          <p:nvPr/>
        </p:nvSpPr>
        <p:spPr>
          <a:xfrm>
            <a:off x="6705600" y="2166730"/>
            <a:ext cx="622852" cy="75537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EF3A2185-F994-42EC-8013-708CA28953B1}"/>
              </a:ext>
            </a:extLst>
          </p:cNvPr>
          <p:cNvSpPr txBox="1"/>
          <p:nvPr/>
        </p:nvSpPr>
        <p:spPr>
          <a:xfrm>
            <a:off x="4788754" y="3382619"/>
            <a:ext cx="195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Sigma elevator </a:t>
            </a:r>
            <a:r>
              <a:rPr lang="sv-SE" dirty="0" err="1"/>
              <a:t>inc</a:t>
            </a:r>
            <a:r>
              <a:rPr lang="sv-SE" dirty="0"/>
              <a:t>.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F9BC4B14-F46C-4C6D-9FE0-FA76E87BDDBE}"/>
              </a:ext>
            </a:extLst>
          </p:cNvPr>
          <p:cNvSpPr txBox="1"/>
          <p:nvPr/>
        </p:nvSpPr>
        <p:spPr>
          <a:xfrm flipH="1">
            <a:off x="3816626" y="3804960"/>
            <a:ext cx="472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Estimated</a:t>
            </a:r>
            <a:r>
              <a:rPr lang="sv-SE" dirty="0"/>
              <a:t> for 12 persons or 1100 </a:t>
            </a:r>
            <a:r>
              <a:rPr lang="sv-SE" dirty="0" err="1"/>
              <a:t>kgs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1921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"/>
    </mc:Choice>
    <mc:Fallback xmlns="">
      <p:transition spd="slow" advTm="4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3514A135-048F-4090-8C85-FCCBAD7BB791}"/>
              </a:ext>
            </a:extLst>
          </p:cNvPr>
          <p:cNvSpPr/>
          <p:nvPr/>
        </p:nvSpPr>
        <p:spPr>
          <a:xfrm>
            <a:off x="3816626" y="1948070"/>
            <a:ext cx="3896139" cy="1192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dirty="0">
                <a:latin typeface="Arial Nova" panose="020B0604020202020204" pitchFamily="34" charset="0"/>
              </a:rPr>
              <a:t>40</a:t>
            </a:r>
          </a:p>
        </p:txBody>
      </p:sp>
      <p:sp>
        <p:nvSpPr>
          <p:cNvPr id="4" name="Likbent triangel 3">
            <a:extLst>
              <a:ext uri="{FF2B5EF4-FFF2-40B4-BE49-F238E27FC236}">
                <a16:creationId xmlns:a16="http://schemas.microsoft.com/office/drawing/2014/main" id="{9AE876CF-FD2B-4144-AC6A-CD33DD8F5ABF}"/>
              </a:ext>
            </a:extLst>
          </p:cNvPr>
          <p:cNvSpPr/>
          <p:nvPr/>
        </p:nvSpPr>
        <p:spPr>
          <a:xfrm>
            <a:off x="6705600" y="2166730"/>
            <a:ext cx="622852" cy="75537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EF3A2185-F994-42EC-8013-708CA28953B1}"/>
              </a:ext>
            </a:extLst>
          </p:cNvPr>
          <p:cNvSpPr txBox="1"/>
          <p:nvPr/>
        </p:nvSpPr>
        <p:spPr>
          <a:xfrm>
            <a:off x="4788754" y="3382619"/>
            <a:ext cx="195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Sigma elevator </a:t>
            </a:r>
            <a:r>
              <a:rPr lang="sv-SE" dirty="0" err="1"/>
              <a:t>inc</a:t>
            </a:r>
            <a:r>
              <a:rPr lang="sv-SE" dirty="0"/>
              <a:t>.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F9BC4B14-F46C-4C6D-9FE0-FA76E87BDDBE}"/>
              </a:ext>
            </a:extLst>
          </p:cNvPr>
          <p:cNvSpPr txBox="1"/>
          <p:nvPr/>
        </p:nvSpPr>
        <p:spPr>
          <a:xfrm flipH="1">
            <a:off x="3816626" y="3804960"/>
            <a:ext cx="472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Estimated</a:t>
            </a:r>
            <a:r>
              <a:rPr lang="sv-SE" dirty="0"/>
              <a:t> for 12 persons or 1100 </a:t>
            </a:r>
            <a:r>
              <a:rPr lang="sv-SE" dirty="0" err="1"/>
              <a:t>kgs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3572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"/>
    </mc:Choice>
    <mc:Fallback xmlns="">
      <p:transition spd="slow" advTm="4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3514A135-048F-4090-8C85-FCCBAD7BB791}"/>
              </a:ext>
            </a:extLst>
          </p:cNvPr>
          <p:cNvSpPr/>
          <p:nvPr/>
        </p:nvSpPr>
        <p:spPr>
          <a:xfrm>
            <a:off x="3816626" y="1948070"/>
            <a:ext cx="3896139" cy="1192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dirty="0">
                <a:latin typeface="Arial Nova" panose="020B0604020202020204" pitchFamily="34" charset="0"/>
              </a:rPr>
              <a:t>40½</a:t>
            </a:r>
          </a:p>
        </p:txBody>
      </p:sp>
      <p:sp>
        <p:nvSpPr>
          <p:cNvPr id="4" name="Likbent triangel 3">
            <a:extLst>
              <a:ext uri="{FF2B5EF4-FFF2-40B4-BE49-F238E27FC236}">
                <a16:creationId xmlns:a16="http://schemas.microsoft.com/office/drawing/2014/main" id="{9AE876CF-FD2B-4144-AC6A-CD33DD8F5ABF}"/>
              </a:ext>
            </a:extLst>
          </p:cNvPr>
          <p:cNvSpPr/>
          <p:nvPr/>
        </p:nvSpPr>
        <p:spPr>
          <a:xfrm>
            <a:off x="6705600" y="2166730"/>
            <a:ext cx="622852" cy="75537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EF3A2185-F994-42EC-8013-708CA28953B1}"/>
              </a:ext>
            </a:extLst>
          </p:cNvPr>
          <p:cNvSpPr txBox="1"/>
          <p:nvPr/>
        </p:nvSpPr>
        <p:spPr>
          <a:xfrm>
            <a:off x="4788754" y="3382619"/>
            <a:ext cx="195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Sigma elevator </a:t>
            </a:r>
            <a:r>
              <a:rPr lang="sv-SE" dirty="0" err="1"/>
              <a:t>inc</a:t>
            </a:r>
            <a:r>
              <a:rPr lang="sv-SE" dirty="0"/>
              <a:t>.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F9BC4B14-F46C-4C6D-9FE0-FA76E87BDDBE}"/>
              </a:ext>
            </a:extLst>
          </p:cNvPr>
          <p:cNvSpPr txBox="1"/>
          <p:nvPr/>
        </p:nvSpPr>
        <p:spPr>
          <a:xfrm flipH="1">
            <a:off x="3816626" y="3804960"/>
            <a:ext cx="472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Estimated</a:t>
            </a:r>
            <a:r>
              <a:rPr lang="sv-SE" dirty="0"/>
              <a:t> for 12 persons or 1100 </a:t>
            </a:r>
            <a:r>
              <a:rPr lang="sv-SE" dirty="0" err="1"/>
              <a:t>kgs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9386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FEA28322-047E-419E-AADE-1371E1F1C41E}"/>
              </a:ext>
            </a:extLst>
          </p:cNvPr>
          <p:cNvSpPr/>
          <p:nvPr/>
        </p:nvSpPr>
        <p:spPr>
          <a:xfrm>
            <a:off x="8632874" y="928468"/>
            <a:ext cx="2536874" cy="59295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0FC6F4CD-858D-45D3-8CAB-6C500B5683BC}"/>
              </a:ext>
            </a:extLst>
          </p:cNvPr>
          <p:cNvSpPr/>
          <p:nvPr/>
        </p:nvSpPr>
        <p:spPr>
          <a:xfrm>
            <a:off x="1061397" y="808892"/>
            <a:ext cx="2536874" cy="59295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83FB48DB-8FB9-4657-9D4F-3AAC3223775D}"/>
              </a:ext>
            </a:extLst>
          </p:cNvPr>
          <p:cNvSpPr/>
          <p:nvPr/>
        </p:nvSpPr>
        <p:spPr>
          <a:xfrm>
            <a:off x="8632874" y="0"/>
            <a:ext cx="3559126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53C4AAF2-6799-4450-BFAA-D274F062E0A0}"/>
              </a:ext>
            </a:extLst>
          </p:cNvPr>
          <p:cNvSpPr/>
          <p:nvPr/>
        </p:nvSpPr>
        <p:spPr>
          <a:xfrm>
            <a:off x="0" y="0"/>
            <a:ext cx="3559126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4127FD7F-E0B7-4928-A2B0-EA53465743D2}"/>
              </a:ext>
            </a:extLst>
          </p:cNvPr>
          <p:cNvSpPr/>
          <p:nvPr/>
        </p:nvSpPr>
        <p:spPr>
          <a:xfrm>
            <a:off x="9003322" y="253218"/>
            <a:ext cx="604503" cy="1111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40½</a:t>
            </a:r>
          </a:p>
        </p:txBody>
      </p:sp>
    </p:spTree>
    <p:extLst>
      <p:ext uri="{BB962C8B-B14F-4D97-AF65-F5344CB8AC3E}">
        <p14:creationId xmlns:p14="http://schemas.microsoft.com/office/powerpoint/2010/main" val="146764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.00185 L -0.21003 0.00185 L -0.21003 0.00209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48148E-6 L 0.20807 -1.48148E-6 L 0.20807 0.00671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4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>
            <a:extLst>
              <a:ext uri="{FF2B5EF4-FFF2-40B4-BE49-F238E27FC236}">
                <a16:creationId xmlns:a16="http://schemas.microsoft.com/office/drawing/2014/main" id="{1AEB0C58-6D23-44EF-9E68-D3DAEFEE8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602"/>
            <a:ext cx="12192000" cy="4836796"/>
          </a:xfrm>
          <a:prstGeom prst="rect">
            <a:avLst/>
          </a:prstGeom>
        </p:spPr>
      </p:pic>
      <p:sp>
        <p:nvSpPr>
          <p:cNvPr id="9" name="Rektangel 8">
            <a:extLst>
              <a:ext uri="{FF2B5EF4-FFF2-40B4-BE49-F238E27FC236}">
                <a16:creationId xmlns:a16="http://schemas.microsoft.com/office/drawing/2014/main" id="{7182994E-DCA1-4182-80A8-9756901DED17}"/>
              </a:ext>
            </a:extLst>
          </p:cNvPr>
          <p:cNvSpPr/>
          <p:nvPr/>
        </p:nvSpPr>
        <p:spPr>
          <a:xfrm>
            <a:off x="7287065" y="2293034"/>
            <a:ext cx="450166" cy="436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366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59 -0.00069 L -0.34766 -0.00463 L -0.34766 -0.00463 " pathEditMode="relative" ptsTypes="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>
            <a:extLst>
              <a:ext uri="{FF2B5EF4-FFF2-40B4-BE49-F238E27FC236}">
                <a16:creationId xmlns:a16="http://schemas.microsoft.com/office/drawing/2014/main" id="{1AEB0C58-6D23-44EF-9E68-D3DAEFEE8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602"/>
            <a:ext cx="12192000" cy="4836796"/>
          </a:xfrm>
          <a:prstGeom prst="rect">
            <a:avLst/>
          </a:prstGeom>
        </p:spPr>
      </p:pic>
      <p:sp>
        <p:nvSpPr>
          <p:cNvPr id="9" name="Rektangel 8">
            <a:extLst>
              <a:ext uri="{FF2B5EF4-FFF2-40B4-BE49-F238E27FC236}">
                <a16:creationId xmlns:a16="http://schemas.microsoft.com/office/drawing/2014/main" id="{7182994E-DCA1-4182-80A8-9756901DED17}"/>
              </a:ext>
            </a:extLst>
          </p:cNvPr>
          <p:cNvSpPr/>
          <p:nvPr/>
        </p:nvSpPr>
        <p:spPr>
          <a:xfrm>
            <a:off x="7287065" y="2293034"/>
            <a:ext cx="450166" cy="436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001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0FC6F4CD-858D-45D3-8CAB-6C500B5683BC}"/>
              </a:ext>
            </a:extLst>
          </p:cNvPr>
          <p:cNvSpPr/>
          <p:nvPr/>
        </p:nvSpPr>
        <p:spPr>
          <a:xfrm>
            <a:off x="6096000" y="928468"/>
            <a:ext cx="2536874" cy="59295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83FB48DB-8FB9-4657-9D4F-3AAC3223775D}"/>
              </a:ext>
            </a:extLst>
          </p:cNvPr>
          <p:cNvSpPr/>
          <p:nvPr/>
        </p:nvSpPr>
        <p:spPr>
          <a:xfrm>
            <a:off x="8632874" y="0"/>
            <a:ext cx="3559126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FEA28322-047E-419E-AADE-1371E1F1C41E}"/>
              </a:ext>
            </a:extLst>
          </p:cNvPr>
          <p:cNvSpPr/>
          <p:nvPr/>
        </p:nvSpPr>
        <p:spPr>
          <a:xfrm>
            <a:off x="3559126" y="956604"/>
            <a:ext cx="2536874" cy="59295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53C4AAF2-6799-4450-BFAA-D274F062E0A0}"/>
              </a:ext>
            </a:extLst>
          </p:cNvPr>
          <p:cNvSpPr/>
          <p:nvPr/>
        </p:nvSpPr>
        <p:spPr>
          <a:xfrm>
            <a:off x="0" y="0"/>
            <a:ext cx="3559126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9E76AA49-68F0-4B8B-ABC1-5A2C2F8583B6}"/>
              </a:ext>
            </a:extLst>
          </p:cNvPr>
          <p:cNvSpPr/>
          <p:nvPr/>
        </p:nvSpPr>
        <p:spPr>
          <a:xfrm>
            <a:off x="5062330" y="291548"/>
            <a:ext cx="1921566" cy="437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40½</a:t>
            </a:r>
          </a:p>
        </p:txBody>
      </p:sp>
    </p:spTree>
    <p:extLst>
      <p:ext uri="{BB962C8B-B14F-4D97-AF65-F5344CB8AC3E}">
        <p14:creationId xmlns:p14="http://schemas.microsoft.com/office/powerpoint/2010/main" val="271288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003 0 L -0.21003 0 " pathEditMode="relative" ptsTypes="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7037E-6 L 0.20807 3.7037E-6 L 0.20807 0.00671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4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3CC6C611-9E73-4BD7-BEF1-7E304CAE6D59}"/>
              </a:ext>
            </a:extLst>
          </p:cNvPr>
          <p:cNvSpPr/>
          <p:nvPr/>
        </p:nvSpPr>
        <p:spPr>
          <a:xfrm>
            <a:off x="5128591" y="397565"/>
            <a:ext cx="967409" cy="7951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40½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80BBAD3E-3E53-464D-BF28-FA078873279E}"/>
              </a:ext>
            </a:extLst>
          </p:cNvPr>
          <p:cNvSpPr/>
          <p:nvPr/>
        </p:nvSpPr>
        <p:spPr>
          <a:xfrm>
            <a:off x="5128590" y="1358348"/>
            <a:ext cx="967409" cy="7951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23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4A3C87B5-27A5-42FF-86FF-7A6308ECB86A}"/>
              </a:ext>
            </a:extLst>
          </p:cNvPr>
          <p:cNvSpPr/>
          <p:nvPr/>
        </p:nvSpPr>
        <p:spPr>
          <a:xfrm>
            <a:off x="5128589" y="2319131"/>
            <a:ext cx="967409" cy="7951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21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487D4461-42E2-489D-9804-4FACD32C357C}"/>
              </a:ext>
            </a:extLst>
          </p:cNvPr>
          <p:cNvSpPr/>
          <p:nvPr/>
        </p:nvSpPr>
        <p:spPr>
          <a:xfrm>
            <a:off x="5128589" y="3346175"/>
            <a:ext cx="967409" cy="7951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20½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A1A52F16-4341-4DFE-B1D4-3C149A24A4E7}"/>
              </a:ext>
            </a:extLst>
          </p:cNvPr>
          <p:cNvSpPr/>
          <p:nvPr/>
        </p:nvSpPr>
        <p:spPr>
          <a:xfrm>
            <a:off x="5128589" y="4359966"/>
            <a:ext cx="967409" cy="7951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19½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74E48DD7-C6AE-4637-AE1A-85328999CB91}"/>
              </a:ext>
            </a:extLst>
          </p:cNvPr>
          <p:cNvSpPr/>
          <p:nvPr/>
        </p:nvSpPr>
        <p:spPr>
          <a:xfrm>
            <a:off x="5128589" y="5370444"/>
            <a:ext cx="967409" cy="7951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18.2</a:t>
            </a:r>
          </a:p>
        </p:txBody>
      </p:sp>
    </p:spTree>
    <p:extLst>
      <p:ext uri="{BB962C8B-B14F-4D97-AF65-F5344CB8AC3E}">
        <p14:creationId xmlns:p14="http://schemas.microsoft.com/office/powerpoint/2010/main" val="37468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: rundade hörn 1">
            <a:extLst>
              <a:ext uri="{FF2B5EF4-FFF2-40B4-BE49-F238E27FC236}">
                <a16:creationId xmlns:a16="http://schemas.microsoft.com/office/drawing/2014/main" id="{CF603469-88F0-4111-9719-C81C01AA6D41}"/>
              </a:ext>
            </a:extLst>
          </p:cNvPr>
          <p:cNvSpPr/>
          <p:nvPr/>
        </p:nvSpPr>
        <p:spPr>
          <a:xfrm>
            <a:off x="1881808" y="1378226"/>
            <a:ext cx="7885044" cy="22263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5400" dirty="0">
                <a:latin typeface="SimSun" panose="02010600030101010101" pitchFamily="2" charset="-122"/>
                <a:ea typeface="SimSun" panose="02010600030101010101" pitchFamily="2" charset="-122"/>
              </a:rPr>
              <a:t>40½</a:t>
            </a:r>
          </a:p>
        </p:txBody>
      </p:sp>
    </p:spTree>
    <p:extLst>
      <p:ext uri="{BB962C8B-B14F-4D97-AF65-F5344CB8AC3E}">
        <p14:creationId xmlns:p14="http://schemas.microsoft.com/office/powerpoint/2010/main" val="116468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: rundade hörn 1">
            <a:extLst>
              <a:ext uri="{FF2B5EF4-FFF2-40B4-BE49-F238E27FC236}">
                <a16:creationId xmlns:a16="http://schemas.microsoft.com/office/drawing/2014/main" id="{CF603469-88F0-4111-9719-C81C01AA6D41}"/>
              </a:ext>
            </a:extLst>
          </p:cNvPr>
          <p:cNvSpPr/>
          <p:nvPr/>
        </p:nvSpPr>
        <p:spPr>
          <a:xfrm>
            <a:off x="1881808" y="1378226"/>
            <a:ext cx="7885044" cy="22263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5400" dirty="0">
                <a:latin typeface="SimSun" panose="02010600030101010101" pitchFamily="2" charset="-122"/>
                <a:ea typeface="SimSun" panose="02010600030101010101" pitchFamily="2" charset="-122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21780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spd="slow" advTm="6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: rundade hörn 1">
            <a:extLst>
              <a:ext uri="{FF2B5EF4-FFF2-40B4-BE49-F238E27FC236}">
                <a16:creationId xmlns:a16="http://schemas.microsoft.com/office/drawing/2014/main" id="{CF603469-88F0-4111-9719-C81C01AA6D41}"/>
              </a:ext>
            </a:extLst>
          </p:cNvPr>
          <p:cNvSpPr/>
          <p:nvPr/>
        </p:nvSpPr>
        <p:spPr>
          <a:xfrm>
            <a:off x="1881808" y="1378226"/>
            <a:ext cx="7885044" cy="22263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5400" dirty="0">
                <a:latin typeface="SimSun" panose="02010600030101010101" pitchFamily="2" charset="-122"/>
                <a:ea typeface="SimSun" panose="02010600030101010101" pitchFamily="2" charset="-122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26599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: rundade hörn 1">
            <a:extLst>
              <a:ext uri="{FF2B5EF4-FFF2-40B4-BE49-F238E27FC236}">
                <a16:creationId xmlns:a16="http://schemas.microsoft.com/office/drawing/2014/main" id="{CF603469-88F0-4111-9719-C81C01AA6D41}"/>
              </a:ext>
            </a:extLst>
          </p:cNvPr>
          <p:cNvSpPr/>
          <p:nvPr/>
        </p:nvSpPr>
        <p:spPr>
          <a:xfrm>
            <a:off x="1881808" y="1378226"/>
            <a:ext cx="7885044" cy="22263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5400" dirty="0">
                <a:latin typeface="SimSun" panose="02010600030101010101" pitchFamily="2" charset="-122"/>
                <a:ea typeface="SimSun" panose="02010600030101010101" pitchFamily="2" charset="-122"/>
              </a:rPr>
              <a:t>20½</a:t>
            </a:r>
          </a:p>
        </p:txBody>
      </p:sp>
    </p:spTree>
    <p:extLst>
      <p:ext uri="{BB962C8B-B14F-4D97-AF65-F5344CB8AC3E}">
        <p14:creationId xmlns:p14="http://schemas.microsoft.com/office/powerpoint/2010/main" val="191534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: rundade hörn 1">
            <a:extLst>
              <a:ext uri="{FF2B5EF4-FFF2-40B4-BE49-F238E27FC236}">
                <a16:creationId xmlns:a16="http://schemas.microsoft.com/office/drawing/2014/main" id="{CF603469-88F0-4111-9719-C81C01AA6D41}"/>
              </a:ext>
            </a:extLst>
          </p:cNvPr>
          <p:cNvSpPr/>
          <p:nvPr/>
        </p:nvSpPr>
        <p:spPr>
          <a:xfrm>
            <a:off x="1881808" y="1378226"/>
            <a:ext cx="7885044" cy="22263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5400" dirty="0">
                <a:latin typeface="SimSun" panose="02010600030101010101" pitchFamily="2" charset="-122"/>
                <a:ea typeface="SimSun" panose="02010600030101010101" pitchFamily="2" charset="-122"/>
              </a:rPr>
              <a:t>19½</a:t>
            </a:r>
          </a:p>
        </p:txBody>
      </p:sp>
    </p:spTree>
    <p:extLst>
      <p:ext uri="{BB962C8B-B14F-4D97-AF65-F5344CB8AC3E}">
        <p14:creationId xmlns:p14="http://schemas.microsoft.com/office/powerpoint/2010/main" val="1711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: rundade hörn 1">
            <a:extLst>
              <a:ext uri="{FF2B5EF4-FFF2-40B4-BE49-F238E27FC236}">
                <a16:creationId xmlns:a16="http://schemas.microsoft.com/office/drawing/2014/main" id="{CF603469-88F0-4111-9719-C81C01AA6D41}"/>
              </a:ext>
            </a:extLst>
          </p:cNvPr>
          <p:cNvSpPr/>
          <p:nvPr/>
        </p:nvSpPr>
        <p:spPr>
          <a:xfrm>
            <a:off x="1881808" y="1378226"/>
            <a:ext cx="7885044" cy="22263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5400" dirty="0">
                <a:latin typeface="SimSun" panose="02010600030101010101" pitchFamily="2" charset="-122"/>
                <a:ea typeface="SimSun" panose="02010600030101010101" pitchFamily="2" charset="-122"/>
              </a:rPr>
              <a:t>18 1/5</a:t>
            </a:r>
          </a:p>
        </p:txBody>
      </p:sp>
    </p:spTree>
    <p:extLst>
      <p:ext uri="{BB962C8B-B14F-4D97-AF65-F5344CB8AC3E}">
        <p14:creationId xmlns:p14="http://schemas.microsoft.com/office/powerpoint/2010/main" val="120572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FEA28322-047E-419E-AADE-1371E1F1C41E}"/>
              </a:ext>
            </a:extLst>
          </p:cNvPr>
          <p:cNvSpPr/>
          <p:nvPr/>
        </p:nvSpPr>
        <p:spPr>
          <a:xfrm>
            <a:off x="8632874" y="928468"/>
            <a:ext cx="2536874" cy="59295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0FC6F4CD-858D-45D3-8CAB-6C500B5683BC}"/>
              </a:ext>
            </a:extLst>
          </p:cNvPr>
          <p:cNvSpPr/>
          <p:nvPr/>
        </p:nvSpPr>
        <p:spPr>
          <a:xfrm>
            <a:off x="1061397" y="808892"/>
            <a:ext cx="2536874" cy="59295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83FB48DB-8FB9-4657-9D4F-3AAC3223775D}"/>
              </a:ext>
            </a:extLst>
          </p:cNvPr>
          <p:cNvSpPr/>
          <p:nvPr/>
        </p:nvSpPr>
        <p:spPr>
          <a:xfrm>
            <a:off x="8632874" y="0"/>
            <a:ext cx="3559126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53C4AAF2-6799-4450-BFAA-D274F062E0A0}"/>
              </a:ext>
            </a:extLst>
          </p:cNvPr>
          <p:cNvSpPr/>
          <p:nvPr/>
        </p:nvSpPr>
        <p:spPr>
          <a:xfrm>
            <a:off x="0" y="0"/>
            <a:ext cx="3559126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4A7C57A-97C1-4EAF-BC84-315E49AEC459}"/>
              </a:ext>
            </a:extLst>
          </p:cNvPr>
          <p:cNvSpPr/>
          <p:nvPr/>
        </p:nvSpPr>
        <p:spPr>
          <a:xfrm>
            <a:off x="5062330" y="291548"/>
            <a:ext cx="1921566" cy="437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18 1/5</a:t>
            </a:r>
          </a:p>
        </p:txBody>
      </p:sp>
    </p:spTree>
    <p:extLst>
      <p:ext uri="{BB962C8B-B14F-4D97-AF65-F5344CB8AC3E}">
        <p14:creationId xmlns:p14="http://schemas.microsoft.com/office/powerpoint/2010/main" val="93622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.00185 L -0.21003 0.00185 L -0.21003 0.00209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48148E-6 L 0.20807 -1.48148E-6 L 0.20807 0.00671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4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>
            <a:extLst>
              <a:ext uri="{FF2B5EF4-FFF2-40B4-BE49-F238E27FC236}">
                <a16:creationId xmlns:a16="http://schemas.microsoft.com/office/drawing/2014/main" id="{1AEB0C58-6D23-44EF-9E68-D3DAEFEE8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602"/>
            <a:ext cx="12192000" cy="4836796"/>
          </a:xfrm>
          <a:prstGeom prst="rect">
            <a:avLst/>
          </a:prstGeom>
        </p:spPr>
      </p:pic>
      <p:sp>
        <p:nvSpPr>
          <p:cNvPr id="9" name="Rektangel 8">
            <a:extLst>
              <a:ext uri="{FF2B5EF4-FFF2-40B4-BE49-F238E27FC236}">
                <a16:creationId xmlns:a16="http://schemas.microsoft.com/office/drawing/2014/main" id="{7182994E-DCA1-4182-80A8-9756901DED17}"/>
              </a:ext>
            </a:extLst>
          </p:cNvPr>
          <p:cNvSpPr/>
          <p:nvPr/>
        </p:nvSpPr>
        <p:spPr>
          <a:xfrm>
            <a:off x="3059621" y="2266530"/>
            <a:ext cx="450166" cy="436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077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43 -0.00301 L 0.32734 -0.00486 L 0.32396 0.09745 L 0.2099 0.24653 L -0.03242 0.24051 L -0.03242 0.24051 " pathEditMode="relative" ptsTypes="AA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53C4AAF2-6799-4450-BFAA-D274F062E0A0}"/>
              </a:ext>
            </a:extLst>
          </p:cNvPr>
          <p:cNvSpPr/>
          <p:nvPr/>
        </p:nvSpPr>
        <p:spPr>
          <a:xfrm>
            <a:off x="0" y="0"/>
            <a:ext cx="3559126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83FB48DB-8FB9-4657-9D4F-3AAC3223775D}"/>
              </a:ext>
            </a:extLst>
          </p:cNvPr>
          <p:cNvSpPr/>
          <p:nvPr/>
        </p:nvSpPr>
        <p:spPr>
          <a:xfrm>
            <a:off x="8632874" y="0"/>
            <a:ext cx="3559126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FEA28322-047E-419E-AADE-1371E1F1C41E}"/>
              </a:ext>
            </a:extLst>
          </p:cNvPr>
          <p:cNvSpPr/>
          <p:nvPr/>
        </p:nvSpPr>
        <p:spPr>
          <a:xfrm>
            <a:off x="3559126" y="928468"/>
            <a:ext cx="2536874" cy="59295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0FC6F4CD-858D-45D3-8CAB-6C500B5683BC}"/>
              </a:ext>
            </a:extLst>
          </p:cNvPr>
          <p:cNvSpPr/>
          <p:nvPr/>
        </p:nvSpPr>
        <p:spPr>
          <a:xfrm>
            <a:off x="6096000" y="928468"/>
            <a:ext cx="2536874" cy="59295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4127FD7F-E0B7-4928-A2B0-EA53465743D2}"/>
              </a:ext>
            </a:extLst>
          </p:cNvPr>
          <p:cNvSpPr/>
          <p:nvPr/>
        </p:nvSpPr>
        <p:spPr>
          <a:xfrm>
            <a:off x="9003323" y="253218"/>
            <a:ext cx="422031" cy="1111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90401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ktangel 12">
            <a:extLst>
              <a:ext uri="{FF2B5EF4-FFF2-40B4-BE49-F238E27FC236}">
                <a16:creationId xmlns:a16="http://schemas.microsoft.com/office/drawing/2014/main" id="{CCEBED25-0434-4A29-BD16-4E1EBA605D80}"/>
              </a:ext>
            </a:extLst>
          </p:cNvPr>
          <p:cNvSpPr/>
          <p:nvPr/>
        </p:nvSpPr>
        <p:spPr>
          <a:xfrm>
            <a:off x="2915478" y="755372"/>
            <a:ext cx="1510748" cy="6155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D5ECAAFC-01F6-44AF-8447-B0EA60ACA785}"/>
              </a:ext>
            </a:extLst>
          </p:cNvPr>
          <p:cNvSpPr/>
          <p:nvPr/>
        </p:nvSpPr>
        <p:spPr>
          <a:xfrm>
            <a:off x="5936974" y="702365"/>
            <a:ext cx="1510748" cy="6155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28B3E542-028A-471B-836E-6336C5749B03}"/>
              </a:ext>
            </a:extLst>
          </p:cNvPr>
          <p:cNvSpPr/>
          <p:nvPr/>
        </p:nvSpPr>
        <p:spPr>
          <a:xfrm>
            <a:off x="4426226" y="702363"/>
            <a:ext cx="1510748" cy="6155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5253677C-D0CC-46F8-BBE0-381AC8505C0B}"/>
              </a:ext>
            </a:extLst>
          </p:cNvPr>
          <p:cNvSpPr/>
          <p:nvPr/>
        </p:nvSpPr>
        <p:spPr>
          <a:xfrm>
            <a:off x="7447722" y="728866"/>
            <a:ext cx="1510748" cy="6155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0487BAB-53D2-4731-8343-7931068AC63D}"/>
              </a:ext>
            </a:extLst>
          </p:cNvPr>
          <p:cNvSpPr/>
          <p:nvPr/>
        </p:nvSpPr>
        <p:spPr>
          <a:xfrm>
            <a:off x="0" y="0"/>
            <a:ext cx="2915478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5310E561-CD22-4FA1-9A91-C51E375663AA}"/>
              </a:ext>
            </a:extLst>
          </p:cNvPr>
          <p:cNvSpPr/>
          <p:nvPr/>
        </p:nvSpPr>
        <p:spPr>
          <a:xfrm>
            <a:off x="8958470" y="0"/>
            <a:ext cx="323353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4981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.01273 L 1.875E-6 0.01319 L 0.03099 0.00879 C 0.03802 0.0081 0.04466 0.00602 0.05169 0.00555 C 0.07995 0.00347 0.10833 0.00301 0.13672 0.00162 C 0.14518 -0.00047 0.15351 -0.00093 0.16159 -0.0051 C 0.16575 -0.00764 0.16979 -0.01181 0.17396 -0.01227 L 0.19687 -0.01551 C 0.20651 -0.01482 0.21627 -0.01482 0.22591 -0.01227 C 0.23021 -0.01135 0.23411 -0.00764 0.23841 -0.0051 C 0.24531 -0.00116 0.24232 -0.00162 0.24687 -0.00162 L 0.24687 -0.00116 L 0.24687 -0.00162 " pathEditMode="relative" rAng="0" ptsTypes="AAAAAAAAAA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44" y="-13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1.45833E-6 0.00069 L -0.03216 -0.00602 C -0.03945 -0.00718 -0.04636 -0.01042 -0.05352 -0.01111 C -0.08281 -0.01436 -0.11224 -0.01505 -0.14154 -0.0169 C -0.15026 -0.02014 -0.15899 -0.02084 -0.16719 -0.02732 C -0.17162 -0.03125 -0.17565 -0.03774 -0.18008 -0.03843 L -0.20378 -0.04352 C -0.2138 -0.04236 -0.22383 -0.04236 -0.23386 -0.03843 C -0.23815 -0.03704 -0.24232 -0.03125 -0.24662 -0.02732 C -0.25391 -0.02153 -0.25078 -0.02223 -0.25534 -0.02223 L -0.25534 -0.02153 L -0.25534 -0.02223 " pathEditMode="relative" rAng="0" ptsTypes="AAAAAAAAAAA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73" y="-215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1628 -0.00208 C 0.01992 -0.00255 0.02344 -0.0037 0.02708 -0.00394 C 0.04193 -0.00509 0.05677 -0.00532 0.07161 -0.00602 C 0.07604 -0.00718 0.08047 -0.00741 0.08464 -0.00972 C 0.08685 -0.01111 0.08893 -0.01343 0.09115 -0.01366 L 0.10313 -0.01551 C 0.1082 -0.01505 0.11328 -0.01505 0.11836 -0.01366 C 0.12057 -0.01319 0.12266 -0.01111 0.12487 -0.00972 C 0.12852 -0.00764 0.12695 -0.00787 0.1293 -0.00787 L 0.1293 -0.00787 L 0.1293 -0.00787 " pathEditMode="relative" ptsTypes="AAAAAAAAAAA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-1.66667E-6 0.00023 L -0.01562 -0.00162 C -0.01914 -0.00186 -0.02252 -0.00255 -0.02604 -0.00278 C -0.04023 -0.00371 -0.05443 -0.00371 -0.06875 -0.0044 C -0.07291 -0.0051 -0.07721 -0.00533 -0.08125 -0.00695 C -0.08333 -0.00787 -0.08528 -0.00949 -0.0875 -0.00973 L -0.09896 -0.01088 C -0.10377 -0.01065 -0.10872 -0.01065 -0.11354 -0.00973 C -0.11562 -0.00926 -0.11771 -0.00787 -0.11979 -0.00695 C -0.12331 -0.00533 -0.12174 -0.00556 -0.12396 -0.00556 L -0.12396 -0.00533 L -0.12396 -0.00556 " pathEditMode="relative" rAng="0" ptsTypes="AAAAAAAAAAA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1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50517AF7-5802-4241-8D11-CC539F353237}"/>
              </a:ext>
            </a:extLst>
          </p:cNvPr>
          <p:cNvSpPr/>
          <p:nvPr/>
        </p:nvSpPr>
        <p:spPr>
          <a:xfrm>
            <a:off x="5115339" y="318052"/>
            <a:ext cx="980661" cy="8083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200" dirty="0"/>
              <a:t>23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1D07DD86-1DCA-4E2C-90AB-8DD4CDE47E34}"/>
              </a:ext>
            </a:extLst>
          </p:cNvPr>
          <p:cNvSpPr/>
          <p:nvPr/>
        </p:nvSpPr>
        <p:spPr>
          <a:xfrm>
            <a:off x="5115338" y="1331843"/>
            <a:ext cx="980661" cy="8083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200" dirty="0"/>
              <a:t>18.5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8F4AD3D6-E61F-41ED-8D95-D8A1404CE858}"/>
              </a:ext>
            </a:extLst>
          </p:cNvPr>
          <p:cNvSpPr/>
          <p:nvPr/>
        </p:nvSpPr>
        <p:spPr>
          <a:xfrm>
            <a:off x="5115338" y="2345634"/>
            <a:ext cx="980661" cy="8083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200" dirty="0"/>
              <a:t>17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4F1F5C05-28AB-468C-8A6B-61D3B8E20E23}"/>
              </a:ext>
            </a:extLst>
          </p:cNvPr>
          <p:cNvSpPr/>
          <p:nvPr/>
        </p:nvSpPr>
        <p:spPr>
          <a:xfrm>
            <a:off x="5115338" y="3359425"/>
            <a:ext cx="980661" cy="8083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200" dirty="0"/>
              <a:t>15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0F1CD652-2166-423A-A4B4-0F72121E3C6A}"/>
              </a:ext>
            </a:extLst>
          </p:cNvPr>
          <p:cNvSpPr/>
          <p:nvPr/>
        </p:nvSpPr>
        <p:spPr>
          <a:xfrm>
            <a:off x="5115337" y="4373216"/>
            <a:ext cx="980661" cy="8083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200" dirty="0"/>
              <a:t>13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8AC86AAC-2810-47DB-A141-8BB888014F52}"/>
              </a:ext>
            </a:extLst>
          </p:cNvPr>
          <p:cNvSpPr/>
          <p:nvPr/>
        </p:nvSpPr>
        <p:spPr>
          <a:xfrm>
            <a:off x="5141839" y="5387007"/>
            <a:ext cx="980661" cy="8083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2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8422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5FB80CCB-7765-432E-B857-FEF74562E8C0}"/>
              </a:ext>
            </a:extLst>
          </p:cNvPr>
          <p:cNvSpPr/>
          <p:nvPr/>
        </p:nvSpPr>
        <p:spPr>
          <a:xfrm>
            <a:off x="1895061" y="808383"/>
            <a:ext cx="8401878" cy="13517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600" dirty="0">
                <a:latin typeface="Cordia New" panose="020B0502040204020203" pitchFamily="34" charset="-34"/>
                <a:cs typeface="Cordia New" panose="020B0502040204020203" pitchFamily="34" charset="-34"/>
              </a:rPr>
              <a:t>18.5</a:t>
            </a:r>
          </a:p>
        </p:txBody>
      </p:sp>
    </p:spTree>
    <p:extLst>
      <p:ext uri="{BB962C8B-B14F-4D97-AF65-F5344CB8AC3E}">
        <p14:creationId xmlns:p14="http://schemas.microsoft.com/office/powerpoint/2010/main" val="272803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5FB80CCB-7765-432E-B857-FEF74562E8C0}"/>
              </a:ext>
            </a:extLst>
          </p:cNvPr>
          <p:cNvSpPr/>
          <p:nvPr/>
        </p:nvSpPr>
        <p:spPr>
          <a:xfrm>
            <a:off x="1895061" y="808383"/>
            <a:ext cx="8401878" cy="13517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600" dirty="0">
                <a:latin typeface="Cordia New" panose="020B0502040204020203" pitchFamily="34" charset="-34"/>
                <a:cs typeface="Cordia New" panose="020B0502040204020203" pitchFamily="34" charset="-34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8337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5FB80CCB-7765-432E-B857-FEF74562E8C0}"/>
              </a:ext>
            </a:extLst>
          </p:cNvPr>
          <p:cNvSpPr/>
          <p:nvPr/>
        </p:nvSpPr>
        <p:spPr>
          <a:xfrm>
            <a:off x="1895061" y="808383"/>
            <a:ext cx="8401878" cy="13517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600" dirty="0">
                <a:latin typeface="Cordia New" panose="020B0502040204020203" pitchFamily="34" charset="-34"/>
                <a:cs typeface="Cordia New" panose="020B0502040204020203" pitchFamily="34" charset="-34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7108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5FB80CCB-7765-432E-B857-FEF74562E8C0}"/>
              </a:ext>
            </a:extLst>
          </p:cNvPr>
          <p:cNvSpPr/>
          <p:nvPr/>
        </p:nvSpPr>
        <p:spPr>
          <a:xfrm>
            <a:off x="1895061" y="808383"/>
            <a:ext cx="8401878" cy="13517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600" dirty="0">
                <a:latin typeface="Cordia New" panose="020B0502040204020203" pitchFamily="34" charset="-34"/>
                <a:cs typeface="Cordia New" panose="020B0502040204020203" pitchFamily="34" charset="-34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91453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5FB80CCB-7765-432E-B857-FEF74562E8C0}"/>
              </a:ext>
            </a:extLst>
          </p:cNvPr>
          <p:cNvSpPr/>
          <p:nvPr/>
        </p:nvSpPr>
        <p:spPr>
          <a:xfrm>
            <a:off x="1895061" y="808383"/>
            <a:ext cx="8401878" cy="13517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600" dirty="0">
                <a:latin typeface="Cordia New" panose="020B0502040204020203" pitchFamily="34" charset="-34"/>
                <a:cs typeface="Cordia New" panose="020B0502040204020203" pitchFamily="34" charset="-34"/>
              </a:rPr>
              <a:t>11.3</a:t>
            </a:r>
          </a:p>
        </p:txBody>
      </p:sp>
    </p:spTree>
    <p:extLst>
      <p:ext uri="{BB962C8B-B14F-4D97-AF65-F5344CB8AC3E}">
        <p14:creationId xmlns:p14="http://schemas.microsoft.com/office/powerpoint/2010/main" val="50848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50517AF7-5802-4241-8D11-CC539F353237}"/>
              </a:ext>
            </a:extLst>
          </p:cNvPr>
          <p:cNvSpPr/>
          <p:nvPr/>
        </p:nvSpPr>
        <p:spPr>
          <a:xfrm>
            <a:off x="5115339" y="318052"/>
            <a:ext cx="980661" cy="8083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200" dirty="0"/>
              <a:t>23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1D07DD86-1DCA-4E2C-90AB-8DD4CDE47E34}"/>
              </a:ext>
            </a:extLst>
          </p:cNvPr>
          <p:cNvSpPr/>
          <p:nvPr/>
        </p:nvSpPr>
        <p:spPr>
          <a:xfrm>
            <a:off x="5115338" y="1331843"/>
            <a:ext cx="980661" cy="8083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200" dirty="0"/>
              <a:t>18.5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8F4AD3D6-E61F-41ED-8D95-D8A1404CE858}"/>
              </a:ext>
            </a:extLst>
          </p:cNvPr>
          <p:cNvSpPr/>
          <p:nvPr/>
        </p:nvSpPr>
        <p:spPr>
          <a:xfrm>
            <a:off x="5115338" y="2345634"/>
            <a:ext cx="980661" cy="8083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200" dirty="0"/>
              <a:t>17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4F1F5C05-28AB-468C-8A6B-61D3B8E20E23}"/>
              </a:ext>
            </a:extLst>
          </p:cNvPr>
          <p:cNvSpPr/>
          <p:nvPr/>
        </p:nvSpPr>
        <p:spPr>
          <a:xfrm>
            <a:off x="5115338" y="3359425"/>
            <a:ext cx="980661" cy="8083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200" dirty="0"/>
              <a:t>15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0F1CD652-2166-423A-A4B4-0F72121E3C6A}"/>
              </a:ext>
            </a:extLst>
          </p:cNvPr>
          <p:cNvSpPr/>
          <p:nvPr/>
        </p:nvSpPr>
        <p:spPr>
          <a:xfrm>
            <a:off x="5115337" y="4373216"/>
            <a:ext cx="980661" cy="8083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200" dirty="0"/>
              <a:t>13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8AC86AAC-2810-47DB-A141-8BB888014F52}"/>
              </a:ext>
            </a:extLst>
          </p:cNvPr>
          <p:cNvSpPr/>
          <p:nvPr/>
        </p:nvSpPr>
        <p:spPr>
          <a:xfrm>
            <a:off x="5141839" y="5387007"/>
            <a:ext cx="980661" cy="8083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2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74329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5FB80CCB-7765-432E-B857-FEF74562E8C0}"/>
              </a:ext>
            </a:extLst>
          </p:cNvPr>
          <p:cNvSpPr/>
          <p:nvPr/>
        </p:nvSpPr>
        <p:spPr>
          <a:xfrm>
            <a:off x="1895061" y="808383"/>
            <a:ext cx="8401878" cy="13517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600" dirty="0">
                <a:latin typeface="Cordia New" panose="020B0502040204020203" pitchFamily="34" charset="-34"/>
                <a:cs typeface="Cordia New" panose="020B0502040204020203" pitchFamily="34" charset="-34"/>
              </a:rPr>
              <a:t>11.3</a:t>
            </a:r>
          </a:p>
        </p:txBody>
      </p:sp>
    </p:spTree>
    <p:extLst>
      <p:ext uri="{BB962C8B-B14F-4D97-AF65-F5344CB8AC3E}">
        <p14:creationId xmlns:p14="http://schemas.microsoft.com/office/powerpoint/2010/main" val="327170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5FB80CCB-7765-432E-B857-FEF74562E8C0}"/>
              </a:ext>
            </a:extLst>
          </p:cNvPr>
          <p:cNvSpPr/>
          <p:nvPr/>
        </p:nvSpPr>
        <p:spPr>
          <a:xfrm>
            <a:off x="1895061" y="808383"/>
            <a:ext cx="8401878" cy="13517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600" dirty="0">
                <a:latin typeface="Cordia New" panose="020B0502040204020203" pitchFamily="34" charset="-34"/>
                <a:cs typeface="Cordia New" panose="020B0502040204020203" pitchFamily="34" charset="-34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42869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0FC6F4CD-858D-45D3-8CAB-6C500B5683BC}"/>
              </a:ext>
            </a:extLst>
          </p:cNvPr>
          <p:cNvSpPr/>
          <p:nvPr/>
        </p:nvSpPr>
        <p:spPr>
          <a:xfrm>
            <a:off x="6096000" y="928468"/>
            <a:ext cx="2536874" cy="59295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83FB48DB-8FB9-4657-9D4F-3AAC3223775D}"/>
              </a:ext>
            </a:extLst>
          </p:cNvPr>
          <p:cNvSpPr/>
          <p:nvPr/>
        </p:nvSpPr>
        <p:spPr>
          <a:xfrm>
            <a:off x="8632874" y="0"/>
            <a:ext cx="3559126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FEA28322-047E-419E-AADE-1371E1F1C41E}"/>
              </a:ext>
            </a:extLst>
          </p:cNvPr>
          <p:cNvSpPr/>
          <p:nvPr/>
        </p:nvSpPr>
        <p:spPr>
          <a:xfrm>
            <a:off x="3559126" y="956604"/>
            <a:ext cx="2536874" cy="59295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53C4AAF2-6799-4450-BFAA-D274F062E0A0}"/>
              </a:ext>
            </a:extLst>
          </p:cNvPr>
          <p:cNvSpPr/>
          <p:nvPr/>
        </p:nvSpPr>
        <p:spPr>
          <a:xfrm>
            <a:off x="0" y="0"/>
            <a:ext cx="3559126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4127FD7F-E0B7-4928-A2B0-EA53465743D2}"/>
              </a:ext>
            </a:extLst>
          </p:cNvPr>
          <p:cNvSpPr/>
          <p:nvPr/>
        </p:nvSpPr>
        <p:spPr>
          <a:xfrm>
            <a:off x="9003323" y="253218"/>
            <a:ext cx="422031" cy="1111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26826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003 0 L -0.21003 0 " pathEditMode="relative" ptsTypes="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7037E-6 L 0.20807 3.7037E-6 L 0.20807 0.00671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4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5FB80CCB-7765-432E-B857-FEF74562E8C0}"/>
              </a:ext>
            </a:extLst>
          </p:cNvPr>
          <p:cNvSpPr/>
          <p:nvPr/>
        </p:nvSpPr>
        <p:spPr>
          <a:xfrm>
            <a:off x="1895061" y="808383"/>
            <a:ext cx="8401878" cy="13517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600" dirty="0">
                <a:latin typeface="Cordia New" panose="020B0502040204020203" pitchFamily="34" charset="-34"/>
                <a:cs typeface="Cordia New" panose="020B0502040204020203" pitchFamily="34" charset="-34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406671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5FB80CCB-7765-432E-B857-FEF74562E8C0}"/>
              </a:ext>
            </a:extLst>
          </p:cNvPr>
          <p:cNvSpPr/>
          <p:nvPr/>
        </p:nvSpPr>
        <p:spPr>
          <a:xfrm>
            <a:off x="1895061" y="808383"/>
            <a:ext cx="8401878" cy="13517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600" dirty="0">
                <a:latin typeface="Cordia New" panose="020B0502040204020203" pitchFamily="34" charset="-34"/>
                <a:cs typeface="Cordia New" panose="020B0502040204020203" pitchFamily="34" charset="-34"/>
              </a:rPr>
              <a:t>18.5</a:t>
            </a:r>
          </a:p>
        </p:txBody>
      </p:sp>
    </p:spTree>
    <p:extLst>
      <p:ext uri="{BB962C8B-B14F-4D97-AF65-F5344CB8AC3E}">
        <p14:creationId xmlns:p14="http://schemas.microsoft.com/office/powerpoint/2010/main" val="15040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5FB80CCB-7765-432E-B857-FEF74562E8C0}"/>
              </a:ext>
            </a:extLst>
          </p:cNvPr>
          <p:cNvSpPr/>
          <p:nvPr/>
        </p:nvSpPr>
        <p:spPr>
          <a:xfrm>
            <a:off x="1895061" y="808383"/>
            <a:ext cx="8401878" cy="13517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600" dirty="0">
                <a:latin typeface="Cordia New" panose="020B0502040204020203" pitchFamily="34" charset="-34"/>
                <a:cs typeface="Cordia New" panose="020B0502040204020203" pitchFamily="34" charset="-34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77106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18">
            <a:extLst>
              <a:ext uri="{FF2B5EF4-FFF2-40B4-BE49-F238E27FC236}">
                <a16:creationId xmlns:a16="http://schemas.microsoft.com/office/drawing/2014/main" id="{65705C9E-704B-426C-98CF-8EAB731AB1FA}"/>
              </a:ext>
            </a:extLst>
          </p:cNvPr>
          <p:cNvSpPr/>
          <p:nvPr/>
        </p:nvSpPr>
        <p:spPr>
          <a:xfrm>
            <a:off x="0" y="0"/>
            <a:ext cx="12192000" cy="7511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" name="Rak koppling 3">
            <a:extLst>
              <a:ext uri="{FF2B5EF4-FFF2-40B4-BE49-F238E27FC236}">
                <a16:creationId xmlns:a16="http://schemas.microsoft.com/office/drawing/2014/main" id="{510BE724-7834-47C9-9AA6-DC2809705890}"/>
              </a:ext>
            </a:extLst>
          </p:cNvPr>
          <p:cNvCxnSpPr/>
          <p:nvPr/>
        </p:nvCxnSpPr>
        <p:spPr>
          <a:xfrm>
            <a:off x="0" y="75537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ruta 9">
            <a:extLst>
              <a:ext uri="{FF2B5EF4-FFF2-40B4-BE49-F238E27FC236}">
                <a16:creationId xmlns:a16="http://schemas.microsoft.com/office/drawing/2014/main" id="{CEB0B8F3-AF00-4D8C-BE9B-73DA15644257}"/>
              </a:ext>
            </a:extLst>
          </p:cNvPr>
          <p:cNvSpPr txBox="1"/>
          <p:nvPr/>
        </p:nvSpPr>
        <p:spPr>
          <a:xfrm flipH="1">
            <a:off x="4776744" y="212036"/>
            <a:ext cx="320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Edificio 82-83</a:t>
            </a:r>
            <a:endParaRPr lang="sv-SE" dirty="0"/>
          </a:p>
          <a:p>
            <a:endParaRPr lang="sv-SE" dirty="0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7999628E-6C81-4DCB-A11D-8F243EC9B42F}"/>
              </a:ext>
            </a:extLst>
          </p:cNvPr>
          <p:cNvSpPr txBox="1"/>
          <p:nvPr/>
        </p:nvSpPr>
        <p:spPr>
          <a:xfrm>
            <a:off x="7489899" y="34628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4-5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57830B5A-0089-43DD-93B1-A9D2F839B6E4}"/>
              </a:ext>
            </a:extLst>
          </p:cNvPr>
          <p:cNvSpPr txBox="1"/>
          <p:nvPr/>
        </p:nvSpPr>
        <p:spPr>
          <a:xfrm>
            <a:off x="2826735" y="3505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>
                    <a:lumMod val="65000"/>
                  </a:schemeClr>
                </a:solidFill>
              </a:rPr>
              <a:t>97.2</a:t>
            </a:r>
          </a:p>
        </p:txBody>
      </p:sp>
      <p:cxnSp>
        <p:nvCxnSpPr>
          <p:cNvPr id="15" name="Rak koppling 14">
            <a:extLst>
              <a:ext uri="{FF2B5EF4-FFF2-40B4-BE49-F238E27FC236}">
                <a16:creationId xmlns:a16="http://schemas.microsoft.com/office/drawing/2014/main" id="{9472A3D5-C82F-4403-B307-12F888401CED}"/>
              </a:ext>
            </a:extLst>
          </p:cNvPr>
          <p:cNvCxnSpPr/>
          <p:nvPr/>
        </p:nvCxnSpPr>
        <p:spPr>
          <a:xfrm>
            <a:off x="3420167" y="715619"/>
            <a:ext cx="0" cy="614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k koppling 16">
            <a:extLst>
              <a:ext uri="{FF2B5EF4-FFF2-40B4-BE49-F238E27FC236}">
                <a16:creationId xmlns:a16="http://schemas.microsoft.com/office/drawing/2014/main" id="{FE65C48C-116D-4FFE-81D1-340D6FCCBC1F}"/>
              </a:ext>
            </a:extLst>
          </p:cNvPr>
          <p:cNvCxnSpPr/>
          <p:nvPr/>
        </p:nvCxnSpPr>
        <p:spPr>
          <a:xfrm>
            <a:off x="5475569" y="755374"/>
            <a:ext cx="0" cy="610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ak koppling 17">
            <a:extLst>
              <a:ext uri="{FF2B5EF4-FFF2-40B4-BE49-F238E27FC236}">
                <a16:creationId xmlns:a16="http://schemas.microsoft.com/office/drawing/2014/main" id="{8CA9710A-988C-42B2-B3BA-706F8EC604D2}"/>
              </a:ext>
            </a:extLst>
          </p:cNvPr>
          <p:cNvCxnSpPr/>
          <p:nvPr/>
        </p:nvCxnSpPr>
        <p:spPr>
          <a:xfrm>
            <a:off x="7756816" y="755374"/>
            <a:ext cx="0" cy="610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ktangel 20">
            <a:extLst>
              <a:ext uri="{FF2B5EF4-FFF2-40B4-BE49-F238E27FC236}">
                <a16:creationId xmlns:a16="http://schemas.microsoft.com/office/drawing/2014/main" id="{32BD8A2C-2827-4844-85FD-DF4A2BFF9021}"/>
              </a:ext>
            </a:extLst>
          </p:cNvPr>
          <p:cNvSpPr/>
          <p:nvPr/>
        </p:nvSpPr>
        <p:spPr>
          <a:xfrm>
            <a:off x="8786191" y="477078"/>
            <a:ext cx="2027583" cy="2782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rgbClr val="FF0000"/>
                </a:solidFill>
              </a:rPr>
              <a:t>Edificio</a:t>
            </a:r>
            <a:r>
              <a:rPr lang="sv-SE" dirty="0">
                <a:solidFill>
                  <a:srgbClr val="FF0000"/>
                </a:solidFill>
              </a:rPr>
              <a:t> 4-5     1 min</a:t>
            </a:r>
          </a:p>
        </p:txBody>
      </p:sp>
    </p:spTree>
    <p:extLst>
      <p:ext uri="{BB962C8B-B14F-4D97-AF65-F5344CB8AC3E}">
        <p14:creationId xmlns:p14="http://schemas.microsoft.com/office/powerpoint/2010/main" val="101860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ihandsfigur: Form 1">
            <a:extLst>
              <a:ext uri="{FF2B5EF4-FFF2-40B4-BE49-F238E27FC236}">
                <a16:creationId xmlns:a16="http://schemas.microsoft.com/office/drawing/2014/main" id="{5974F86F-65F4-45C6-B1C4-61539CDF0BAB}"/>
              </a:ext>
            </a:extLst>
          </p:cNvPr>
          <p:cNvSpPr/>
          <p:nvPr/>
        </p:nvSpPr>
        <p:spPr>
          <a:xfrm>
            <a:off x="-15060308" y="715619"/>
            <a:ext cx="11873948" cy="6069495"/>
          </a:xfrm>
          <a:custGeom>
            <a:avLst/>
            <a:gdLst>
              <a:gd name="connsiteX0" fmla="*/ 0 w 11873948"/>
              <a:gd name="connsiteY0" fmla="*/ 0 h 6069495"/>
              <a:gd name="connsiteX1" fmla="*/ 9660835 w 11873948"/>
              <a:gd name="connsiteY1" fmla="*/ 39756 h 6069495"/>
              <a:gd name="connsiteX2" fmla="*/ 11873948 w 11873948"/>
              <a:gd name="connsiteY2" fmla="*/ 6069495 h 6069495"/>
              <a:gd name="connsiteX3" fmla="*/ 26504 w 11873948"/>
              <a:gd name="connsiteY3" fmla="*/ 6016487 h 6069495"/>
              <a:gd name="connsiteX4" fmla="*/ 0 w 11873948"/>
              <a:gd name="connsiteY4" fmla="*/ 0 h 606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73948" h="6069495">
                <a:moveTo>
                  <a:pt x="0" y="0"/>
                </a:moveTo>
                <a:lnTo>
                  <a:pt x="9660835" y="39756"/>
                </a:lnTo>
                <a:lnTo>
                  <a:pt x="11873948" y="6069495"/>
                </a:lnTo>
                <a:lnTo>
                  <a:pt x="26504" y="601648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65705C9E-704B-426C-98CF-8EAB731AB1FA}"/>
              </a:ext>
            </a:extLst>
          </p:cNvPr>
          <p:cNvSpPr/>
          <p:nvPr/>
        </p:nvSpPr>
        <p:spPr>
          <a:xfrm>
            <a:off x="0" y="0"/>
            <a:ext cx="12192000" cy="7511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" name="Rak koppling 3">
            <a:extLst>
              <a:ext uri="{FF2B5EF4-FFF2-40B4-BE49-F238E27FC236}">
                <a16:creationId xmlns:a16="http://schemas.microsoft.com/office/drawing/2014/main" id="{510BE724-7834-47C9-9AA6-DC2809705890}"/>
              </a:ext>
            </a:extLst>
          </p:cNvPr>
          <p:cNvCxnSpPr/>
          <p:nvPr/>
        </p:nvCxnSpPr>
        <p:spPr>
          <a:xfrm>
            <a:off x="0" y="75537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ruta 9">
            <a:extLst>
              <a:ext uri="{FF2B5EF4-FFF2-40B4-BE49-F238E27FC236}">
                <a16:creationId xmlns:a16="http://schemas.microsoft.com/office/drawing/2014/main" id="{CEB0B8F3-AF00-4D8C-BE9B-73DA15644257}"/>
              </a:ext>
            </a:extLst>
          </p:cNvPr>
          <p:cNvSpPr txBox="1"/>
          <p:nvPr/>
        </p:nvSpPr>
        <p:spPr>
          <a:xfrm flipH="1">
            <a:off x="4776744" y="212036"/>
            <a:ext cx="320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Edificio 82-83</a:t>
            </a:r>
            <a:endParaRPr lang="sv-SE" dirty="0"/>
          </a:p>
          <a:p>
            <a:endParaRPr lang="sv-SE" dirty="0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7999628E-6C81-4DCB-A11D-8F243EC9B42F}"/>
              </a:ext>
            </a:extLst>
          </p:cNvPr>
          <p:cNvSpPr txBox="1"/>
          <p:nvPr/>
        </p:nvSpPr>
        <p:spPr>
          <a:xfrm>
            <a:off x="7489899" y="34628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4-5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57830B5A-0089-43DD-93B1-A9D2F839B6E4}"/>
              </a:ext>
            </a:extLst>
          </p:cNvPr>
          <p:cNvSpPr txBox="1"/>
          <p:nvPr/>
        </p:nvSpPr>
        <p:spPr>
          <a:xfrm>
            <a:off x="2826735" y="3505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>
                    <a:lumMod val="65000"/>
                  </a:schemeClr>
                </a:solidFill>
              </a:rPr>
              <a:t>97.2</a:t>
            </a:r>
          </a:p>
        </p:txBody>
      </p:sp>
      <p:cxnSp>
        <p:nvCxnSpPr>
          <p:cNvPr id="15" name="Rak koppling 14">
            <a:extLst>
              <a:ext uri="{FF2B5EF4-FFF2-40B4-BE49-F238E27FC236}">
                <a16:creationId xmlns:a16="http://schemas.microsoft.com/office/drawing/2014/main" id="{9472A3D5-C82F-4403-B307-12F888401CED}"/>
              </a:ext>
            </a:extLst>
          </p:cNvPr>
          <p:cNvCxnSpPr/>
          <p:nvPr/>
        </p:nvCxnSpPr>
        <p:spPr>
          <a:xfrm>
            <a:off x="3420167" y="715619"/>
            <a:ext cx="0" cy="614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k koppling 16">
            <a:extLst>
              <a:ext uri="{FF2B5EF4-FFF2-40B4-BE49-F238E27FC236}">
                <a16:creationId xmlns:a16="http://schemas.microsoft.com/office/drawing/2014/main" id="{FE65C48C-116D-4FFE-81D1-340D6FCCBC1F}"/>
              </a:ext>
            </a:extLst>
          </p:cNvPr>
          <p:cNvCxnSpPr/>
          <p:nvPr/>
        </p:nvCxnSpPr>
        <p:spPr>
          <a:xfrm>
            <a:off x="5475569" y="755374"/>
            <a:ext cx="0" cy="610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ak koppling 17">
            <a:extLst>
              <a:ext uri="{FF2B5EF4-FFF2-40B4-BE49-F238E27FC236}">
                <a16:creationId xmlns:a16="http://schemas.microsoft.com/office/drawing/2014/main" id="{8CA9710A-988C-42B2-B3BA-706F8EC604D2}"/>
              </a:ext>
            </a:extLst>
          </p:cNvPr>
          <p:cNvCxnSpPr/>
          <p:nvPr/>
        </p:nvCxnSpPr>
        <p:spPr>
          <a:xfrm>
            <a:off x="7756816" y="755374"/>
            <a:ext cx="0" cy="610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ktangel 20">
            <a:extLst>
              <a:ext uri="{FF2B5EF4-FFF2-40B4-BE49-F238E27FC236}">
                <a16:creationId xmlns:a16="http://schemas.microsoft.com/office/drawing/2014/main" id="{32BD8A2C-2827-4844-85FD-DF4A2BFF9021}"/>
              </a:ext>
            </a:extLst>
          </p:cNvPr>
          <p:cNvSpPr/>
          <p:nvPr/>
        </p:nvSpPr>
        <p:spPr>
          <a:xfrm>
            <a:off x="8786191" y="477078"/>
            <a:ext cx="2027583" cy="2782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rgbClr val="FF0000"/>
                </a:solidFill>
              </a:rPr>
              <a:t>Edificio</a:t>
            </a:r>
            <a:r>
              <a:rPr lang="sv-SE" dirty="0">
                <a:solidFill>
                  <a:srgbClr val="FF0000"/>
                </a:solidFill>
              </a:rPr>
              <a:t> 4-5     0 min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C8D500C3-87D0-4A06-9DE8-186C349DF941}"/>
              </a:ext>
            </a:extLst>
          </p:cNvPr>
          <p:cNvSpPr/>
          <p:nvPr/>
        </p:nvSpPr>
        <p:spPr>
          <a:xfrm>
            <a:off x="-9295612" y="1139688"/>
            <a:ext cx="1725166" cy="23986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5508BEDD-7261-40C4-9114-13E5064F97E4}"/>
              </a:ext>
            </a:extLst>
          </p:cNvPr>
          <p:cNvSpPr/>
          <p:nvPr/>
        </p:nvSpPr>
        <p:spPr>
          <a:xfrm>
            <a:off x="-11420623" y="1139688"/>
            <a:ext cx="1568919" cy="23986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7C6EF9E-C426-4A72-9666-24195EF6706D}"/>
              </a:ext>
            </a:extLst>
          </p:cNvPr>
          <p:cNvSpPr/>
          <p:nvPr/>
        </p:nvSpPr>
        <p:spPr>
          <a:xfrm>
            <a:off x="-14801702" y="1139688"/>
            <a:ext cx="2670123" cy="23986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367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7.40741E-7 L 1.2237 7.40741E-7 L 1.2237 0.00023 L 1.2237 7.40741E-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8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1.2237 -2.22222E-6 L 1.2237 0.00023 L 1.2237 -2.22222E-6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85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1.2237 -2.22222E-6 L 1.2237 0.00023 L 1.2237 -2.22222E-6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8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1.2237 -2.22222E-6 L 1.2237 0.00023 L 1.2237 -2.22222E-6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ihandsfigur: Form 1">
            <a:extLst>
              <a:ext uri="{FF2B5EF4-FFF2-40B4-BE49-F238E27FC236}">
                <a16:creationId xmlns:a16="http://schemas.microsoft.com/office/drawing/2014/main" id="{5974F86F-65F4-45C6-B1C4-61539CDF0BAB}"/>
              </a:ext>
            </a:extLst>
          </p:cNvPr>
          <p:cNvSpPr/>
          <p:nvPr/>
        </p:nvSpPr>
        <p:spPr>
          <a:xfrm>
            <a:off x="0" y="805070"/>
            <a:ext cx="11873948" cy="6069495"/>
          </a:xfrm>
          <a:custGeom>
            <a:avLst/>
            <a:gdLst>
              <a:gd name="connsiteX0" fmla="*/ 0 w 11873948"/>
              <a:gd name="connsiteY0" fmla="*/ 0 h 6069495"/>
              <a:gd name="connsiteX1" fmla="*/ 9660835 w 11873948"/>
              <a:gd name="connsiteY1" fmla="*/ 39756 h 6069495"/>
              <a:gd name="connsiteX2" fmla="*/ 11873948 w 11873948"/>
              <a:gd name="connsiteY2" fmla="*/ 6069495 h 6069495"/>
              <a:gd name="connsiteX3" fmla="*/ 26504 w 11873948"/>
              <a:gd name="connsiteY3" fmla="*/ 6016487 h 6069495"/>
              <a:gd name="connsiteX4" fmla="*/ 0 w 11873948"/>
              <a:gd name="connsiteY4" fmla="*/ 0 h 606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73948" h="6069495">
                <a:moveTo>
                  <a:pt x="0" y="0"/>
                </a:moveTo>
                <a:lnTo>
                  <a:pt x="9660835" y="39756"/>
                </a:lnTo>
                <a:lnTo>
                  <a:pt x="11873948" y="6069495"/>
                </a:lnTo>
                <a:lnTo>
                  <a:pt x="26504" y="601648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65705C9E-704B-426C-98CF-8EAB731AB1FA}"/>
              </a:ext>
            </a:extLst>
          </p:cNvPr>
          <p:cNvSpPr/>
          <p:nvPr/>
        </p:nvSpPr>
        <p:spPr>
          <a:xfrm>
            <a:off x="0" y="0"/>
            <a:ext cx="12192000" cy="7511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" name="Rak koppling 3">
            <a:extLst>
              <a:ext uri="{FF2B5EF4-FFF2-40B4-BE49-F238E27FC236}">
                <a16:creationId xmlns:a16="http://schemas.microsoft.com/office/drawing/2014/main" id="{510BE724-7834-47C9-9AA6-DC2809705890}"/>
              </a:ext>
            </a:extLst>
          </p:cNvPr>
          <p:cNvCxnSpPr/>
          <p:nvPr/>
        </p:nvCxnSpPr>
        <p:spPr>
          <a:xfrm>
            <a:off x="0" y="75537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ruta 9">
            <a:extLst>
              <a:ext uri="{FF2B5EF4-FFF2-40B4-BE49-F238E27FC236}">
                <a16:creationId xmlns:a16="http://schemas.microsoft.com/office/drawing/2014/main" id="{CEB0B8F3-AF00-4D8C-BE9B-73DA15644257}"/>
              </a:ext>
            </a:extLst>
          </p:cNvPr>
          <p:cNvSpPr txBox="1"/>
          <p:nvPr/>
        </p:nvSpPr>
        <p:spPr>
          <a:xfrm flipH="1">
            <a:off x="4776744" y="212036"/>
            <a:ext cx="320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Edificio 82-83</a:t>
            </a:r>
            <a:endParaRPr lang="sv-SE" dirty="0"/>
          </a:p>
          <a:p>
            <a:endParaRPr lang="sv-SE" dirty="0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7999628E-6C81-4DCB-A11D-8F243EC9B42F}"/>
              </a:ext>
            </a:extLst>
          </p:cNvPr>
          <p:cNvSpPr txBox="1"/>
          <p:nvPr/>
        </p:nvSpPr>
        <p:spPr>
          <a:xfrm>
            <a:off x="7489899" y="34628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4-5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57830B5A-0089-43DD-93B1-A9D2F839B6E4}"/>
              </a:ext>
            </a:extLst>
          </p:cNvPr>
          <p:cNvSpPr txBox="1"/>
          <p:nvPr/>
        </p:nvSpPr>
        <p:spPr>
          <a:xfrm>
            <a:off x="2826735" y="3505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>
                    <a:lumMod val="65000"/>
                  </a:schemeClr>
                </a:solidFill>
              </a:rPr>
              <a:t>97.2</a:t>
            </a:r>
          </a:p>
        </p:txBody>
      </p:sp>
      <p:cxnSp>
        <p:nvCxnSpPr>
          <p:cNvPr id="15" name="Rak koppling 14">
            <a:extLst>
              <a:ext uri="{FF2B5EF4-FFF2-40B4-BE49-F238E27FC236}">
                <a16:creationId xmlns:a16="http://schemas.microsoft.com/office/drawing/2014/main" id="{9472A3D5-C82F-4403-B307-12F888401CED}"/>
              </a:ext>
            </a:extLst>
          </p:cNvPr>
          <p:cNvCxnSpPr/>
          <p:nvPr/>
        </p:nvCxnSpPr>
        <p:spPr>
          <a:xfrm>
            <a:off x="3420167" y="715619"/>
            <a:ext cx="0" cy="614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k koppling 16">
            <a:extLst>
              <a:ext uri="{FF2B5EF4-FFF2-40B4-BE49-F238E27FC236}">
                <a16:creationId xmlns:a16="http://schemas.microsoft.com/office/drawing/2014/main" id="{FE65C48C-116D-4FFE-81D1-340D6FCCBC1F}"/>
              </a:ext>
            </a:extLst>
          </p:cNvPr>
          <p:cNvCxnSpPr/>
          <p:nvPr/>
        </p:nvCxnSpPr>
        <p:spPr>
          <a:xfrm>
            <a:off x="5475569" y="755374"/>
            <a:ext cx="0" cy="610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ak koppling 17">
            <a:extLst>
              <a:ext uri="{FF2B5EF4-FFF2-40B4-BE49-F238E27FC236}">
                <a16:creationId xmlns:a16="http://schemas.microsoft.com/office/drawing/2014/main" id="{8CA9710A-988C-42B2-B3BA-706F8EC604D2}"/>
              </a:ext>
            </a:extLst>
          </p:cNvPr>
          <p:cNvCxnSpPr/>
          <p:nvPr/>
        </p:nvCxnSpPr>
        <p:spPr>
          <a:xfrm>
            <a:off x="7756816" y="755374"/>
            <a:ext cx="0" cy="610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ktangel 20">
            <a:extLst>
              <a:ext uri="{FF2B5EF4-FFF2-40B4-BE49-F238E27FC236}">
                <a16:creationId xmlns:a16="http://schemas.microsoft.com/office/drawing/2014/main" id="{32BD8A2C-2827-4844-85FD-DF4A2BFF9021}"/>
              </a:ext>
            </a:extLst>
          </p:cNvPr>
          <p:cNvSpPr/>
          <p:nvPr/>
        </p:nvSpPr>
        <p:spPr>
          <a:xfrm>
            <a:off x="8786191" y="477078"/>
            <a:ext cx="2027583" cy="2782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rgbClr val="FF0000"/>
                </a:solidFill>
              </a:rPr>
              <a:t>Edificio</a:t>
            </a:r>
            <a:r>
              <a:rPr lang="sv-SE" dirty="0">
                <a:solidFill>
                  <a:srgbClr val="FF0000"/>
                </a:solidFill>
              </a:rPr>
              <a:t> 4-5     0 min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C8D500C3-87D0-4A06-9DE8-186C349DF941}"/>
              </a:ext>
            </a:extLst>
          </p:cNvPr>
          <p:cNvSpPr/>
          <p:nvPr/>
        </p:nvSpPr>
        <p:spPr>
          <a:xfrm>
            <a:off x="5764696" y="1229139"/>
            <a:ext cx="1725166" cy="23986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5508BEDD-7261-40C4-9114-13E5064F97E4}"/>
              </a:ext>
            </a:extLst>
          </p:cNvPr>
          <p:cNvSpPr/>
          <p:nvPr/>
        </p:nvSpPr>
        <p:spPr>
          <a:xfrm>
            <a:off x="3639685" y="1229139"/>
            <a:ext cx="1568919" cy="23986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7C6EF9E-C426-4A72-9666-24195EF6706D}"/>
              </a:ext>
            </a:extLst>
          </p:cNvPr>
          <p:cNvSpPr/>
          <p:nvPr/>
        </p:nvSpPr>
        <p:spPr>
          <a:xfrm>
            <a:off x="258606" y="1229139"/>
            <a:ext cx="2670123" cy="23986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628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>
                <a:ea typeface="+mn-lt"/>
                <a:cs typeface="+mn-lt"/>
              </a:rPr>
              <a:t>Edificio </a:t>
            </a:r>
            <a:r>
              <a:rPr lang="sv-SE" dirty="0"/>
              <a:t>82~83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657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v-SE" dirty="0" err="1"/>
              <a:t>Next</a:t>
            </a:r>
            <a:r>
              <a:rPr lang="sv-SE" dirty="0"/>
              <a:t> stop </a:t>
            </a:r>
            <a:r>
              <a:rPr lang="sv-SE" dirty="0" err="1"/>
              <a:t>building</a:t>
            </a:r>
            <a:r>
              <a:rPr lang="sv-SE" dirty="0"/>
              <a:t> 85 - </a:t>
            </a:r>
            <a:r>
              <a:rPr lang="sv-SE" dirty="0" err="1"/>
              <a:t>Prossima</a:t>
            </a:r>
            <a:r>
              <a:rPr lang="sv-SE" dirty="0"/>
              <a:t> </a:t>
            </a:r>
            <a:r>
              <a:rPr lang="sv-SE" dirty="0" err="1"/>
              <a:t>fermata</a:t>
            </a:r>
            <a:r>
              <a:rPr lang="sv-SE" dirty="0"/>
              <a:t> </a:t>
            </a:r>
            <a:r>
              <a:rPr lang="sv-SE" dirty="0" err="1"/>
              <a:t>edificolo</a:t>
            </a:r>
            <a:r>
              <a:rPr lang="sv-SE" dirty="0"/>
              <a:t> 85 - </a:t>
            </a:r>
            <a:r>
              <a:rPr lang="sv-SE" dirty="0" err="1">
                <a:ea typeface="+mn-lt"/>
                <a:cs typeface="+mn-lt"/>
              </a:rPr>
              <a:t>Próxima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parada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edificio</a:t>
            </a:r>
            <a:r>
              <a:rPr lang="sv-SE" dirty="0">
                <a:ea typeface="+mn-lt"/>
                <a:cs typeface="+mn-lt"/>
              </a:rPr>
              <a:t> 85</a:t>
            </a:r>
            <a:endParaRPr lang="sv-SE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283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v-SE" dirty="0" err="1"/>
              <a:t>Next</a:t>
            </a:r>
            <a:r>
              <a:rPr lang="sv-SE" dirty="0"/>
              <a:t> stop </a:t>
            </a:r>
            <a:r>
              <a:rPr lang="sv-SE" dirty="0" err="1"/>
              <a:t>building</a:t>
            </a:r>
            <a:r>
              <a:rPr lang="sv-SE" dirty="0"/>
              <a:t> 85 - </a:t>
            </a:r>
            <a:r>
              <a:rPr lang="sv-SE" dirty="0" err="1"/>
              <a:t>Prossima</a:t>
            </a:r>
            <a:r>
              <a:rPr lang="sv-SE" dirty="0"/>
              <a:t> </a:t>
            </a:r>
            <a:r>
              <a:rPr lang="sv-SE" dirty="0" err="1"/>
              <a:t>fermata</a:t>
            </a:r>
            <a:r>
              <a:rPr lang="sv-SE" dirty="0"/>
              <a:t> </a:t>
            </a:r>
            <a:r>
              <a:rPr lang="sv-SE" dirty="0" err="1"/>
              <a:t>edificolo</a:t>
            </a:r>
            <a:r>
              <a:rPr lang="sv-SE" dirty="0"/>
              <a:t> 85 - </a:t>
            </a:r>
            <a:r>
              <a:rPr lang="sv-SE" dirty="0" err="1">
                <a:ea typeface="+mn-lt"/>
                <a:cs typeface="+mn-lt"/>
              </a:rPr>
              <a:t>Próxima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parada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edificio</a:t>
            </a:r>
            <a:r>
              <a:rPr lang="sv-SE" dirty="0">
                <a:ea typeface="+mn-lt"/>
                <a:cs typeface="+mn-lt"/>
              </a:rPr>
              <a:t> 85</a:t>
            </a:r>
            <a:endParaRPr lang="sv-SE" dirty="0" err="1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717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00"/>
    </mc:Choice>
    <mc:Fallback xmlns="">
      <p:transition spd="slow" advTm="17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building</a:t>
            </a:r>
            <a:r>
              <a:rPr lang="sv-SE" dirty="0"/>
              <a:t> 85 - </a:t>
            </a:r>
            <a:r>
              <a:rPr lang="sv-SE" dirty="0" err="1"/>
              <a:t>edificolo</a:t>
            </a:r>
            <a:r>
              <a:rPr lang="sv-SE" dirty="0"/>
              <a:t> 85 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738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4722F54A-ABDB-4DB8-9997-6A7FCA837F2C}"/>
              </a:ext>
            </a:extLst>
          </p:cNvPr>
          <p:cNvSpPr/>
          <p:nvPr/>
        </p:nvSpPr>
        <p:spPr>
          <a:xfrm>
            <a:off x="2363372" y="5824025"/>
            <a:ext cx="1012874" cy="8581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800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BBA8017E-CB22-4E8A-8B0B-27C902AE0A9F}"/>
              </a:ext>
            </a:extLst>
          </p:cNvPr>
          <p:cNvSpPr/>
          <p:nvPr/>
        </p:nvSpPr>
        <p:spPr>
          <a:xfrm>
            <a:off x="3753729" y="5824024"/>
            <a:ext cx="1012874" cy="8581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/>
              <a:t>,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65469A91-E4FB-452F-B8D4-EFAA3438A12F}"/>
              </a:ext>
            </a:extLst>
          </p:cNvPr>
          <p:cNvSpPr/>
          <p:nvPr/>
        </p:nvSpPr>
        <p:spPr>
          <a:xfrm>
            <a:off x="2363372" y="3652911"/>
            <a:ext cx="1012874" cy="8581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/>
              <a:t>3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085C6FDA-CA4B-4A36-86B9-9721A050CC7D}"/>
              </a:ext>
            </a:extLst>
          </p:cNvPr>
          <p:cNvSpPr/>
          <p:nvPr/>
        </p:nvSpPr>
        <p:spPr>
          <a:xfrm>
            <a:off x="2363372" y="4738468"/>
            <a:ext cx="1012874" cy="8581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/>
              <a:t>1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A02D0F1E-B62F-4552-8CFD-2DCA95BD8A5F}"/>
              </a:ext>
            </a:extLst>
          </p:cNvPr>
          <p:cNvSpPr/>
          <p:nvPr/>
        </p:nvSpPr>
        <p:spPr>
          <a:xfrm>
            <a:off x="3759591" y="4738467"/>
            <a:ext cx="1012874" cy="8581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/>
              <a:t>2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44143F00-B120-4E5A-9F8A-FE37E680F719}"/>
              </a:ext>
            </a:extLst>
          </p:cNvPr>
          <p:cNvSpPr/>
          <p:nvPr/>
        </p:nvSpPr>
        <p:spPr>
          <a:xfrm>
            <a:off x="3753729" y="3652911"/>
            <a:ext cx="1012874" cy="8581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/>
              <a:t>4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D52B8BF-D759-41CA-9D26-BDA091DF8D58}"/>
              </a:ext>
            </a:extLst>
          </p:cNvPr>
          <p:cNvSpPr/>
          <p:nvPr/>
        </p:nvSpPr>
        <p:spPr>
          <a:xfrm>
            <a:off x="2363372" y="2567354"/>
            <a:ext cx="1012874" cy="8581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/>
              <a:t>5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97AE06C1-1D65-4478-801E-E45B1E34B227}"/>
              </a:ext>
            </a:extLst>
          </p:cNvPr>
          <p:cNvSpPr/>
          <p:nvPr/>
        </p:nvSpPr>
        <p:spPr>
          <a:xfrm>
            <a:off x="3753729" y="2567354"/>
            <a:ext cx="1012874" cy="8581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/>
              <a:t>6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B829044-451F-4CA5-9B01-3168E7D68D23}"/>
              </a:ext>
            </a:extLst>
          </p:cNvPr>
          <p:cNvSpPr/>
          <p:nvPr/>
        </p:nvSpPr>
        <p:spPr>
          <a:xfrm>
            <a:off x="2363372" y="1481797"/>
            <a:ext cx="1012874" cy="8581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/>
              <a:t>7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18380571-13E4-4B5E-BC7F-266914796A90}"/>
              </a:ext>
            </a:extLst>
          </p:cNvPr>
          <p:cNvSpPr/>
          <p:nvPr/>
        </p:nvSpPr>
        <p:spPr>
          <a:xfrm>
            <a:off x="3753729" y="1481797"/>
            <a:ext cx="1012874" cy="8581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/>
              <a:t>8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7EE6D1A7-5406-4017-8AE7-B16CA86FA82E}"/>
              </a:ext>
            </a:extLst>
          </p:cNvPr>
          <p:cNvSpPr/>
          <p:nvPr/>
        </p:nvSpPr>
        <p:spPr>
          <a:xfrm>
            <a:off x="2363372" y="396241"/>
            <a:ext cx="1012874" cy="8581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/>
              <a:t>9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F9EED2CB-102F-4921-BB2C-96912AAF6CB9}"/>
              </a:ext>
            </a:extLst>
          </p:cNvPr>
          <p:cNvSpPr/>
          <p:nvPr/>
        </p:nvSpPr>
        <p:spPr>
          <a:xfrm>
            <a:off x="3753729" y="396240"/>
            <a:ext cx="1012874" cy="8581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/>
              <a:t>0</a:t>
            </a:r>
          </a:p>
        </p:txBody>
      </p:sp>
      <p:sp>
        <p:nvSpPr>
          <p:cNvPr id="15" name="Likbent triangel 14">
            <a:extLst>
              <a:ext uri="{FF2B5EF4-FFF2-40B4-BE49-F238E27FC236}">
                <a16:creationId xmlns:a16="http://schemas.microsoft.com/office/drawing/2014/main" id="{6CAAD5FC-F50B-4BC9-9D57-BF5975B5A492}"/>
              </a:ext>
            </a:extLst>
          </p:cNvPr>
          <p:cNvSpPr/>
          <p:nvPr/>
        </p:nvSpPr>
        <p:spPr>
          <a:xfrm rot="16200000">
            <a:off x="2220351" y="6133003"/>
            <a:ext cx="626113" cy="340071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Likbent triangel 15">
            <a:extLst>
              <a:ext uri="{FF2B5EF4-FFF2-40B4-BE49-F238E27FC236}">
                <a16:creationId xmlns:a16="http://schemas.microsoft.com/office/drawing/2014/main" id="{4106CD8E-B5DA-45F3-BB18-8C76CC356841}"/>
              </a:ext>
            </a:extLst>
          </p:cNvPr>
          <p:cNvSpPr/>
          <p:nvPr/>
        </p:nvSpPr>
        <p:spPr>
          <a:xfrm rot="5400000">
            <a:off x="2726788" y="6133003"/>
            <a:ext cx="626113" cy="340071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1D764669-C9B1-47EE-9DB9-BB82C0DE5FC5}"/>
              </a:ext>
            </a:extLst>
          </p:cNvPr>
          <p:cNvSpPr/>
          <p:nvPr/>
        </p:nvSpPr>
        <p:spPr>
          <a:xfrm>
            <a:off x="7425399" y="1863153"/>
            <a:ext cx="2279374" cy="34190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D13FD13C-3621-482E-B1B0-3DE719FECD0D}"/>
              </a:ext>
            </a:extLst>
          </p:cNvPr>
          <p:cNvSpPr txBox="1"/>
          <p:nvPr/>
        </p:nvSpPr>
        <p:spPr>
          <a:xfrm>
            <a:off x="7977809" y="2198022"/>
            <a:ext cx="249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</a:rPr>
              <a:t>NFC </a:t>
            </a:r>
            <a:r>
              <a:rPr lang="sv-SE" dirty="0" err="1">
                <a:solidFill>
                  <a:srgbClr val="FF0000"/>
                </a:solidFill>
              </a:rPr>
              <a:t>reader</a:t>
            </a:r>
            <a:endParaRPr lang="sv-S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65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3B94916-EBF2-455E-B5F9-0F1F624C7863}"/>
              </a:ext>
            </a:extLst>
          </p:cNvPr>
          <p:cNvSpPr txBox="1"/>
          <p:nvPr/>
        </p:nvSpPr>
        <p:spPr>
          <a:xfrm>
            <a:off x="4584032" y="166035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Transit to </a:t>
            </a:r>
            <a:r>
              <a:rPr lang="sv-SE" dirty="0" err="1"/>
              <a:t>building</a:t>
            </a:r>
            <a:r>
              <a:rPr lang="sv-SE" dirty="0"/>
              <a:t> 5v via    </a:t>
            </a:r>
            <a:r>
              <a:rPr lang="sv-SE" dirty="0" err="1"/>
              <a:t>headquater</a:t>
            </a:r>
            <a:r>
              <a:rPr lang="sv-SE" dirty="0"/>
              <a:t>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building</a:t>
            </a:r>
            <a:r>
              <a:rPr lang="sv-SE" dirty="0"/>
              <a:t> 85 - </a:t>
            </a:r>
            <a:r>
              <a:rPr lang="sv-SE" dirty="0" err="1"/>
              <a:t>edificolo</a:t>
            </a:r>
            <a:r>
              <a:rPr lang="sv-SE" dirty="0"/>
              <a:t> 85 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251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33333E-6 L -0.22448 0.00602 L -0.22448 0.00672 L -0.22448 0.00602 L -0.22448 0.0067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3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037E-7 L -0.25378 -0.00972 L -0.25378 -0.01065 L -0.25378 -0.00972 L -0.25378 -0.01065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95" y="-53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883 0.00208 L 0.24883 0.00208 L 0.24883 0.00208 L 0.24883 0.00208 " pathEditMode="relative" ptsTypes="A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883 0.00208 L 0.24883 0.00208 L 0.24883 0.00208 L 0.24883 0.00208 " pathEditMode="relative" ptsTypes="AAA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3B94916-EBF2-455E-B5F9-0F1F624C7863}"/>
              </a:ext>
            </a:extLst>
          </p:cNvPr>
          <p:cNvSpPr txBox="1"/>
          <p:nvPr/>
        </p:nvSpPr>
        <p:spPr>
          <a:xfrm>
            <a:off x="4584032" y="166035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Transit to </a:t>
            </a:r>
            <a:r>
              <a:rPr lang="sv-SE" dirty="0" err="1"/>
              <a:t>building</a:t>
            </a:r>
            <a:r>
              <a:rPr lang="sv-SE" dirty="0"/>
              <a:t> 5v via    </a:t>
            </a:r>
            <a:r>
              <a:rPr lang="sv-SE" dirty="0" err="1"/>
              <a:t>headquater</a:t>
            </a:r>
            <a:r>
              <a:rPr lang="sv-SE" dirty="0"/>
              <a:t>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57807" y="828260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856213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722242" y="1278835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892657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building</a:t>
            </a:r>
            <a:r>
              <a:rPr lang="sv-SE" dirty="0"/>
              <a:t> 85 - </a:t>
            </a:r>
            <a:r>
              <a:rPr lang="sv-SE" dirty="0" err="1"/>
              <a:t>edificolo</a:t>
            </a:r>
            <a:r>
              <a:rPr lang="sv-SE" dirty="0"/>
              <a:t> 85 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107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169 L 0.22448 0.00417 L 0.22448 0.00671 L 0.22448 0.00417 L 0.22448 0.00671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24" y="11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3.33333E-6 L 0.22435 0.00602 L 0.22435 0.00672 L 0.22435 0.00602 L 0.22435 0.00672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24" y="32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33333E-6 L -0.22448 -0.0074 L -0.22448 -0.0081 L -0.22448 -0.0074 L -0.22448 -0.0081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-4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-0.22448 -0.02778 L -0.22448 -0.03079 L -0.22448 -0.02778 L -0.22448 -0.03079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-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v-SE" dirty="0" err="1"/>
              <a:t>Next</a:t>
            </a:r>
            <a:r>
              <a:rPr lang="sv-SE" dirty="0"/>
              <a:t> stop </a:t>
            </a:r>
            <a:r>
              <a:rPr lang="sv-SE" dirty="0" err="1"/>
              <a:t>building</a:t>
            </a:r>
            <a:r>
              <a:rPr lang="sv-SE" dirty="0"/>
              <a:t> 82 - </a:t>
            </a:r>
            <a:r>
              <a:rPr lang="sv-SE" dirty="0" err="1"/>
              <a:t>Prossima</a:t>
            </a:r>
            <a:r>
              <a:rPr lang="sv-SE" dirty="0"/>
              <a:t> </a:t>
            </a:r>
            <a:r>
              <a:rPr lang="sv-SE" dirty="0" err="1"/>
              <a:t>fermata</a:t>
            </a:r>
            <a:r>
              <a:rPr lang="sv-SE" dirty="0"/>
              <a:t> </a:t>
            </a:r>
            <a:r>
              <a:rPr lang="sv-SE" dirty="0" err="1"/>
              <a:t>edificolo</a:t>
            </a:r>
            <a:r>
              <a:rPr lang="sv-SE" dirty="0"/>
              <a:t> 82 - </a:t>
            </a:r>
            <a:r>
              <a:rPr lang="sv-SE" dirty="0" err="1"/>
              <a:t>Próxima</a:t>
            </a:r>
            <a:r>
              <a:rPr lang="sv-SE" dirty="0"/>
              <a:t> </a:t>
            </a:r>
            <a:r>
              <a:rPr lang="sv-SE" dirty="0" err="1"/>
              <a:t>parada</a:t>
            </a:r>
            <a:r>
              <a:rPr lang="sv-SE" dirty="0"/>
              <a:t> </a:t>
            </a:r>
            <a:r>
              <a:rPr lang="sv-SE" dirty="0" err="1"/>
              <a:t>edificio</a:t>
            </a:r>
            <a:r>
              <a:rPr lang="sv-SE" dirty="0"/>
              <a:t> 82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867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v-SE" dirty="0" err="1"/>
              <a:t>Next</a:t>
            </a:r>
            <a:r>
              <a:rPr lang="sv-SE" dirty="0"/>
              <a:t> stop </a:t>
            </a:r>
            <a:r>
              <a:rPr lang="sv-SE" dirty="0" err="1"/>
              <a:t>building</a:t>
            </a:r>
            <a:r>
              <a:rPr lang="sv-SE" dirty="0"/>
              <a:t> 82 - </a:t>
            </a:r>
            <a:r>
              <a:rPr lang="sv-SE" dirty="0" err="1"/>
              <a:t>Prossima</a:t>
            </a:r>
            <a:r>
              <a:rPr lang="sv-SE" dirty="0"/>
              <a:t> </a:t>
            </a:r>
            <a:r>
              <a:rPr lang="sv-SE" dirty="0" err="1"/>
              <a:t>fermata</a:t>
            </a:r>
            <a:r>
              <a:rPr lang="sv-SE" dirty="0"/>
              <a:t> </a:t>
            </a:r>
            <a:r>
              <a:rPr lang="sv-SE" dirty="0" err="1"/>
              <a:t>edificolo</a:t>
            </a:r>
            <a:r>
              <a:rPr lang="sv-SE" dirty="0"/>
              <a:t> 82 - </a:t>
            </a:r>
            <a:r>
              <a:rPr lang="sv-SE" dirty="0" err="1"/>
              <a:t>Próxima</a:t>
            </a:r>
            <a:r>
              <a:rPr lang="sv-SE" dirty="0"/>
              <a:t> </a:t>
            </a:r>
            <a:r>
              <a:rPr lang="sv-SE" dirty="0" err="1"/>
              <a:t>parada</a:t>
            </a:r>
            <a:r>
              <a:rPr lang="sv-SE" dirty="0"/>
              <a:t> </a:t>
            </a:r>
            <a:r>
              <a:rPr lang="sv-SE" dirty="0" err="1"/>
              <a:t>edificio</a:t>
            </a:r>
            <a:r>
              <a:rPr lang="sv-SE" dirty="0"/>
              <a:t> 82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54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3B94916-EBF2-455E-B5F9-0F1F624C7863}"/>
              </a:ext>
            </a:extLst>
          </p:cNvPr>
          <p:cNvSpPr txBox="1"/>
          <p:nvPr/>
        </p:nvSpPr>
        <p:spPr>
          <a:xfrm>
            <a:off x="4584032" y="166035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Transit to </a:t>
            </a:r>
            <a:r>
              <a:rPr lang="sv-SE" dirty="0" err="1"/>
              <a:t>building</a:t>
            </a:r>
            <a:r>
              <a:rPr lang="sv-SE" dirty="0"/>
              <a:t> 5v via    </a:t>
            </a:r>
            <a:r>
              <a:rPr lang="sv-SE" dirty="0" err="1"/>
              <a:t>headquater</a:t>
            </a:r>
            <a:r>
              <a:rPr lang="sv-SE" dirty="0"/>
              <a:t>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building</a:t>
            </a:r>
            <a:r>
              <a:rPr lang="sv-SE" dirty="0"/>
              <a:t> 82 - </a:t>
            </a:r>
            <a:r>
              <a:rPr lang="sv-SE" dirty="0" err="1"/>
              <a:t>edificolo</a:t>
            </a:r>
            <a:r>
              <a:rPr lang="sv-SE" dirty="0"/>
              <a:t> 82 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568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33333E-6 L -0.22448 0.00602 L -0.22448 0.00672 L -0.22448 0.00602 L -0.22448 0.0067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3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037E-7 L -0.25378 -0.00972 L -0.25378 -0.01065 L -0.25378 -0.00972 L -0.25378 -0.01065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95" y="-53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883 0.00208 L 0.24883 0.00208 L 0.24883 0.00208 L 0.24883 0.00208 " pathEditMode="relative" ptsTypes="A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883 0.00208 L 0.24883 0.00208 L 0.24883 0.00208 L 0.24883 0.00208 " pathEditMode="relative" ptsTypes="AAA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3B94916-EBF2-455E-B5F9-0F1F624C7863}"/>
              </a:ext>
            </a:extLst>
          </p:cNvPr>
          <p:cNvSpPr txBox="1"/>
          <p:nvPr/>
        </p:nvSpPr>
        <p:spPr>
          <a:xfrm>
            <a:off x="4584032" y="166035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Transit to </a:t>
            </a:r>
            <a:r>
              <a:rPr lang="sv-SE" dirty="0" err="1"/>
              <a:t>building</a:t>
            </a:r>
            <a:r>
              <a:rPr lang="sv-SE" dirty="0"/>
              <a:t> 5 via    </a:t>
            </a:r>
            <a:r>
              <a:rPr lang="sv-SE" dirty="0" err="1"/>
              <a:t>headquater</a:t>
            </a:r>
            <a:r>
              <a:rPr lang="sv-SE" dirty="0"/>
              <a:t>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57807" y="828260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856213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722242" y="1278835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892657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building</a:t>
            </a:r>
            <a:r>
              <a:rPr lang="sv-SE" dirty="0"/>
              <a:t> 82 - </a:t>
            </a:r>
            <a:r>
              <a:rPr lang="sv-SE" dirty="0" err="1"/>
              <a:t>edificolo</a:t>
            </a:r>
            <a:r>
              <a:rPr lang="sv-SE" dirty="0"/>
              <a:t> 82 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082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169 L 0.22448 0.00417 L 0.22448 0.00671 L 0.22448 0.00417 L 0.22448 0.00671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24" y="11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3.33333E-6 L 0.22435 0.00602 L 0.22435 0.00672 L 0.22435 0.00602 L 0.22435 0.00672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24" y="32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33333E-6 L -0.22448 -0.0074 L -0.22448 -0.0081 L -0.22448 -0.0074 L -0.22448 -0.0081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-4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-0.22448 -0.02778 L -0.22448 -0.03079 L -0.22448 -0.02778 L -0.22448 -0.03079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-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v-SE" dirty="0" err="1"/>
              <a:t>Next</a:t>
            </a:r>
            <a:r>
              <a:rPr lang="sv-SE" dirty="0"/>
              <a:t> stop </a:t>
            </a:r>
            <a:r>
              <a:rPr lang="sv-SE" dirty="0" err="1"/>
              <a:t>building</a:t>
            </a:r>
            <a:r>
              <a:rPr lang="sv-SE" dirty="0"/>
              <a:t> 80 - </a:t>
            </a:r>
            <a:r>
              <a:rPr lang="sv-SE" dirty="0" err="1"/>
              <a:t>Prossima</a:t>
            </a:r>
            <a:r>
              <a:rPr lang="sv-SE" dirty="0"/>
              <a:t> </a:t>
            </a:r>
            <a:r>
              <a:rPr lang="sv-SE" dirty="0" err="1"/>
              <a:t>fermata</a:t>
            </a:r>
            <a:r>
              <a:rPr lang="sv-SE" dirty="0"/>
              <a:t> </a:t>
            </a:r>
            <a:r>
              <a:rPr lang="sv-SE" dirty="0" err="1"/>
              <a:t>edificolo</a:t>
            </a:r>
            <a:r>
              <a:rPr lang="sv-SE" dirty="0"/>
              <a:t> 78 - </a:t>
            </a:r>
            <a:r>
              <a:rPr lang="sv-SE" dirty="0" err="1"/>
              <a:t>Próxima</a:t>
            </a:r>
            <a:r>
              <a:rPr lang="sv-SE" dirty="0"/>
              <a:t> </a:t>
            </a:r>
            <a:r>
              <a:rPr lang="sv-SE" dirty="0" err="1"/>
              <a:t>parada</a:t>
            </a:r>
            <a:r>
              <a:rPr lang="sv-SE" dirty="0"/>
              <a:t> </a:t>
            </a:r>
            <a:r>
              <a:rPr lang="sv-SE" dirty="0" err="1"/>
              <a:t>edificio</a:t>
            </a:r>
            <a:r>
              <a:rPr lang="sv-SE" dirty="0"/>
              <a:t> 78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234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v-SE" dirty="0" err="1"/>
              <a:t>Next</a:t>
            </a:r>
            <a:r>
              <a:rPr lang="sv-SE" dirty="0"/>
              <a:t> stop </a:t>
            </a:r>
            <a:r>
              <a:rPr lang="sv-SE" dirty="0" err="1"/>
              <a:t>building</a:t>
            </a:r>
            <a:r>
              <a:rPr lang="sv-SE" dirty="0"/>
              <a:t> 78 - </a:t>
            </a:r>
            <a:r>
              <a:rPr lang="sv-SE" dirty="0" err="1"/>
              <a:t>Prossima</a:t>
            </a:r>
            <a:r>
              <a:rPr lang="sv-SE" dirty="0"/>
              <a:t> </a:t>
            </a:r>
            <a:r>
              <a:rPr lang="sv-SE" dirty="0" err="1"/>
              <a:t>fermata</a:t>
            </a:r>
            <a:r>
              <a:rPr lang="sv-SE" dirty="0"/>
              <a:t> </a:t>
            </a:r>
            <a:r>
              <a:rPr lang="sv-SE" dirty="0" err="1"/>
              <a:t>edificolo</a:t>
            </a:r>
            <a:r>
              <a:rPr lang="sv-SE" dirty="0"/>
              <a:t> 78 - </a:t>
            </a:r>
            <a:r>
              <a:rPr lang="sv-SE" dirty="0" err="1"/>
              <a:t>Próxima</a:t>
            </a:r>
            <a:r>
              <a:rPr lang="sv-SE" dirty="0"/>
              <a:t> </a:t>
            </a:r>
            <a:r>
              <a:rPr lang="sv-SE" dirty="0" err="1"/>
              <a:t>parada</a:t>
            </a:r>
            <a:r>
              <a:rPr lang="sv-SE" dirty="0"/>
              <a:t> </a:t>
            </a:r>
            <a:r>
              <a:rPr lang="sv-SE" dirty="0" err="1"/>
              <a:t>edificio</a:t>
            </a:r>
            <a:r>
              <a:rPr lang="sv-SE" dirty="0"/>
              <a:t> 78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72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3B94916-EBF2-455E-B5F9-0F1F624C7863}"/>
              </a:ext>
            </a:extLst>
          </p:cNvPr>
          <p:cNvSpPr txBox="1"/>
          <p:nvPr/>
        </p:nvSpPr>
        <p:spPr>
          <a:xfrm>
            <a:off x="4584032" y="166035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Transit to </a:t>
            </a:r>
            <a:r>
              <a:rPr lang="sv-SE" dirty="0" err="1"/>
              <a:t>building</a:t>
            </a:r>
            <a:r>
              <a:rPr lang="sv-SE" dirty="0"/>
              <a:t> 5v via    </a:t>
            </a:r>
            <a:r>
              <a:rPr lang="sv-SE" dirty="0" err="1"/>
              <a:t>headquater</a:t>
            </a:r>
            <a:r>
              <a:rPr lang="sv-SE" dirty="0"/>
              <a:t>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building</a:t>
            </a:r>
            <a:r>
              <a:rPr lang="sv-SE" dirty="0"/>
              <a:t> 78 - </a:t>
            </a:r>
            <a:r>
              <a:rPr lang="sv-SE" dirty="0" err="1"/>
              <a:t>edificolo</a:t>
            </a:r>
            <a:r>
              <a:rPr lang="sv-SE" dirty="0"/>
              <a:t> 78 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004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33333E-6 L -0.22448 0.00602 L -0.22448 0.00672 L -0.22448 0.00602 L -0.22448 0.0067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3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037E-7 L -0.25378 -0.00972 L -0.25378 -0.01065 L -0.25378 -0.00972 L -0.25378 -0.01065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95" y="-53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883 0.00208 L 0.24883 0.00208 L 0.24883 0.00208 L 0.24883 0.00208 " pathEditMode="relative" ptsTypes="A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883 0.00208 L 0.24883 0.00208 L 0.24883 0.00208 L 0.24883 0.00208 " pathEditMode="relative" ptsTypes="AAA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3B94916-EBF2-455E-B5F9-0F1F624C7863}"/>
              </a:ext>
            </a:extLst>
          </p:cNvPr>
          <p:cNvSpPr txBox="1"/>
          <p:nvPr/>
        </p:nvSpPr>
        <p:spPr>
          <a:xfrm>
            <a:off x="4584032" y="166035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Transit to </a:t>
            </a:r>
            <a:r>
              <a:rPr lang="sv-SE" dirty="0" err="1"/>
              <a:t>building</a:t>
            </a:r>
            <a:r>
              <a:rPr lang="sv-SE" dirty="0"/>
              <a:t> 5 via    </a:t>
            </a:r>
            <a:r>
              <a:rPr lang="sv-SE" dirty="0" err="1"/>
              <a:t>headquater</a:t>
            </a:r>
            <a:r>
              <a:rPr lang="sv-SE" dirty="0"/>
              <a:t>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57807" y="828260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856213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722242" y="1278835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892657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building</a:t>
            </a:r>
            <a:r>
              <a:rPr lang="sv-SE" dirty="0"/>
              <a:t> 78 - </a:t>
            </a:r>
            <a:r>
              <a:rPr lang="sv-SE" dirty="0" err="1"/>
              <a:t>edificolo</a:t>
            </a:r>
            <a:r>
              <a:rPr lang="sv-SE" dirty="0"/>
              <a:t> 78 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062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169 L 0.22448 0.00417 L 0.22448 0.00671 L 0.22448 0.00417 L 0.22448 0.00671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24" y="11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3.33333E-6 L 0.22435 0.00602 L 0.22435 0.00672 L 0.22435 0.00602 L 0.22435 0.00672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24" y="32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33333E-6 L -0.22448 -0.0074 L -0.22448 -0.0081 L -0.22448 -0.0074 L -0.22448 -0.0081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-4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-0.22448 -0.02778 L -0.22448 -0.03079 L -0.22448 -0.02778 L -0.22448 -0.03079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-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3514A135-048F-4090-8C85-FCCBAD7BB791}"/>
              </a:ext>
            </a:extLst>
          </p:cNvPr>
          <p:cNvSpPr/>
          <p:nvPr/>
        </p:nvSpPr>
        <p:spPr>
          <a:xfrm>
            <a:off x="3816626" y="1948070"/>
            <a:ext cx="3896139" cy="1192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dirty="0">
                <a:latin typeface="Arial Nova" panose="020B0604020202020204" pitchFamily="34" charset="0"/>
              </a:rPr>
              <a:t>23</a:t>
            </a:r>
          </a:p>
        </p:txBody>
      </p:sp>
      <p:sp>
        <p:nvSpPr>
          <p:cNvPr id="4" name="Likbent triangel 3">
            <a:extLst>
              <a:ext uri="{FF2B5EF4-FFF2-40B4-BE49-F238E27FC236}">
                <a16:creationId xmlns:a16="http://schemas.microsoft.com/office/drawing/2014/main" id="{9AE876CF-FD2B-4144-AC6A-CD33DD8F5ABF}"/>
              </a:ext>
            </a:extLst>
          </p:cNvPr>
          <p:cNvSpPr/>
          <p:nvPr/>
        </p:nvSpPr>
        <p:spPr>
          <a:xfrm>
            <a:off x="6705600" y="2166730"/>
            <a:ext cx="622852" cy="75537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EF3A2185-F994-42EC-8013-708CA28953B1}"/>
              </a:ext>
            </a:extLst>
          </p:cNvPr>
          <p:cNvSpPr txBox="1"/>
          <p:nvPr/>
        </p:nvSpPr>
        <p:spPr>
          <a:xfrm>
            <a:off x="4788754" y="3382619"/>
            <a:ext cx="195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Sigma elevator </a:t>
            </a:r>
            <a:r>
              <a:rPr lang="sv-SE" dirty="0" err="1"/>
              <a:t>inc</a:t>
            </a:r>
            <a:r>
              <a:rPr lang="sv-SE" dirty="0"/>
              <a:t>.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F9BC4B14-F46C-4C6D-9FE0-FA76E87BDDBE}"/>
              </a:ext>
            </a:extLst>
          </p:cNvPr>
          <p:cNvSpPr txBox="1"/>
          <p:nvPr/>
        </p:nvSpPr>
        <p:spPr>
          <a:xfrm flipH="1">
            <a:off x="3816626" y="3804960"/>
            <a:ext cx="472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Estimated</a:t>
            </a:r>
            <a:r>
              <a:rPr lang="sv-SE" dirty="0"/>
              <a:t> for 12 persons or 1100 </a:t>
            </a:r>
            <a:r>
              <a:rPr lang="sv-SE" dirty="0" err="1"/>
              <a:t>kgs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8791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v-SE" dirty="0" err="1"/>
              <a:t>Next</a:t>
            </a:r>
            <a:r>
              <a:rPr lang="sv-SE" dirty="0"/>
              <a:t> stop </a:t>
            </a:r>
            <a:r>
              <a:rPr lang="sv-SE" dirty="0" err="1"/>
              <a:t>building</a:t>
            </a:r>
            <a:r>
              <a:rPr lang="sv-SE" dirty="0"/>
              <a:t> 75 - </a:t>
            </a:r>
            <a:r>
              <a:rPr lang="sv-SE" dirty="0" err="1"/>
              <a:t>Prossima</a:t>
            </a:r>
            <a:r>
              <a:rPr lang="sv-SE" dirty="0"/>
              <a:t> </a:t>
            </a:r>
            <a:r>
              <a:rPr lang="sv-SE" dirty="0" err="1"/>
              <a:t>fermata</a:t>
            </a:r>
            <a:r>
              <a:rPr lang="sv-SE" dirty="0"/>
              <a:t> </a:t>
            </a:r>
            <a:r>
              <a:rPr lang="sv-SE" dirty="0" err="1"/>
              <a:t>edificolo</a:t>
            </a:r>
            <a:r>
              <a:rPr lang="sv-SE" dirty="0"/>
              <a:t> 75 - </a:t>
            </a:r>
            <a:r>
              <a:rPr lang="sv-SE" dirty="0" err="1"/>
              <a:t>Próxima</a:t>
            </a:r>
            <a:r>
              <a:rPr lang="sv-SE" dirty="0"/>
              <a:t> </a:t>
            </a:r>
            <a:r>
              <a:rPr lang="sv-SE" dirty="0" err="1"/>
              <a:t>parada</a:t>
            </a:r>
            <a:r>
              <a:rPr lang="sv-SE" dirty="0"/>
              <a:t> </a:t>
            </a:r>
            <a:r>
              <a:rPr lang="sv-SE" dirty="0" err="1"/>
              <a:t>edificio</a:t>
            </a:r>
            <a:r>
              <a:rPr lang="sv-SE" dirty="0"/>
              <a:t> 75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273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v-SE" dirty="0" err="1"/>
              <a:t>Next</a:t>
            </a:r>
            <a:r>
              <a:rPr lang="sv-SE" dirty="0"/>
              <a:t> stop </a:t>
            </a:r>
            <a:r>
              <a:rPr lang="sv-SE" dirty="0" err="1"/>
              <a:t>building</a:t>
            </a:r>
            <a:r>
              <a:rPr lang="sv-SE" dirty="0"/>
              <a:t> 75 - </a:t>
            </a:r>
            <a:r>
              <a:rPr lang="sv-SE" dirty="0" err="1"/>
              <a:t>Prossima</a:t>
            </a:r>
            <a:r>
              <a:rPr lang="sv-SE" dirty="0"/>
              <a:t> </a:t>
            </a:r>
            <a:r>
              <a:rPr lang="sv-SE" dirty="0" err="1"/>
              <a:t>fermata</a:t>
            </a:r>
            <a:r>
              <a:rPr lang="sv-SE" dirty="0"/>
              <a:t> </a:t>
            </a:r>
            <a:r>
              <a:rPr lang="sv-SE" dirty="0" err="1"/>
              <a:t>edificolo</a:t>
            </a:r>
            <a:r>
              <a:rPr lang="sv-SE" dirty="0"/>
              <a:t> 75 - </a:t>
            </a:r>
            <a:r>
              <a:rPr lang="sv-SE" dirty="0" err="1"/>
              <a:t>Próxima</a:t>
            </a:r>
            <a:r>
              <a:rPr lang="sv-SE" dirty="0"/>
              <a:t> </a:t>
            </a:r>
            <a:r>
              <a:rPr lang="sv-SE" dirty="0" err="1"/>
              <a:t>parada</a:t>
            </a:r>
            <a:r>
              <a:rPr lang="sv-SE" dirty="0"/>
              <a:t> </a:t>
            </a:r>
            <a:r>
              <a:rPr lang="sv-SE" dirty="0" err="1"/>
              <a:t>edificio</a:t>
            </a:r>
            <a:r>
              <a:rPr lang="sv-SE" dirty="0"/>
              <a:t> 75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058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00"/>
    </mc:Choice>
    <mc:Fallback xmlns="">
      <p:transition spd="slow" advTm="1100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3B94916-EBF2-455E-B5F9-0F1F624C7863}"/>
              </a:ext>
            </a:extLst>
          </p:cNvPr>
          <p:cNvSpPr txBox="1"/>
          <p:nvPr/>
        </p:nvSpPr>
        <p:spPr>
          <a:xfrm>
            <a:off x="4584032" y="166035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Transit to </a:t>
            </a:r>
            <a:r>
              <a:rPr lang="sv-SE" dirty="0" err="1"/>
              <a:t>building</a:t>
            </a:r>
            <a:r>
              <a:rPr lang="sv-SE" dirty="0"/>
              <a:t> 5v via    </a:t>
            </a:r>
            <a:r>
              <a:rPr lang="sv-SE" dirty="0" err="1"/>
              <a:t>headquater</a:t>
            </a:r>
            <a:r>
              <a:rPr lang="sv-SE" dirty="0"/>
              <a:t>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building</a:t>
            </a:r>
            <a:r>
              <a:rPr lang="sv-SE" dirty="0"/>
              <a:t> 75 - </a:t>
            </a:r>
            <a:r>
              <a:rPr lang="sv-SE" dirty="0" err="1"/>
              <a:t>edificolo</a:t>
            </a:r>
            <a:r>
              <a:rPr lang="sv-SE" dirty="0"/>
              <a:t> 75 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8806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33333E-6 L -0.22448 0.00602 L -0.22448 0.00672 L -0.22448 0.00602 L -0.22448 0.0067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3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037E-7 L -0.25378 -0.00972 L -0.25378 -0.01065 L -0.25378 -0.00972 L -0.25378 -0.01065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95" y="-53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883 0.00208 L 0.24883 0.00208 L 0.24883 0.00208 L 0.24883 0.00208 " pathEditMode="relative" ptsTypes="A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883 0.00208 L 0.24883 0.00208 L 0.24883 0.00208 L 0.24883 0.00208 " pathEditMode="relative" ptsTypes="AAA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3B94916-EBF2-455E-B5F9-0F1F624C7863}"/>
              </a:ext>
            </a:extLst>
          </p:cNvPr>
          <p:cNvSpPr txBox="1"/>
          <p:nvPr/>
        </p:nvSpPr>
        <p:spPr>
          <a:xfrm>
            <a:off x="4584032" y="166035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Transit to </a:t>
            </a:r>
            <a:r>
              <a:rPr lang="sv-SE" dirty="0" err="1"/>
              <a:t>building</a:t>
            </a:r>
            <a:r>
              <a:rPr lang="sv-SE" dirty="0"/>
              <a:t> 5 via    </a:t>
            </a:r>
            <a:r>
              <a:rPr lang="sv-SE" dirty="0" err="1"/>
              <a:t>headquater</a:t>
            </a:r>
            <a:r>
              <a:rPr lang="sv-SE" dirty="0"/>
              <a:t>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57807" y="828260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856213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722242" y="1278835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892657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building</a:t>
            </a:r>
            <a:r>
              <a:rPr lang="sv-SE" dirty="0"/>
              <a:t> 75 - </a:t>
            </a:r>
            <a:r>
              <a:rPr lang="sv-SE" dirty="0" err="1"/>
              <a:t>edificolo</a:t>
            </a:r>
            <a:r>
              <a:rPr lang="sv-SE" dirty="0"/>
              <a:t> 75 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191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169 L 0.22448 0.00417 L 0.22448 0.00671 L 0.22448 0.00417 L 0.22448 0.00671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24" y="11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3.33333E-6 L 0.22435 0.00602 L 0.22435 0.00672 L 0.22435 0.00602 L 0.22435 0.00672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24" y="32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33333E-6 L -0.22448 -0.0074 L -0.22448 -0.0081 L -0.22448 -0.0074 L -0.22448 -0.0081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-4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-0.22448 -0.02778 L -0.22448 -0.03079 L -0.22448 -0.02778 L -0.22448 -0.03079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-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v-SE" dirty="0" err="1"/>
              <a:t>Next</a:t>
            </a:r>
            <a:r>
              <a:rPr lang="sv-SE" dirty="0"/>
              <a:t> stop </a:t>
            </a:r>
            <a:r>
              <a:rPr lang="sv-SE" dirty="0" err="1"/>
              <a:t>building</a:t>
            </a:r>
            <a:r>
              <a:rPr lang="sv-SE" dirty="0"/>
              <a:t> 73~71 - </a:t>
            </a:r>
            <a:r>
              <a:rPr lang="sv-SE" dirty="0" err="1"/>
              <a:t>Prossima</a:t>
            </a:r>
            <a:r>
              <a:rPr lang="sv-SE" dirty="0"/>
              <a:t> </a:t>
            </a:r>
            <a:r>
              <a:rPr lang="sv-SE" dirty="0" err="1"/>
              <a:t>fermata</a:t>
            </a:r>
            <a:r>
              <a:rPr lang="sv-SE" dirty="0"/>
              <a:t> </a:t>
            </a:r>
            <a:r>
              <a:rPr lang="sv-SE" dirty="0" err="1"/>
              <a:t>edificolo</a:t>
            </a:r>
            <a:r>
              <a:rPr lang="sv-SE" dirty="0"/>
              <a:t> 73~71 - </a:t>
            </a:r>
            <a:r>
              <a:rPr lang="sv-SE" dirty="0" err="1"/>
              <a:t>Próxima</a:t>
            </a:r>
            <a:r>
              <a:rPr lang="sv-SE" dirty="0"/>
              <a:t> </a:t>
            </a:r>
            <a:r>
              <a:rPr lang="sv-SE" dirty="0" err="1"/>
              <a:t>parada</a:t>
            </a:r>
            <a:r>
              <a:rPr lang="sv-SE" dirty="0"/>
              <a:t> </a:t>
            </a:r>
            <a:r>
              <a:rPr lang="sv-SE" dirty="0" err="1"/>
              <a:t>edificio</a:t>
            </a:r>
            <a:r>
              <a:rPr lang="sv-SE" dirty="0"/>
              <a:t> 73~71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5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v-SE" dirty="0" err="1"/>
              <a:t>Next</a:t>
            </a:r>
            <a:r>
              <a:rPr lang="sv-SE" dirty="0"/>
              <a:t> stop </a:t>
            </a:r>
            <a:r>
              <a:rPr lang="sv-SE" dirty="0" err="1"/>
              <a:t>building</a:t>
            </a:r>
            <a:r>
              <a:rPr lang="sv-SE" dirty="0"/>
              <a:t> 73~71 - </a:t>
            </a:r>
            <a:r>
              <a:rPr lang="sv-SE" dirty="0" err="1"/>
              <a:t>Prossima</a:t>
            </a:r>
            <a:r>
              <a:rPr lang="sv-SE" dirty="0"/>
              <a:t> </a:t>
            </a:r>
            <a:r>
              <a:rPr lang="sv-SE" dirty="0" err="1"/>
              <a:t>fermata</a:t>
            </a:r>
            <a:r>
              <a:rPr lang="sv-SE" dirty="0"/>
              <a:t> </a:t>
            </a:r>
            <a:r>
              <a:rPr lang="sv-SE" dirty="0" err="1"/>
              <a:t>edificolo</a:t>
            </a:r>
            <a:r>
              <a:rPr lang="sv-SE" dirty="0"/>
              <a:t> 73~71 - </a:t>
            </a:r>
            <a:r>
              <a:rPr lang="sv-SE" dirty="0" err="1"/>
              <a:t>Próxima</a:t>
            </a:r>
            <a:r>
              <a:rPr lang="sv-SE" dirty="0"/>
              <a:t> </a:t>
            </a:r>
            <a:r>
              <a:rPr lang="sv-SE" dirty="0" err="1"/>
              <a:t>parada</a:t>
            </a:r>
            <a:r>
              <a:rPr lang="sv-SE" dirty="0"/>
              <a:t> </a:t>
            </a:r>
            <a:r>
              <a:rPr lang="sv-SE" dirty="0" err="1"/>
              <a:t>edificio</a:t>
            </a:r>
            <a:r>
              <a:rPr lang="sv-SE" dirty="0"/>
              <a:t> 73~71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273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3B94916-EBF2-455E-B5F9-0F1F624C7863}"/>
              </a:ext>
            </a:extLst>
          </p:cNvPr>
          <p:cNvSpPr txBox="1"/>
          <p:nvPr/>
        </p:nvSpPr>
        <p:spPr>
          <a:xfrm>
            <a:off x="4584032" y="166035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Transit to </a:t>
            </a:r>
            <a:r>
              <a:rPr lang="sv-SE" dirty="0" err="1"/>
              <a:t>building</a:t>
            </a:r>
            <a:r>
              <a:rPr lang="sv-SE" dirty="0"/>
              <a:t> 5v via    </a:t>
            </a:r>
            <a:r>
              <a:rPr lang="sv-SE" dirty="0" err="1"/>
              <a:t>headquater</a:t>
            </a:r>
            <a:r>
              <a:rPr lang="sv-SE" dirty="0"/>
              <a:t>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building</a:t>
            </a:r>
            <a:r>
              <a:rPr lang="sv-SE" dirty="0"/>
              <a:t> 73~71 - </a:t>
            </a:r>
            <a:r>
              <a:rPr lang="sv-SE" dirty="0" err="1"/>
              <a:t>edificolo</a:t>
            </a:r>
            <a:r>
              <a:rPr lang="sv-SE" dirty="0"/>
              <a:t> 73~71 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822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33333E-6 L -0.22448 0.00602 L -0.22448 0.00672 L -0.22448 0.00602 L -0.22448 0.0067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3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037E-7 L -0.25378 -0.00972 L -0.25378 -0.01065 L -0.25378 -0.00972 L -0.25378 -0.01065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95" y="-53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883 0.00208 L 0.24883 0.00208 L 0.24883 0.00208 L 0.24883 0.00208 " pathEditMode="relative" ptsTypes="A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883 0.00208 L 0.24883 0.00208 L 0.24883 0.00208 L 0.24883 0.00208 " pathEditMode="relative" ptsTypes="AAA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3B94916-EBF2-455E-B5F9-0F1F624C7863}"/>
              </a:ext>
            </a:extLst>
          </p:cNvPr>
          <p:cNvSpPr txBox="1"/>
          <p:nvPr/>
        </p:nvSpPr>
        <p:spPr>
          <a:xfrm>
            <a:off x="4584032" y="166035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Transit to </a:t>
            </a:r>
            <a:r>
              <a:rPr lang="sv-SE" dirty="0" err="1"/>
              <a:t>building</a:t>
            </a:r>
            <a:r>
              <a:rPr lang="sv-SE" dirty="0"/>
              <a:t> 5 via    </a:t>
            </a:r>
            <a:r>
              <a:rPr lang="sv-SE" dirty="0" err="1"/>
              <a:t>headquater</a:t>
            </a:r>
            <a:r>
              <a:rPr lang="sv-SE" dirty="0"/>
              <a:t>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57807" y="828260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856213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722242" y="1278835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892657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building</a:t>
            </a:r>
            <a:r>
              <a:rPr lang="sv-SE" dirty="0"/>
              <a:t> 73~71 - </a:t>
            </a:r>
            <a:r>
              <a:rPr lang="sv-SE" dirty="0" err="1"/>
              <a:t>edificolo</a:t>
            </a:r>
            <a:r>
              <a:rPr lang="sv-SE" dirty="0"/>
              <a:t> 73 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423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169 L 0.22448 0.00417 L 0.22448 0.00671 L 0.22448 0.00417 L 0.22448 0.00671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24" y="11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3.33333E-6 L 0.22435 0.00602 L 0.22435 0.00672 L 0.22435 0.00602 L 0.22435 0.00672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24" y="32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33333E-6 L -0.22448 -0.0074 L -0.22448 -0.0081 L -0.22448 -0.0074 L -0.22448 -0.0081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-4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-0.22448 -0.02778 L -0.22448 -0.03079 L -0.22448 -0.02778 L -0.22448 -0.03079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-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v-SE" dirty="0" err="1"/>
              <a:t>Next</a:t>
            </a:r>
            <a:r>
              <a:rPr lang="sv-SE" dirty="0"/>
              <a:t> stop </a:t>
            </a:r>
            <a:r>
              <a:rPr lang="sv-SE" dirty="0" err="1"/>
              <a:t>building</a:t>
            </a:r>
            <a:r>
              <a:rPr lang="sv-SE" dirty="0"/>
              <a:t> 65 - </a:t>
            </a:r>
            <a:r>
              <a:rPr lang="sv-SE" dirty="0" err="1"/>
              <a:t>Prossima</a:t>
            </a:r>
            <a:r>
              <a:rPr lang="sv-SE" dirty="0"/>
              <a:t> </a:t>
            </a:r>
            <a:r>
              <a:rPr lang="sv-SE" dirty="0" err="1"/>
              <a:t>fermata</a:t>
            </a:r>
            <a:r>
              <a:rPr lang="sv-SE" dirty="0"/>
              <a:t> </a:t>
            </a:r>
            <a:r>
              <a:rPr lang="sv-SE" dirty="0" err="1"/>
              <a:t>edificolo</a:t>
            </a:r>
            <a:r>
              <a:rPr lang="sv-SE" dirty="0"/>
              <a:t> 65 - </a:t>
            </a:r>
            <a:r>
              <a:rPr lang="sv-SE" dirty="0" err="1"/>
              <a:t>Próxima</a:t>
            </a:r>
            <a:r>
              <a:rPr lang="sv-SE" dirty="0"/>
              <a:t> </a:t>
            </a:r>
            <a:r>
              <a:rPr lang="sv-SE" dirty="0" err="1"/>
              <a:t>parada</a:t>
            </a:r>
            <a:r>
              <a:rPr lang="sv-SE" dirty="0"/>
              <a:t> </a:t>
            </a:r>
            <a:r>
              <a:rPr lang="sv-SE" dirty="0" err="1"/>
              <a:t>edificio</a:t>
            </a:r>
            <a:r>
              <a:rPr lang="sv-SE" dirty="0"/>
              <a:t> 65 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863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v-SE" dirty="0" err="1"/>
              <a:t>Next</a:t>
            </a:r>
            <a:r>
              <a:rPr lang="sv-SE" dirty="0"/>
              <a:t> stop </a:t>
            </a:r>
            <a:r>
              <a:rPr lang="sv-SE" dirty="0" err="1"/>
              <a:t>building</a:t>
            </a:r>
            <a:r>
              <a:rPr lang="sv-SE" dirty="0"/>
              <a:t> 65 - </a:t>
            </a:r>
            <a:r>
              <a:rPr lang="sv-SE" dirty="0" err="1"/>
              <a:t>Prossima</a:t>
            </a:r>
            <a:r>
              <a:rPr lang="sv-SE" dirty="0"/>
              <a:t> </a:t>
            </a:r>
            <a:r>
              <a:rPr lang="sv-SE" dirty="0" err="1"/>
              <a:t>fermata</a:t>
            </a:r>
            <a:r>
              <a:rPr lang="sv-SE" dirty="0"/>
              <a:t> </a:t>
            </a:r>
            <a:r>
              <a:rPr lang="sv-SE" dirty="0" err="1"/>
              <a:t>edificolo</a:t>
            </a:r>
            <a:r>
              <a:rPr lang="sv-SE" dirty="0"/>
              <a:t> 65 - </a:t>
            </a:r>
            <a:r>
              <a:rPr lang="sv-SE" dirty="0" err="1"/>
              <a:t>Próxima</a:t>
            </a:r>
            <a:r>
              <a:rPr lang="sv-SE" dirty="0"/>
              <a:t> </a:t>
            </a:r>
            <a:r>
              <a:rPr lang="sv-SE" dirty="0" err="1"/>
              <a:t>parada</a:t>
            </a:r>
            <a:r>
              <a:rPr lang="sv-SE" dirty="0"/>
              <a:t> </a:t>
            </a:r>
            <a:r>
              <a:rPr lang="sv-SE" dirty="0" err="1"/>
              <a:t>edificio</a:t>
            </a:r>
            <a:r>
              <a:rPr lang="sv-SE" dirty="0"/>
              <a:t> 65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711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3514A135-048F-4090-8C85-FCCBAD7BB791}"/>
              </a:ext>
            </a:extLst>
          </p:cNvPr>
          <p:cNvSpPr/>
          <p:nvPr/>
        </p:nvSpPr>
        <p:spPr>
          <a:xfrm>
            <a:off x="3816626" y="1948070"/>
            <a:ext cx="3896139" cy="1192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dirty="0">
                <a:latin typeface="Arial Nova" panose="020B0604020202020204" pitchFamily="34" charset="0"/>
              </a:rPr>
              <a:t>24</a:t>
            </a:r>
          </a:p>
        </p:txBody>
      </p:sp>
      <p:sp>
        <p:nvSpPr>
          <p:cNvPr id="4" name="Likbent triangel 3">
            <a:extLst>
              <a:ext uri="{FF2B5EF4-FFF2-40B4-BE49-F238E27FC236}">
                <a16:creationId xmlns:a16="http://schemas.microsoft.com/office/drawing/2014/main" id="{9AE876CF-FD2B-4144-AC6A-CD33DD8F5ABF}"/>
              </a:ext>
            </a:extLst>
          </p:cNvPr>
          <p:cNvSpPr/>
          <p:nvPr/>
        </p:nvSpPr>
        <p:spPr>
          <a:xfrm>
            <a:off x="6705600" y="2166730"/>
            <a:ext cx="622852" cy="75537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EF3A2185-F994-42EC-8013-708CA28953B1}"/>
              </a:ext>
            </a:extLst>
          </p:cNvPr>
          <p:cNvSpPr txBox="1"/>
          <p:nvPr/>
        </p:nvSpPr>
        <p:spPr>
          <a:xfrm>
            <a:off x="4788754" y="3382619"/>
            <a:ext cx="195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Sigma elevator </a:t>
            </a:r>
            <a:r>
              <a:rPr lang="sv-SE" dirty="0" err="1"/>
              <a:t>inc</a:t>
            </a:r>
            <a:r>
              <a:rPr lang="sv-SE" dirty="0"/>
              <a:t>.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F9BC4B14-F46C-4C6D-9FE0-FA76E87BDDBE}"/>
              </a:ext>
            </a:extLst>
          </p:cNvPr>
          <p:cNvSpPr txBox="1"/>
          <p:nvPr/>
        </p:nvSpPr>
        <p:spPr>
          <a:xfrm flipH="1">
            <a:off x="3816626" y="3804960"/>
            <a:ext cx="472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Estimated</a:t>
            </a:r>
            <a:r>
              <a:rPr lang="sv-SE" dirty="0"/>
              <a:t> for 12 persons or 1100 </a:t>
            </a:r>
            <a:r>
              <a:rPr lang="sv-SE" dirty="0" err="1"/>
              <a:t>kgs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1366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v-SE" dirty="0" err="1"/>
              <a:t>Next</a:t>
            </a:r>
            <a:r>
              <a:rPr lang="sv-SE" dirty="0"/>
              <a:t> stop </a:t>
            </a:r>
            <a:r>
              <a:rPr lang="sv-SE" dirty="0" err="1"/>
              <a:t>building</a:t>
            </a:r>
            <a:r>
              <a:rPr lang="sv-SE" dirty="0"/>
              <a:t> 65 - </a:t>
            </a:r>
            <a:r>
              <a:rPr lang="sv-SE" dirty="0" err="1"/>
              <a:t>Prossima</a:t>
            </a:r>
            <a:r>
              <a:rPr lang="sv-SE" dirty="0"/>
              <a:t> </a:t>
            </a:r>
            <a:r>
              <a:rPr lang="sv-SE" dirty="0" err="1"/>
              <a:t>fermata</a:t>
            </a:r>
            <a:r>
              <a:rPr lang="sv-SE" dirty="0"/>
              <a:t> </a:t>
            </a:r>
            <a:r>
              <a:rPr lang="sv-SE" dirty="0" err="1"/>
              <a:t>edificolo</a:t>
            </a:r>
            <a:r>
              <a:rPr lang="sv-SE" dirty="0"/>
              <a:t> 65 - </a:t>
            </a:r>
            <a:r>
              <a:rPr lang="sv-SE" dirty="0" err="1"/>
              <a:t>Próxima</a:t>
            </a:r>
            <a:r>
              <a:rPr lang="sv-SE" dirty="0"/>
              <a:t> </a:t>
            </a:r>
            <a:r>
              <a:rPr lang="sv-SE" dirty="0" err="1"/>
              <a:t>parada</a:t>
            </a:r>
            <a:r>
              <a:rPr lang="sv-SE" dirty="0"/>
              <a:t> </a:t>
            </a:r>
            <a:r>
              <a:rPr lang="sv-SE" dirty="0" err="1"/>
              <a:t>edificio</a:t>
            </a:r>
            <a:r>
              <a:rPr lang="sv-SE" dirty="0"/>
              <a:t> 65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EF05EE48-B7B2-4CAB-BC87-3978BD230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8409" y="1285461"/>
            <a:ext cx="3282472" cy="2358887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B29023E0-5BD7-427D-8A54-13121DD73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817" y="1331430"/>
            <a:ext cx="1921566" cy="2428875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0B492B63-9ED0-4A08-9521-9D29581EB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136" y="1303475"/>
            <a:ext cx="1990725" cy="2428875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71EB8EBE-C7D4-4CA3-AABE-203F4D75D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3515" y="1106556"/>
            <a:ext cx="3897732" cy="235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1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00"/>
    </mc:Choice>
    <mc:Fallback xmlns="">
      <p:transition spd="slow" advTm="1600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3B94916-EBF2-455E-B5F9-0F1F624C7863}"/>
              </a:ext>
            </a:extLst>
          </p:cNvPr>
          <p:cNvSpPr txBox="1"/>
          <p:nvPr/>
        </p:nvSpPr>
        <p:spPr>
          <a:xfrm>
            <a:off x="4584032" y="166035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Transit to </a:t>
            </a:r>
            <a:r>
              <a:rPr lang="sv-SE" dirty="0" err="1"/>
              <a:t>building</a:t>
            </a:r>
            <a:r>
              <a:rPr lang="sv-SE" dirty="0"/>
              <a:t> 5v via    </a:t>
            </a:r>
            <a:r>
              <a:rPr lang="sv-SE" dirty="0" err="1"/>
              <a:t>headquater</a:t>
            </a:r>
            <a:r>
              <a:rPr lang="sv-SE" dirty="0"/>
              <a:t>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building</a:t>
            </a:r>
            <a:r>
              <a:rPr lang="sv-SE" dirty="0"/>
              <a:t> 65 - </a:t>
            </a:r>
            <a:r>
              <a:rPr lang="sv-SE" dirty="0" err="1"/>
              <a:t>edificolo</a:t>
            </a:r>
            <a:r>
              <a:rPr lang="sv-SE" dirty="0"/>
              <a:t> 65 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08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33333E-6 L -0.22448 0.00602 L -0.22448 0.00672 L -0.22448 0.00602 L -0.22448 0.0067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3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037E-7 L -0.25378 -0.00972 L -0.25378 -0.01065 L -0.25378 -0.00972 L -0.25378 -0.01065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95" y="-53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883 0.00208 L 0.24883 0.00208 L 0.24883 0.00208 L 0.24883 0.00208 " pathEditMode="relative" ptsTypes="A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883 0.00208 L 0.24883 0.00208 L 0.24883 0.00208 L 0.24883 0.00208 " pathEditMode="relative" ptsTypes="AAA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3B94916-EBF2-455E-B5F9-0F1F624C7863}"/>
              </a:ext>
            </a:extLst>
          </p:cNvPr>
          <p:cNvSpPr txBox="1"/>
          <p:nvPr/>
        </p:nvSpPr>
        <p:spPr>
          <a:xfrm>
            <a:off x="4584032" y="166035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Transit to </a:t>
            </a:r>
            <a:r>
              <a:rPr lang="sv-SE" dirty="0" err="1"/>
              <a:t>building</a:t>
            </a:r>
            <a:r>
              <a:rPr lang="sv-SE" dirty="0"/>
              <a:t> 5 via    </a:t>
            </a:r>
            <a:r>
              <a:rPr lang="sv-SE" dirty="0" err="1"/>
              <a:t>headquater</a:t>
            </a:r>
            <a:r>
              <a:rPr lang="sv-SE" dirty="0"/>
              <a:t>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57807" y="828260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856213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722242" y="1278835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892657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building</a:t>
            </a:r>
            <a:r>
              <a:rPr lang="sv-SE" dirty="0"/>
              <a:t> 65 - </a:t>
            </a:r>
            <a:r>
              <a:rPr lang="sv-SE" dirty="0" err="1"/>
              <a:t>edificolo</a:t>
            </a:r>
            <a:r>
              <a:rPr lang="sv-SE" dirty="0"/>
              <a:t> 65 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358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169 L 0.22448 0.00417 L 0.22448 0.00671 L 0.22448 0.00417 L 0.22448 0.00671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24" y="11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3.33333E-6 L 0.22435 0.00602 L 0.22435 0.00672 L 0.22435 0.00602 L 0.22435 0.00672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24" y="32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33333E-6 L -0.22448 -0.0074 L -0.22448 -0.0081 L -0.22448 -0.0074 L -0.22448 -0.0081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-4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-0.22448 -0.02778 L -0.22448 -0.03079 L -0.22448 -0.02778 L -0.22448 -0.03079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-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v-SE" dirty="0" err="1"/>
              <a:t>Next</a:t>
            </a:r>
            <a:r>
              <a:rPr lang="sv-SE" dirty="0"/>
              <a:t> stop </a:t>
            </a:r>
            <a:r>
              <a:rPr lang="sv-SE" dirty="0" err="1"/>
              <a:t>building</a:t>
            </a:r>
            <a:r>
              <a:rPr lang="sv-SE" dirty="0"/>
              <a:t> 61 - </a:t>
            </a:r>
            <a:r>
              <a:rPr lang="sv-SE" dirty="0" err="1"/>
              <a:t>Prossima</a:t>
            </a:r>
            <a:r>
              <a:rPr lang="sv-SE" dirty="0"/>
              <a:t> </a:t>
            </a:r>
            <a:r>
              <a:rPr lang="sv-SE" dirty="0" err="1"/>
              <a:t>fermata</a:t>
            </a:r>
            <a:r>
              <a:rPr lang="sv-SE" dirty="0"/>
              <a:t> </a:t>
            </a:r>
            <a:r>
              <a:rPr lang="sv-SE" dirty="0" err="1"/>
              <a:t>edificolo</a:t>
            </a:r>
            <a:r>
              <a:rPr lang="sv-SE" dirty="0"/>
              <a:t> 61 - </a:t>
            </a:r>
            <a:r>
              <a:rPr lang="sv-SE" dirty="0" err="1"/>
              <a:t>Próxima</a:t>
            </a:r>
            <a:r>
              <a:rPr lang="sv-SE" dirty="0"/>
              <a:t> </a:t>
            </a:r>
            <a:r>
              <a:rPr lang="sv-SE" dirty="0" err="1"/>
              <a:t>parada</a:t>
            </a:r>
            <a:r>
              <a:rPr lang="sv-SE" dirty="0"/>
              <a:t> </a:t>
            </a:r>
            <a:r>
              <a:rPr lang="sv-SE" dirty="0" err="1"/>
              <a:t>edificio</a:t>
            </a:r>
            <a:r>
              <a:rPr lang="sv-SE" dirty="0"/>
              <a:t> 61 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026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v-SE" dirty="0" err="1"/>
              <a:t>Next</a:t>
            </a:r>
            <a:r>
              <a:rPr lang="sv-SE" dirty="0"/>
              <a:t> stop </a:t>
            </a:r>
            <a:r>
              <a:rPr lang="sv-SE" dirty="0" err="1"/>
              <a:t>building</a:t>
            </a:r>
            <a:r>
              <a:rPr lang="sv-SE" dirty="0"/>
              <a:t> 61 - </a:t>
            </a:r>
            <a:r>
              <a:rPr lang="sv-SE" dirty="0" err="1"/>
              <a:t>Prossima</a:t>
            </a:r>
            <a:r>
              <a:rPr lang="sv-SE" dirty="0"/>
              <a:t> </a:t>
            </a:r>
            <a:r>
              <a:rPr lang="sv-SE" dirty="0" err="1"/>
              <a:t>fermata</a:t>
            </a:r>
            <a:r>
              <a:rPr lang="sv-SE" dirty="0"/>
              <a:t> </a:t>
            </a:r>
            <a:r>
              <a:rPr lang="sv-SE" dirty="0" err="1"/>
              <a:t>edificolo</a:t>
            </a:r>
            <a:r>
              <a:rPr lang="sv-SE" dirty="0"/>
              <a:t> 61 - </a:t>
            </a:r>
            <a:r>
              <a:rPr lang="sv-SE" dirty="0" err="1"/>
              <a:t>Próxima</a:t>
            </a:r>
            <a:r>
              <a:rPr lang="sv-SE" dirty="0"/>
              <a:t> </a:t>
            </a:r>
            <a:r>
              <a:rPr lang="sv-SE" dirty="0" err="1"/>
              <a:t>parada</a:t>
            </a:r>
            <a:r>
              <a:rPr lang="sv-SE" dirty="0"/>
              <a:t> </a:t>
            </a:r>
            <a:r>
              <a:rPr lang="sv-SE" dirty="0" err="1"/>
              <a:t>edificio</a:t>
            </a:r>
            <a:r>
              <a:rPr lang="sv-SE" dirty="0"/>
              <a:t> 61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94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00"/>
    </mc:Choice>
    <mc:Fallback xmlns="">
      <p:transition spd="slow" advTm="1300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3B94916-EBF2-455E-B5F9-0F1F624C7863}"/>
              </a:ext>
            </a:extLst>
          </p:cNvPr>
          <p:cNvSpPr txBox="1"/>
          <p:nvPr/>
        </p:nvSpPr>
        <p:spPr>
          <a:xfrm>
            <a:off x="4584032" y="166035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Transit to </a:t>
            </a:r>
            <a:r>
              <a:rPr lang="sv-SE" dirty="0" err="1"/>
              <a:t>building</a:t>
            </a:r>
            <a:r>
              <a:rPr lang="sv-SE" dirty="0"/>
              <a:t> 5v via    </a:t>
            </a:r>
            <a:r>
              <a:rPr lang="sv-SE" dirty="0" err="1"/>
              <a:t>headquater</a:t>
            </a:r>
            <a:r>
              <a:rPr lang="sv-SE" dirty="0"/>
              <a:t>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building</a:t>
            </a:r>
            <a:r>
              <a:rPr lang="sv-SE" dirty="0"/>
              <a:t> 61 - </a:t>
            </a:r>
            <a:r>
              <a:rPr lang="sv-SE" dirty="0" err="1"/>
              <a:t>edificolo</a:t>
            </a:r>
            <a:r>
              <a:rPr lang="sv-SE" dirty="0"/>
              <a:t> 61 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070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33333E-6 L -0.22448 0.00602 L -0.22448 0.00672 L -0.22448 0.00602 L -0.22448 0.0067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3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037E-7 L -0.25378 -0.00972 L -0.25378 -0.01065 L -0.25378 -0.00972 L -0.25378 -0.01065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95" y="-53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883 0.00208 L 0.24883 0.00208 L 0.24883 0.00208 L 0.24883 0.00208 " pathEditMode="relative" ptsTypes="A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883 0.00208 L 0.24883 0.00208 L 0.24883 0.00208 L 0.24883 0.00208 " pathEditMode="relative" ptsTypes="AAA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3B94916-EBF2-455E-B5F9-0F1F624C7863}"/>
              </a:ext>
            </a:extLst>
          </p:cNvPr>
          <p:cNvSpPr txBox="1"/>
          <p:nvPr/>
        </p:nvSpPr>
        <p:spPr>
          <a:xfrm>
            <a:off x="4584032" y="166035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Transit to </a:t>
            </a:r>
            <a:r>
              <a:rPr lang="sv-SE" dirty="0" err="1"/>
              <a:t>building</a:t>
            </a:r>
            <a:r>
              <a:rPr lang="sv-SE" dirty="0"/>
              <a:t> 5 via    </a:t>
            </a:r>
            <a:r>
              <a:rPr lang="sv-SE" dirty="0" err="1"/>
              <a:t>headquater</a:t>
            </a:r>
            <a:r>
              <a:rPr lang="sv-SE" dirty="0"/>
              <a:t>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57807" y="828260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856213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722242" y="1278835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892657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building</a:t>
            </a:r>
            <a:r>
              <a:rPr lang="sv-SE" dirty="0"/>
              <a:t> 61 - </a:t>
            </a:r>
            <a:r>
              <a:rPr lang="sv-SE" dirty="0" err="1"/>
              <a:t>edificolo</a:t>
            </a:r>
            <a:r>
              <a:rPr lang="sv-SE" dirty="0"/>
              <a:t> 61 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196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169 L 0.22448 0.00417 L 0.22448 0.00671 L 0.22448 0.00417 L 0.22448 0.00671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24" y="11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3.33333E-6 L 0.22435 0.00602 L 0.22435 0.00672 L 0.22435 0.00602 L 0.22435 0.00672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24" y="32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33333E-6 L -0.22448 -0.0074 L -0.22448 -0.0081 L -0.22448 -0.0074 L -0.22448 -0.0081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-4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-0.22448 -0.02778 L -0.22448 -0.03079 L -0.22448 -0.02778 L -0.22448 -0.03079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-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v-SE" dirty="0" err="1"/>
              <a:t>Next</a:t>
            </a:r>
            <a:r>
              <a:rPr lang="sv-SE" dirty="0"/>
              <a:t> stop </a:t>
            </a:r>
            <a:r>
              <a:rPr lang="sv-SE" dirty="0" err="1"/>
              <a:t>building</a:t>
            </a:r>
            <a:r>
              <a:rPr lang="sv-SE" dirty="0"/>
              <a:t> 59 - </a:t>
            </a:r>
            <a:r>
              <a:rPr lang="sv-SE" dirty="0" err="1"/>
              <a:t>Prossima</a:t>
            </a:r>
            <a:r>
              <a:rPr lang="sv-SE" dirty="0"/>
              <a:t> </a:t>
            </a:r>
            <a:r>
              <a:rPr lang="sv-SE" dirty="0" err="1"/>
              <a:t>fermata</a:t>
            </a:r>
            <a:r>
              <a:rPr lang="sv-SE" dirty="0"/>
              <a:t> </a:t>
            </a:r>
            <a:r>
              <a:rPr lang="sv-SE" dirty="0" err="1"/>
              <a:t>edificolo</a:t>
            </a:r>
            <a:r>
              <a:rPr lang="sv-SE" dirty="0"/>
              <a:t> 59 - </a:t>
            </a:r>
            <a:r>
              <a:rPr lang="sv-SE" dirty="0" err="1"/>
              <a:t>Próxima</a:t>
            </a:r>
            <a:r>
              <a:rPr lang="sv-SE" dirty="0"/>
              <a:t> </a:t>
            </a:r>
            <a:r>
              <a:rPr lang="sv-SE" dirty="0" err="1"/>
              <a:t>parada</a:t>
            </a:r>
            <a:r>
              <a:rPr lang="sv-SE" dirty="0"/>
              <a:t> </a:t>
            </a:r>
            <a:r>
              <a:rPr lang="sv-SE" dirty="0" err="1"/>
              <a:t>edificio</a:t>
            </a:r>
            <a:r>
              <a:rPr lang="sv-SE" dirty="0"/>
              <a:t> 59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480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v-SE" dirty="0" err="1"/>
              <a:t>Next</a:t>
            </a:r>
            <a:r>
              <a:rPr lang="sv-SE" dirty="0"/>
              <a:t> stop </a:t>
            </a:r>
            <a:r>
              <a:rPr lang="sv-SE" dirty="0" err="1"/>
              <a:t>building</a:t>
            </a:r>
            <a:r>
              <a:rPr lang="sv-SE" dirty="0"/>
              <a:t> 59 - </a:t>
            </a:r>
            <a:r>
              <a:rPr lang="sv-SE" dirty="0" err="1"/>
              <a:t>Prossima</a:t>
            </a:r>
            <a:r>
              <a:rPr lang="sv-SE" dirty="0"/>
              <a:t> </a:t>
            </a:r>
            <a:r>
              <a:rPr lang="sv-SE" dirty="0" err="1"/>
              <a:t>fermata</a:t>
            </a:r>
            <a:r>
              <a:rPr lang="sv-SE" dirty="0"/>
              <a:t> </a:t>
            </a:r>
            <a:r>
              <a:rPr lang="sv-SE" dirty="0" err="1"/>
              <a:t>edificolo</a:t>
            </a:r>
            <a:r>
              <a:rPr lang="sv-SE" dirty="0"/>
              <a:t> 59 - </a:t>
            </a:r>
            <a:r>
              <a:rPr lang="sv-SE" dirty="0" err="1"/>
              <a:t>Próxima</a:t>
            </a:r>
            <a:r>
              <a:rPr lang="sv-SE" dirty="0"/>
              <a:t> </a:t>
            </a:r>
            <a:r>
              <a:rPr lang="sv-SE" dirty="0" err="1"/>
              <a:t>parada</a:t>
            </a:r>
            <a:r>
              <a:rPr lang="sv-SE" dirty="0"/>
              <a:t> </a:t>
            </a:r>
            <a:r>
              <a:rPr lang="sv-SE" dirty="0" err="1"/>
              <a:t>edificio</a:t>
            </a:r>
            <a:r>
              <a:rPr lang="sv-SE" dirty="0"/>
              <a:t> 59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EF05EE48-B7B2-4CAB-BC87-3978BD230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8409" y="1285461"/>
            <a:ext cx="3282472" cy="2358887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B29023E0-5BD7-427D-8A54-13121DD73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817" y="1331430"/>
            <a:ext cx="1921566" cy="2428875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0B492B63-9ED0-4A08-9521-9D29581EB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136" y="1303475"/>
            <a:ext cx="1990725" cy="2428875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71EB8EBE-C7D4-4CA3-AABE-203F4D75D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3515" y="1106556"/>
            <a:ext cx="3897732" cy="235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2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3B94916-EBF2-455E-B5F9-0F1F624C7863}"/>
              </a:ext>
            </a:extLst>
          </p:cNvPr>
          <p:cNvSpPr txBox="1"/>
          <p:nvPr/>
        </p:nvSpPr>
        <p:spPr>
          <a:xfrm>
            <a:off x="4584032" y="166035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Transit to </a:t>
            </a:r>
            <a:r>
              <a:rPr lang="sv-SE" dirty="0" err="1"/>
              <a:t>building</a:t>
            </a:r>
            <a:r>
              <a:rPr lang="sv-SE" dirty="0"/>
              <a:t> 5v via    </a:t>
            </a:r>
            <a:r>
              <a:rPr lang="sv-SE" dirty="0" err="1"/>
              <a:t>headquater</a:t>
            </a:r>
            <a:r>
              <a:rPr lang="sv-SE" dirty="0"/>
              <a:t>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building</a:t>
            </a:r>
            <a:r>
              <a:rPr lang="sv-SE" dirty="0"/>
              <a:t> 59 - </a:t>
            </a:r>
            <a:r>
              <a:rPr lang="sv-SE" dirty="0" err="1"/>
              <a:t>edificolo</a:t>
            </a:r>
            <a:r>
              <a:rPr lang="sv-SE" dirty="0"/>
              <a:t> 59 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002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33333E-6 L -0.22448 0.00602 L -0.22448 0.00672 L -0.22448 0.00602 L -0.22448 0.0067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3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037E-7 L -0.25378 -0.00972 L -0.25378 -0.01065 L -0.25378 -0.00972 L -0.25378 -0.01065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95" y="-53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883 0.00208 L 0.24883 0.00208 L 0.24883 0.00208 L 0.24883 0.00208 " pathEditMode="relative" ptsTypes="A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883 0.00208 L 0.24883 0.00208 L 0.24883 0.00208 L 0.24883 0.00208 " pathEditMode="relative" ptsTypes="AAA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3514A135-048F-4090-8C85-FCCBAD7BB791}"/>
              </a:ext>
            </a:extLst>
          </p:cNvPr>
          <p:cNvSpPr/>
          <p:nvPr/>
        </p:nvSpPr>
        <p:spPr>
          <a:xfrm>
            <a:off x="3816626" y="1948070"/>
            <a:ext cx="3896139" cy="1192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dirty="0">
                <a:latin typeface="Arial Nova" panose="020B0604020202020204" pitchFamily="34" charset="0"/>
              </a:rPr>
              <a:t>24.5</a:t>
            </a:r>
          </a:p>
        </p:txBody>
      </p:sp>
      <p:sp>
        <p:nvSpPr>
          <p:cNvPr id="4" name="Likbent triangel 3">
            <a:extLst>
              <a:ext uri="{FF2B5EF4-FFF2-40B4-BE49-F238E27FC236}">
                <a16:creationId xmlns:a16="http://schemas.microsoft.com/office/drawing/2014/main" id="{9AE876CF-FD2B-4144-AC6A-CD33DD8F5ABF}"/>
              </a:ext>
            </a:extLst>
          </p:cNvPr>
          <p:cNvSpPr/>
          <p:nvPr/>
        </p:nvSpPr>
        <p:spPr>
          <a:xfrm>
            <a:off x="6705600" y="2166730"/>
            <a:ext cx="622852" cy="75537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EF3A2185-F994-42EC-8013-708CA28953B1}"/>
              </a:ext>
            </a:extLst>
          </p:cNvPr>
          <p:cNvSpPr txBox="1"/>
          <p:nvPr/>
        </p:nvSpPr>
        <p:spPr>
          <a:xfrm>
            <a:off x="4788754" y="3382619"/>
            <a:ext cx="195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Sigma elevator </a:t>
            </a:r>
            <a:r>
              <a:rPr lang="sv-SE" dirty="0" err="1"/>
              <a:t>inc</a:t>
            </a:r>
            <a:r>
              <a:rPr lang="sv-SE" dirty="0"/>
              <a:t>.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F9BC4B14-F46C-4C6D-9FE0-FA76E87BDDBE}"/>
              </a:ext>
            </a:extLst>
          </p:cNvPr>
          <p:cNvSpPr txBox="1"/>
          <p:nvPr/>
        </p:nvSpPr>
        <p:spPr>
          <a:xfrm flipH="1">
            <a:off x="3816626" y="3804960"/>
            <a:ext cx="472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Estimated</a:t>
            </a:r>
            <a:r>
              <a:rPr lang="sv-SE" dirty="0"/>
              <a:t> for 12 persons or 1100 </a:t>
            </a:r>
            <a:r>
              <a:rPr lang="sv-SE" dirty="0" err="1"/>
              <a:t>kgs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4281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3B94916-EBF2-455E-B5F9-0F1F624C7863}"/>
              </a:ext>
            </a:extLst>
          </p:cNvPr>
          <p:cNvSpPr txBox="1"/>
          <p:nvPr/>
        </p:nvSpPr>
        <p:spPr>
          <a:xfrm>
            <a:off x="4584032" y="166035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Transit to </a:t>
            </a:r>
            <a:r>
              <a:rPr lang="sv-SE" dirty="0" err="1"/>
              <a:t>building</a:t>
            </a:r>
            <a:r>
              <a:rPr lang="sv-SE" dirty="0"/>
              <a:t> 5 via    </a:t>
            </a:r>
            <a:r>
              <a:rPr lang="sv-SE" dirty="0" err="1"/>
              <a:t>headquater</a:t>
            </a:r>
            <a:r>
              <a:rPr lang="sv-SE" dirty="0"/>
              <a:t>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57807" y="828260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856213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722242" y="1278835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892657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Stand</a:t>
            </a:r>
            <a:r>
              <a:rPr lang="sv-SE" dirty="0"/>
              <a:t> </a:t>
            </a:r>
            <a:r>
              <a:rPr lang="sv-SE" dirty="0" err="1"/>
              <a:t>clear</a:t>
            </a:r>
            <a:r>
              <a:rPr lang="sv-SE" dirty="0"/>
              <a:t>!!! Doors </a:t>
            </a:r>
            <a:r>
              <a:rPr lang="sv-SE" dirty="0" err="1"/>
              <a:t>Closing</a:t>
            </a:r>
            <a:r>
              <a:rPr lang="sv-SE" dirty="0"/>
              <a:t>!! 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727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169 L 0.22448 0.00417 L 0.22448 0.00671 L 0.22448 0.00417 L 0.22448 0.00671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24" y="11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3.33333E-6 L 0.22435 0.00602 L 0.22435 0.00672 L 0.22435 0.00602 L 0.22435 0.00672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24" y="32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33333E-6 L -0.22448 -0.0074 L -0.22448 -0.0081 L -0.22448 -0.0074 L -0.22448 -0.0081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-4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-0.22448 -0.02778 L -0.22448 -0.03079 L -0.22448 -0.02778 L -0.22448 -0.03079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-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v-SE" dirty="0" err="1"/>
              <a:t>Next</a:t>
            </a:r>
            <a:r>
              <a:rPr lang="sv-SE" dirty="0"/>
              <a:t> stop </a:t>
            </a:r>
            <a:r>
              <a:rPr lang="sv-SE" dirty="0" err="1"/>
              <a:t>building</a:t>
            </a:r>
            <a:r>
              <a:rPr lang="sv-SE" dirty="0"/>
              <a:t> 50 - </a:t>
            </a:r>
            <a:r>
              <a:rPr lang="sv-SE" dirty="0" err="1"/>
              <a:t>Prossima</a:t>
            </a:r>
            <a:r>
              <a:rPr lang="sv-SE" dirty="0"/>
              <a:t> </a:t>
            </a:r>
            <a:r>
              <a:rPr lang="sv-SE" dirty="0" err="1"/>
              <a:t>fermata</a:t>
            </a:r>
            <a:r>
              <a:rPr lang="sv-SE" dirty="0"/>
              <a:t> </a:t>
            </a:r>
            <a:r>
              <a:rPr lang="sv-SE" dirty="0" err="1"/>
              <a:t>edificolo</a:t>
            </a:r>
            <a:r>
              <a:rPr lang="sv-SE" dirty="0"/>
              <a:t> 50 - </a:t>
            </a:r>
            <a:r>
              <a:rPr lang="sv-SE" dirty="0" err="1"/>
              <a:t>Próxima</a:t>
            </a:r>
            <a:r>
              <a:rPr lang="sv-SE" dirty="0"/>
              <a:t> </a:t>
            </a:r>
            <a:r>
              <a:rPr lang="sv-SE" dirty="0" err="1"/>
              <a:t>parada</a:t>
            </a:r>
            <a:r>
              <a:rPr lang="sv-SE" dirty="0"/>
              <a:t> </a:t>
            </a:r>
            <a:r>
              <a:rPr lang="sv-SE" dirty="0" err="1"/>
              <a:t>edificio</a:t>
            </a:r>
            <a:r>
              <a:rPr lang="sv-SE" dirty="0"/>
              <a:t> 50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611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v-SE" dirty="0" err="1"/>
              <a:t>Next</a:t>
            </a:r>
            <a:r>
              <a:rPr lang="sv-SE" dirty="0"/>
              <a:t> stop </a:t>
            </a:r>
            <a:r>
              <a:rPr lang="sv-SE" dirty="0" err="1"/>
              <a:t>building</a:t>
            </a:r>
            <a:r>
              <a:rPr lang="sv-SE" dirty="0"/>
              <a:t> 50 - </a:t>
            </a:r>
            <a:r>
              <a:rPr lang="sv-SE" dirty="0" err="1"/>
              <a:t>Prossima</a:t>
            </a:r>
            <a:r>
              <a:rPr lang="sv-SE" dirty="0"/>
              <a:t> </a:t>
            </a:r>
            <a:r>
              <a:rPr lang="sv-SE" dirty="0" err="1"/>
              <a:t>fermata</a:t>
            </a:r>
            <a:r>
              <a:rPr lang="sv-SE" dirty="0"/>
              <a:t> </a:t>
            </a:r>
            <a:r>
              <a:rPr lang="sv-SE" dirty="0" err="1"/>
              <a:t>edificolo</a:t>
            </a:r>
            <a:r>
              <a:rPr lang="sv-SE" dirty="0"/>
              <a:t> 50 - </a:t>
            </a:r>
            <a:r>
              <a:rPr lang="sv-SE" dirty="0" err="1"/>
              <a:t>Próxima</a:t>
            </a:r>
            <a:r>
              <a:rPr lang="sv-SE" dirty="0"/>
              <a:t> </a:t>
            </a:r>
            <a:r>
              <a:rPr lang="sv-SE" dirty="0" err="1"/>
              <a:t>parada</a:t>
            </a:r>
            <a:r>
              <a:rPr lang="sv-SE" dirty="0"/>
              <a:t> </a:t>
            </a:r>
            <a:r>
              <a:rPr lang="sv-SE" dirty="0" err="1"/>
              <a:t>edificio</a:t>
            </a:r>
            <a:r>
              <a:rPr lang="sv-SE" dirty="0"/>
              <a:t> 50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497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3B94916-EBF2-455E-B5F9-0F1F624C7863}"/>
              </a:ext>
            </a:extLst>
          </p:cNvPr>
          <p:cNvSpPr txBox="1"/>
          <p:nvPr/>
        </p:nvSpPr>
        <p:spPr>
          <a:xfrm>
            <a:off x="4584032" y="166035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Transit to </a:t>
            </a:r>
            <a:r>
              <a:rPr lang="sv-SE" dirty="0" err="1"/>
              <a:t>building</a:t>
            </a:r>
            <a:r>
              <a:rPr lang="sv-SE" dirty="0"/>
              <a:t> 5v via    </a:t>
            </a:r>
            <a:r>
              <a:rPr lang="sv-SE" dirty="0" err="1"/>
              <a:t>headquater</a:t>
            </a:r>
            <a:r>
              <a:rPr lang="sv-SE" dirty="0"/>
              <a:t>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building</a:t>
            </a:r>
            <a:r>
              <a:rPr lang="sv-SE" dirty="0"/>
              <a:t> 50 - </a:t>
            </a:r>
            <a:r>
              <a:rPr lang="sv-SE" dirty="0" err="1"/>
              <a:t>edificolo</a:t>
            </a:r>
            <a:r>
              <a:rPr lang="sv-SE" dirty="0"/>
              <a:t> 50 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973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33333E-6 L -0.22448 0.00602 L -0.22448 0.00672 L -0.22448 0.00602 L -0.22448 0.0067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3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037E-7 L -0.25378 -0.00972 L -0.25378 -0.01065 L -0.25378 -0.00972 L -0.25378 -0.01065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95" y="-53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883 0.00208 L 0.24883 0.00208 L 0.24883 0.00208 L 0.24883 0.00208 " pathEditMode="relative" ptsTypes="A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883 0.00208 L 0.24883 0.00208 L 0.24883 0.00208 L 0.24883 0.00208 " pathEditMode="relative" ptsTypes="AAA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3B94916-EBF2-455E-B5F9-0F1F624C7863}"/>
              </a:ext>
            </a:extLst>
          </p:cNvPr>
          <p:cNvSpPr txBox="1"/>
          <p:nvPr/>
        </p:nvSpPr>
        <p:spPr>
          <a:xfrm>
            <a:off x="4584032" y="166035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Transit to </a:t>
            </a:r>
            <a:r>
              <a:rPr lang="sv-SE" dirty="0" err="1"/>
              <a:t>building</a:t>
            </a:r>
            <a:r>
              <a:rPr lang="sv-SE" dirty="0"/>
              <a:t> 5 via    </a:t>
            </a:r>
            <a:r>
              <a:rPr lang="sv-SE" dirty="0" err="1"/>
              <a:t>headquater</a:t>
            </a:r>
            <a:r>
              <a:rPr lang="sv-SE" dirty="0"/>
              <a:t>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57807" y="828260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856213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722242" y="1278835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892657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Stand</a:t>
            </a:r>
            <a:r>
              <a:rPr lang="sv-SE" dirty="0"/>
              <a:t> </a:t>
            </a:r>
            <a:r>
              <a:rPr lang="sv-SE" dirty="0" err="1"/>
              <a:t>clear</a:t>
            </a:r>
            <a:r>
              <a:rPr lang="sv-SE" dirty="0"/>
              <a:t>!!! Doors </a:t>
            </a:r>
            <a:r>
              <a:rPr lang="sv-SE" dirty="0" err="1"/>
              <a:t>Closing</a:t>
            </a:r>
            <a:r>
              <a:rPr lang="sv-SE" dirty="0"/>
              <a:t>!! 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807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169 L 0.22448 0.00417 L 0.22448 0.00671 L 0.22448 0.00417 L 0.22448 0.00671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24" y="11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3.33333E-6 L 0.22435 0.00602 L 0.22435 0.00672 L 0.22435 0.00602 L 0.22435 0.00672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24" y="32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33333E-6 L -0.22448 -0.0074 L -0.22448 -0.0081 L -0.22448 -0.0074 L -0.22448 -0.0081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-4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-0.22448 -0.02778 L -0.22448 -0.03079 L -0.22448 -0.02778 L -0.22448 -0.03079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-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v-SE" dirty="0" err="1"/>
              <a:t>Next</a:t>
            </a:r>
            <a:r>
              <a:rPr lang="sv-SE" dirty="0"/>
              <a:t> stop </a:t>
            </a:r>
            <a:r>
              <a:rPr lang="sv-SE" dirty="0" err="1"/>
              <a:t>building</a:t>
            </a:r>
            <a:r>
              <a:rPr lang="sv-SE" dirty="0"/>
              <a:t> 37E - </a:t>
            </a:r>
            <a:r>
              <a:rPr lang="sv-SE" dirty="0" err="1"/>
              <a:t>Prossima</a:t>
            </a:r>
            <a:r>
              <a:rPr lang="sv-SE" dirty="0"/>
              <a:t> </a:t>
            </a:r>
            <a:r>
              <a:rPr lang="sv-SE" dirty="0" err="1"/>
              <a:t>fermata</a:t>
            </a:r>
            <a:r>
              <a:rPr lang="sv-SE" dirty="0"/>
              <a:t> </a:t>
            </a:r>
            <a:r>
              <a:rPr lang="sv-SE" dirty="0" err="1"/>
              <a:t>edificolo</a:t>
            </a:r>
            <a:r>
              <a:rPr lang="sv-SE" dirty="0"/>
              <a:t> 37E - </a:t>
            </a:r>
            <a:r>
              <a:rPr lang="sv-SE" dirty="0" err="1"/>
              <a:t>Próxima</a:t>
            </a:r>
            <a:r>
              <a:rPr lang="sv-SE" dirty="0"/>
              <a:t> </a:t>
            </a:r>
            <a:r>
              <a:rPr lang="sv-SE" dirty="0" err="1"/>
              <a:t>parada</a:t>
            </a:r>
            <a:r>
              <a:rPr lang="sv-SE" dirty="0"/>
              <a:t> </a:t>
            </a:r>
            <a:r>
              <a:rPr lang="sv-SE" dirty="0" err="1"/>
              <a:t>edificio</a:t>
            </a:r>
            <a:r>
              <a:rPr lang="sv-SE" dirty="0"/>
              <a:t> 37E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983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v-SE" dirty="0" err="1"/>
              <a:t>Next</a:t>
            </a:r>
            <a:r>
              <a:rPr lang="sv-SE" dirty="0"/>
              <a:t> stop </a:t>
            </a:r>
            <a:r>
              <a:rPr lang="sv-SE" dirty="0" err="1"/>
              <a:t>building</a:t>
            </a:r>
            <a:r>
              <a:rPr lang="sv-SE" dirty="0"/>
              <a:t> 37E - </a:t>
            </a:r>
            <a:r>
              <a:rPr lang="sv-SE" dirty="0" err="1"/>
              <a:t>Prossima</a:t>
            </a:r>
            <a:r>
              <a:rPr lang="sv-SE" dirty="0"/>
              <a:t> </a:t>
            </a:r>
            <a:r>
              <a:rPr lang="sv-SE" dirty="0" err="1"/>
              <a:t>fermata</a:t>
            </a:r>
            <a:r>
              <a:rPr lang="sv-SE" dirty="0"/>
              <a:t> </a:t>
            </a:r>
            <a:r>
              <a:rPr lang="sv-SE" dirty="0" err="1"/>
              <a:t>edificolo</a:t>
            </a:r>
            <a:r>
              <a:rPr lang="sv-SE" dirty="0"/>
              <a:t> 37E - </a:t>
            </a:r>
            <a:r>
              <a:rPr lang="sv-SE" dirty="0" err="1"/>
              <a:t>Próxima</a:t>
            </a:r>
            <a:r>
              <a:rPr lang="sv-SE" dirty="0"/>
              <a:t> </a:t>
            </a:r>
            <a:r>
              <a:rPr lang="sv-SE" dirty="0" err="1"/>
              <a:t>parada</a:t>
            </a:r>
            <a:r>
              <a:rPr lang="sv-SE" dirty="0"/>
              <a:t> </a:t>
            </a:r>
            <a:r>
              <a:rPr lang="sv-SE" dirty="0" err="1"/>
              <a:t>edificio</a:t>
            </a:r>
            <a:r>
              <a:rPr lang="sv-SE" dirty="0"/>
              <a:t> 37E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1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0"/>
    </mc:Choice>
    <mc:Fallback xmlns="">
      <p:transition spd="slow" advTm="14000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3B94916-EBF2-455E-B5F9-0F1F624C7863}"/>
              </a:ext>
            </a:extLst>
          </p:cNvPr>
          <p:cNvSpPr txBox="1"/>
          <p:nvPr/>
        </p:nvSpPr>
        <p:spPr>
          <a:xfrm>
            <a:off x="4584032" y="166035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Transit to </a:t>
            </a:r>
            <a:r>
              <a:rPr lang="sv-SE" dirty="0" err="1"/>
              <a:t>building</a:t>
            </a:r>
            <a:r>
              <a:rPr lang="sv-SE" dirty="0"/>
              <a:t> 5v via    </a:t>
            </a:r>
            <a:r>
              <a:rPr lang="sv-SE" dirty="0" err="1"/>
              <a:t>headquater</a:t>
            </a:r>
            <a:r>
              <a:rPr lang="sv-SE" dirty="0"/>
              <a:t>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building</a:t>
            </a:r>
            <a:r>
              <a:rPr lang="sv-SE" dirty="0"/>
              <a:t> 37E – </a:t>
            </a:r>
            <a:r>
              <a:rPr lang="sv-SE" dirty="0" err="1"/>
              <a:t>edificolo</a:t>
            </a:r>
            <a:r>
              <a:rPr lang="sv-SE" dirty="0"/>
              <a:t> 37E  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290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33333E-6 L -0.22448 0.00602 L -0.22448 0.00672 L -0.22448 0.00602 L -0.22448 0.0067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3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037E-7 L -0.25378 -0.00972 L -0.25378 -0.01065 L -0.25378 -0.00972 L -0.25378 -0.01065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95" y="-53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883 0.00208 L 0.24883 0.00208 L 0.24883 0.00208 L 0.24883 0.00208 " pathEditMode="relative" ptsTypes="A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883 0.00208 L 0.24883 0.00208 L 0.24883 0.00208 L 0.24883 0.00208 " pathEditMode="relative" ptsTypes="AAA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3B94916-EBF2-455E-B5F9-0F1F624C7863}"/>
              </a:ext>
            </a:extLst>
          </p:cNvPr>
          <p:cNvSpPr txBox="1"/>
          <p:nvPr/>
        </p:nvSpPr>
        <p:spPr>
          <a:xfrm>
            <a:off x="4584032" y="166035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Transit to </a:t>
            </a:r>
            <a:r>
              <a:rPr lang="sv-SE" dirty="0" err="1"/>
              <a:t>building</a:t>
            </a:r>
            <a:r>
              <a:rPr lang="sv-SE" dirty="0"/>
              <a:t> 5 via    </a:t>
            </a:r>
            <a:r>
              <a:rPr lang="sv-SE" dirty="0" err="1"/>
              <a:t>headquater</a:t>
            </a:r>
            <a:r>
              <a:rPr lang="sv-SE" dirty="0"/>
              <a:t>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57807" y="828260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856213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722242" y="1278835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892657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Stai alla larga !!! Chiusura porte !!</a:t>
            </a:r>
            <a:endParaRPr lang="sv-SE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552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169 L 0.22448 0.00417 L 0.22448 0.00671 L 0.22448 0.00417 L 0.22448 0.00671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24" y="11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3.33333E-6 L 0.22435 0.00602 L 0.22435 0.00672 L 0.22435 0.00602 L 0.22435 0.00672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24" y="32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33333E-6 L -0.22448 -0.0074 L -0.22448 -0.0081 L -0.22448 -0.0074 L -0.22448 -0.0081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-4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-0.22448 -0.02778 L -0.22448 -0.03079 L -0.22448 -0.02778 L -0.22448 -0.03079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-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F185CEC2-C6BC-416F-B037-BC01A465FA2C}"/>
              </a:ext>
            </a:extLst>
          </p:cNvPr>
          <p:cNvSpPr/>
          <p:nvPr/>
        </p:nvSpPr>
        <p:spPr>
          <a:xfrm>
            <a:off x="3094382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FE83B-957C-4A8D-A686-13BEB251AD18}"/>
              </a:ext>
            </a:extLst>
          </p:cNvPr>
          <p:cNvSpPr/>
          <p:nvPr/>
        </p:nvSpPr>
        <p:spPr>
          <a:xfrm>
            <a:off x="5830957" y="887895"/>
            <a:ext cx="2736575" cy="597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0D0E14BD-9511-414B-B24D-9280C653F41F}"/>
              </a:ext>
            </a:extLst>
          </p:cNvPr>
          <p:cNvSpPr/>
          <p:nvPr/>
        </p:nvSpPr>
        <p:spPr>
          <a:xfrm>
            <a:off x="3458817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5838A92-4615-4712-9261-BB11547E1FCD}"/>
              </a:ext>
            </a:extLst>
          </p:cNvPr>
          <p:cNvSpPr/>
          <p:nvPr/>
        </p:nvSpPr>
        <p:spPr>
          <a:xfrm>
            <a:off x="6195392" y="1338470"/>
            <a:ext cx="1921566" cy="235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40F4D6C-3BDD-4BA9-818E-F7E74FCFA2A1}"/>
              </a:ext>
            </a:extLst>
          </p:cNvPr>
          <p:cNvSpPr/>
          <p:nvPr/>
        </p:nvSpPr>
        <p:spPr>
          <a:xfrm>
            <a:off x="0" y="250012"/>
            <a:ext cx="12192000" cy="51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v-SE" dirty="0" err="1"/>
              <a:t>Next</a:t>
            </a:r>
            <a:r>
              <a:rPr lang="sv-SE" dirty="0"/>
              <a:t> stop </a:t>
            </a:r>
            <a:r>
              <a:rPr lang="sv-SE" dirty="0" err="1"/>
              <a:t>building</a:t>
            </a:r>
            <a:r>
              <a:rPr lang="sv-SE" dirty="0"/>
              <a:t> 37 B C D - </a:t>
            </a:r>
            <a:r>
              <a:rPr lang="sv-SE" dirty="0" err="1"/>
              <a:t>Prossima</a:t>
            </a:r>
            <a:r>
              <a:rPr lang="sv-SE" dirty="0"/>
              <a:t> </a:t>
            </a:r>
            <a:r>
              <a:rPr lang="sv-SE" dirty="0" err="1"/>
              <a:t>fermata</a:t>
            </a:r>
            <a:r>
              <a:rPr lang="sv-SE" dirty="0"/>
              <a:t> </a:t>
            </a:r>
            <a:r>
              <a:rPr lang="sv-SE" dirty="0" err="1"/>
              <a:t>edificolo</a:t>
            </a:r>
            <a:r>
              <a:rPr lang="sv-SE" dirty="0"/>
              <a:t> 37 B C D - </a:t>
            </a:r>
            <a:r>
              <a:rPr lang="sv-SE" dirty="0" err="1"/>
              <a:t>Próxima</a:t>
            </a:r>
            <a:r>
              <a:rPr lang="sv-SE" dirty="0"/>
              <a:t> </a:t>
            </a:r>
            <a:r>
              <a:rPr lang="sv-SE" dirty="0" err="1"/>
              <a:t>parada</a:t>
            </a:r>
            <a:r>
              <a:rPr lang="sv-SE" dirty="0"/>
              <a:t> </a:t>
            </a:r>
            <a:r>
              <a:rPr lang="sv-SE" dirty="0" err="1"/>
              <a:t>edificio</a:t>
            </a:r>
            <a:r>
              <a:rPr lang="sv-SE" dirty="0"/>
              <a:t> 37 B C D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42579A4-0577-42CC-A309-9571CE1423D3}"/>
              </a:ext>
            </a:extLst>
          </p:cNvPr>
          <p:cNvSpPr/>
          <p:nvPr/>
        </p:nvSpPr>
        <p:spPr>
          <a:xfrm>
            <a:off x="8594039" y="768626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3783374-7624-4DCE-B3A1-58204BCF87CB}"/>
              </a:ext>
            </a:extLst>
          </p:cNvPr>
          <p:cNvSpPr/>
          <p:nvPr/>
        </p:nvSpPr>
        <p:spPr>
          <a:xfrm>
            <a:off x="9216889" y="1106556"/>
            <a:ext cx="2975111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5736389-D12E-43B3-B33C-020BE138074B}"/>
              </a:ext>
            </a:extLst>
          </p:cNvPr>
          <p:cNvSpPr/>
          <p:nvPr/>
        </p:nvSpPr>
        <p:spPr>
          <a:xfrm>
            <a:off x="0" y="821634"/>
            <a:ext cx="3094382" cy="6089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068AB5-771E-4B9F-9BE8-A1478765CC7C}"/>
              </a:ext>
            </a:extLst>
          </p:cNvPr>
          <p:cNvSpPr/>
          <p:nvPr/>
        </p:nvSpPr>
        <p:spPr>
          <a:xfrm>
            <a:off x="0" y="1285461"/>
            <a:ext cx="2027583" cy="2358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869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11614</TotalTime>
  <Words>1032</Words>
  <Application>Microsoft Office PowerPoint</Application>
  <PresentationFormat>Bredbild</PresentationFormat>
  <Paragraphs>240</Paragraphs>
  <Slides>131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131</vt:i4>
      </vt:variant>
    </vt:vector>
  </HeadingPairs>
  <TitlesOfParts>
    <vt:vector size="132" baseType="lpstr">
      <vt:lpstr>Office-tema</vt:lpstr>
      <vt:lpstr>La oficina de ROANYER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Amination</dc:title>
  <dc:creator>Mo Wang (elev)</dc:creator>
  <cp:lastModifiedBy>Mo Wang (elev)</cp:lastModifiedBy>
  <cp:revision>110</cp:revision>
  <dcterms:created xsi:type="dcterms:W3CDTF">2019-11-14T09:34:03Z</dcterms:created>
  <dcterms:modified xsi:type="dcterms:W3CDTF">2022-03-19T12:43:51Z</dcterms:modified>
</cp:coreProperties>
</file>