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2" r:id="rId9"/>
    <p:sldId id="267" r:id="rId10"/>
    <p:sldId id="268" r:id="rId11"/>
    <p:sldId id="269" r:id="rId12"/>
    <p:sldId id="264" r:id="rId13"/>
    <p:sldId id="27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Elena Volpe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1000001186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28/03/2022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42E72B-0206-4C97-A9B3-432636A8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4037836" cy="6858000"/>
          </a:xfrm>
        </p:spPr>
        <p:txBody>
          <a:bodyPr>
            <a:normAutofit fontScale="47500" lnSpcReduction="20000"/>
          </a:bodyPr>
          <a:lstStyle/>
          <a:p>
            <a:r>
              <a:rPr lang="it-IT" dirty="0"/>
              <a:t>CSS</a:t>
            </a:r>
          </a:p>
          <a:p>
            <a:r>
              <a:rPr lang="it-IT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70%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#indice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dirty="0" err="1">
                <a:solidFill>
                  <a:srgbClr val="CE9178"/>
                </a:solidFill>
                <a:latin typeface="Consolas" panose="020B0609020204030204" pitchFamily="49" charset="0"/>
              </a:rPr>
              <a:t>brown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1.6em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5%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7265225-67E7-4F8E-9464-B5CC95A2C88D}"/>
              </a:ext>
            </a:extLst>
          </p:cNvPr>
          <p:cNvCxnSpPr/>
          <p:nvPr/>
        </p:nvCxnSpPr>
        <p:spPr>
          <a:xfrm>
            <a:off x="8075653" y="10137"/>
            <a:ext cx="0" cy="685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A72331-E5B1-4B2C-BEA6-90CC0D6471D1}"/>
              </a:ext>
            </a:extLst>
          </p:cNvPr>
          <p:cNvSpPr txBox="1"/>
          <p:nvPr/>
        </p:nvSpPr>
        <p:spPr>
          <a:xfrm>
            <a:off x="8075653" y="10137"/>
            <a:ext cx="4116347" cy="684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#contenuti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55%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#contenuti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.colazione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#contenuti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.ricetta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0.6em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#contenuti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.ricetta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.occorrente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212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42E72B-0206-4C97-A9B3-432636A8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4037836" cy="6858000"/>
          </a:xfrm>
        </p:spPr>
        <p:txBody>
          <a:bodyPr>
            <a:normAutofit fontScale="32500" lnSpcReduction="20000"/>
          </a:bodyPr>
          <a:lstStyle/>
          <a:p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#sezione1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40%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Roboto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#sezione2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bisque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40%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Mono'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-serif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7265225-67E7-4F8E-9464-B5CC95A2C88D}"/>
              </a:ext>
            </a:extLst>
          </p:cNvPr>
          <p:cNvCxnSpPr/>
          <p:nvPr/>
        </p:nvCxnSpPr>
        <p:spPr>
          <a:xfrm>
            <a:off x="8075653" y="10137"/>
            <a:ext cx="0" cy="685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A72331-E5B1-4B2C-BEA6-90CC0D6471D1}"/>
              </a:ext>
            </a:extLst>
          </p:cNvPr>
          <p:cNvSpPr txBox="1"/>
          <p:nvPr/>
        </p:nvSpPr>
        <p:spPr>
          <a:xfrm>
            <a:off x="8075653" y="10137"/>
            <a:ext cx="41163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#sezione3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lightskyblue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40%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Oswald'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-serif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993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482117"/>
            <a:ext cx="8134221" cy="636210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/>
              <a:t>HTML</a:t>
            </a:r>
          </a:p>
          <a:p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Elena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Volpe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1000001186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A.A. 2021/2022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/>
              <a:t>CSS</a:t>
            </a:r>
          </a:p>
          <a:p>
            <a:r>
              <a:rPr lang="it-IT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wheat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0.7em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oblique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Georgia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height:67px;</a:t>
            </a:r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-top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9C8EC50-7B3E-4AEA-B7B5-592C6FCA1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" t="83913" r="1603" b="6377"/>
          <a:stretch/>
        </p:blipFill>
        <p:spPr>
          <a:xfrm>
            <a:off x="4057779" y="13781"/>
            <a:ext cx="8134221" cy="4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Visione Mobile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37D8022-81C6-4F5D-A1CC-EF3E37C6B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0134"/>
            <a:ext cx="2596654" cy="6835304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F7A54F-A435-496D-9900-D4B68F627FE6}"/>
              </a:ext>
            </a:extLst>
          </p:cNvPr>
          <p:cNvSpPr txBox="1"/>
          <p:nvPr/>
        </p:nvSpPr>
        <p:spPr>
          <a:xfrm>
            <a:off x="6634480" y="10134"/>
            <a:ext cx="24399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-end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#menu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#contenuti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#sezione1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#sezione2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#sezione3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4CFDD81-6F1F-48A0-8509-510FC7AE86C1}"/>
              </a:ext>
            </a:extLst>
          </p:cNvPr>
          <p:cNvSpPr txBox="1"/>
          <p:nvPr/>
        </p:nvSpPr>
        <p:spPr>
          <a:xfrm>
            <a:off x="9223513" y="10134"/>
            <a:ext cx="29654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90%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40%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#profile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-top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-10%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#profile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13%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BE583F8-F296-439D-AE0A-6A53885D4F06}"/>
              </a:ext>
            </a:extLst>
          </p:cNvPr>
          <p:cNvCxnSpPr/>
          <p:nvPr/>
        </p:nvCxnSpPr>
        <p:spPr>
          <a:xfrm>
            <a:off x="9223513" y="0"/>
            <a:ext cx="0" cy="684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4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Il progetto consiste in un sito web dal titolo «Idee per la colazione» </a:t>
            </a:r>
          </a:p>
          <a:p>
            <a:pPr marL="457200" lvl="1" indent="0">
              <a:buNone/>
            </a:pPr>
            <a:r>
              <a:rPr lang="it-IT" sz="2000" dirty="0"/>
              <a:t>E’ diviso in cinque sezioni:</a:t>
            </a:r>
          </a:p>
          <a:p>
            <a:pPr marL="914400" lvl="1" indent="-457200">
              <a:buAutoNum type="arabicParenR"/>
            </a:pPr>
            <a:r>
              <a:rPr lang="it-IT" sz="2000" dirty="0"/>
              <a:t>Menù in cui troviamo collegamenti ad altre sezioni del sito</a:t>
            </a:r>
          </a:p>
          <a:p>
            <a:pPr marL="914400" lvl="1" indent="-457200">
              <a:buAutoNum type="arabicParenR"/>
            </a:pPr>
            <a:r>
              <a:rPr lang="it-IT" sz="2000" dirty="0"/>
              <a:t>Un blocco in cui troviamo l’immagine del profilo, il nome del creator e la data dell’ultima modifica</a:t>
            </a:r>
          </a:p>
          <a:p>
            <a:pPr marL="914400" lvl="1" indent="-457200">
              <a:buAutoNum type="arabicParenR"/>
            </a:pPr>
            <a:r>
              <a:rPr lang="it-IT" sz="2000" dirty="0" err="1"/>
              <a:t>Header</a:t>
            </a:r>
            <a:r>
              <a:rPr lang="it-IT" sz="2000" dirty="0"/>
              <a:t> in cui troviamo un immagine di sfondo relativa al tema e il titolo del sito</a:t>
            </a:r>
          </a:p>
          <a:p>
            <a:pPr marL="914400" lvl="1" indent="-457200">
              <a:buAutoNum type="arabicParenR"/>
            </a:pPr>
            <a:r>
              <a:rPr lang="it-IT" sz="2000" dirty="0"/>
              <a:t>Sezione in cui sono elencati tre diversi tipi di colazione e il rispettivo occorrente per la preparazione</a:t>
            </a:r>
          </a:p>
          <a:p>
            <a:pPr marL="914400" lvl="1" indent="-457200">
              <a:buAutoNum type="arabicParenR"/>
            </a:pPr>
            <a:r>
              <a:rPr lang="it-IT" sz="2000" dirty="0"/>
              <a:t>Un </a:t>
            </a:r>
            <a:r>
              <a:rPr lang="it-IT" sz="2000" dirty="0" err="1"/>
              <a:t>footer</a:t>
            </a:r>
            <a:r>
              <a:rPr lang="it-IT" sz="2000" dirty="0"/>
              <a:t> in cui sono presenti delle info sul creator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7E0F2BF7-2A0D-498B-A7A0-9ECF4530E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52" y="10138"/>
            <a:ext cx="3865621" cy="6858000"/>
          </a:xfrm>
        </p:spPr>
      </p:pic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C621EF8A-9D2B-4145-AF11-4ABABC0414D8}"/>
              </a:ext>
            </a:extLst>
          </p:cNvPr>
          <p:cNvSpPr/>
          <p:nvPr/>
        </p:nvSpPr>
        <p:spPr>
          <a:xfrm>
            <a:off x="9763760" y="208722"/>
            <a:ext cx="264823" cy="7354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4264273-46EA-485F-9ACD-FB5B921CCAE5}"/>
              </a:ext>
            </a:extLst>
          </p:cNvPr>
          <p:cNvSpPr txBox="1"/>
          <p:nvPr/>
        </p:nvSpPr>
        <p:spPr>
          <a:xfrm>
            <a:off x="10028583" y="402189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250 px</a:t>
            </a:r>
          </a:p>
        </p:txBody>
      </p: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9C50BFF0-5D87-44D7-9F03-2E95AB5615AF}"/>
              </a:ext>
            </a:extLst>
          </p:cNvPr>
          <p:cNvSpPr/>
          <p:nvPr/>
        </p:nvSpPr>
        <p:spPr>
          <a:xfrm>
            <a:off x="5744817" y="10138"/>
            <a:ext cx="153322" cy="198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A2F1531-B47A-45CA-B7BC-80D6DD2A273C}"/>
              </a:ext>
            </a:extLst>
          </p:cNvPr>
          <p:cNvSpPr txBox="1"/>
          <p:nvPr/>
        </p:nvSpPr>
        <p:spPr>
          <a:xfrm>
            <a:off x="5169876" y="10138"/>
            <a:ext cx="72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50 px</a:t>
            </a:r>
          </a:p>
        </p:txBody>
      </p:sp>
      <p:sp>
        <p:nvSpPr>
          <p:cNvPr id="23" name="Parentesi quadra chiusa 22">
            <a:extLst>
              <a:ext uri="{FF2B5EF4-FFF2-40B4-BE49-F238E27FC236}">
                <a16:creationId xmlns:a16="http://schemas.microsoft.com/office/drawing/2014/main" id="{D4E65592-9A26-4664-9F64-E57C25752964}"/>
              </a:ext>
            </a:extLst>
          </p:cNvPr>
          <p:cNvSpPr/>
          <p:nvPr/>
        </p:nvSpPr>
        <p:spPr>
          <a:xfrm rot="16200000">
            <a:off x="7883719" y="379676"/>
            <a:ext cx="45719" cy="191825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2D616F4-681E-4F0C-AE4F-FF979968C8B3}"/>
              </a:ext>
            </a:extLst>
          </p:cNvPr>
          <p:cNvSpPr txBox="1"/>
          <p:nvPr/>
        </p:nvSpPr>
        <p:spPr>
          <a:xfrm>
            <a:off x="8243073" y="1094800"/>
            <a:ext cx="3041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55% della pagina</a:t>
            </a:r>
          </a:p>
        </p:txBody>
      </p:sp>
      <p:sp>
        <p:nvSpPr>
          <p:cNvPr id="26" name="Parentesi graffa chiusa 25">
            <a:extLst>
              <a:ext uri="{FF2B5EF4-FFF2-40B4-BE49-F238E27FC236}">
                <a16:creationId xmlns:a16="http://schemas.microsoft.com/office/drawing/2014/main" id="{370BD63B-21BC-42EE-87CD-95C691A2A87C}"/>
              </a:ext>
            </a:extLst>
          </p:cNvPr>
          <p:cNvSpPr/>
          <p:nvPr/>
        </p:nvSpPr>
        <p:spPr>
          <a:xfrm>
            <a:off x="8955157" y="3071191"/>
            <a:ext cx="69573" cy="1689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3A6AE27-058B-4962-A861-E12BA38097C7}"/>
              </a:ext>
            </a:extLst>
          </p:cNvPr>
          <p:cNvSpPr txBox="1"/>
          <p:nvPr/>
        </p:nvSpPr>
        <p:spPr>
          <a:xfrm>
            <a:off x="9024730" y="3017174"/>
            <a:ext cx="765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40 px</a:t>
            </a:r>
          </a:p>
        </p:txBody>
      </p:sp>
      <p:sp>
        <p:nvSpPr>
          <p:cNvPr id="28" name="Parentesi graffa chiusa 27">
            <a:extLst>
              <a:ext uri="{FF2B5EF4-FFF2-40B4-BE49-F238E27FC236}">
                <a16:creationId xmlns:a16="http://schemas.microsoft.com/office/drawing/2014/main" id="{9925EC30-A87B-46F6-804F-B7A49EF86509}"/>
              </a:ext>
            </a:extLst>
          </p:cNvPr>
          <p:cNvSpPr/>
          <p:nvPr/>
        </p:nvSpPr>
        <p:spPr>
          <a:xfrm>
            <a:off x="8968298" y="4694582"/>
            <a:ext cx="69573" cy="1689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Parentesi graffa chiusa 28">
            <a:extLst>
              <a:ext uri="{FF2B5EF4-FFF2-40B4-BE49-F238E27FC236}">
                <a16:creationId xmlns:a16="http://schemas.microsoft.com/office/drawing/2014/main" id="{FB78749E-B282-4667-9012-1F4A9864B25D}"/>
              </a:ext>
            </a:extLst>
          </p:cNvPr>
          <p:cNvSpPr/>
          <p:nvPr/>
        </p:nvSpPr>
        <p:spPr>
          <a:xfrm>
            <a:off x="8920370" y="6531973"/>
            <a:ext cx="69573" cy="894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C9F1C58-7F01-4472-BE62-A112680029B5}"/>
              </a:ext>
            </a:extLst>
          </p:cNvPr>
          <p:cNvSpPr txBox="1"/>
          <p:nvPr/>
        </p:nvSpPr>
        <p:spPr>
          <a:xfrm>
            <a:off x="8955156" y="6445894"/>
            <a:ext cx="888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20 px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B844998-625D-4181-A1D6-648D719F072B}"/>
              </a:ext>
            </a:extLst>
          </p:cNvPr>
          <p:cNvSpPr txBox="1"/>
          <p:nvPr/>
        </p:nvSpPr>
        <p:spPr>
          <a:xfrm>
            <a:off x="9044760" y="4640565"/>
            <a:ext cx="765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40 px</a:t>
            </a:r>
          </a:p>
        </p:txBody>
      </p:sp>
      <p:sp>
        <p:nvSpPr>
          <p:cNvPr id="32" name="Parentesi graffa chiusa 31">
            <a:extLst>
              <a:ext uri="{FF2B5EF4-FFF2-40B4-BE49-F238E27FC236}">
                <a16:creationId xmlns:a16="http://schemas.microsoft.com/office/drawing/2014/main" id="{DCA12112-2504-444C-A969-8D6CA69DD3A1}"/>
              </a:ext>
            </a:extLst>
          </p:cNvPr>
          <p:cNvSpPr/>
          <p:nvPr/>
        </p:nvSpPr>
        <p:spPr>
          <a:xfrm rot="16200000">
            <a:off x="6798284" y="1320689"/>
            <a:ext cx="69574" cy="1057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48C4DDC7-EC91-404F-9DF5-D12936B07F40}"/>
              </a:ext>
            </a:extLst>
          </p:cNvPr>
          <p:cNvCxnSpPr/>
          <p:nvPr/>
        </p:nvCxnSpPr>
        <p:spPr>
          <a:xfrm>
            <a:off x="6804939" y="1461252"/>
            <a:ext cx="0" cy="516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949EC51-8318-4914-9BFC-13832CA49365}"/>
              </a:ext>
            </a:extLst>
          </p:cNvPr>
          <p:cNvSpPr txBox="1"/>
          <p:nvPr/>
        </p:nvSpPr>
        <p:spPr>
          <a:xfrm>
            <a:off x="6577138" y="1107969"/>
            <a:ext cx="5118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22 px</a:t>
            </a:r>
          </a:p>
        </p:txBody>
      </p:sp>
      <p:sp>
        <p:nvSpPr>
          <p:cNvPr id="36" name="Parentesi graffa chiusa 35">
            <a:extLst>
              <a:ext uri="{FF2B5EF4-FFF2-40B4-BE49-F238E27FC236}">
                <a16:creationId xmlns:a16="http://schemas.microsoft.com/office/drawing/2014/main" id="{78B8F7A1-C376-4773-976C-F7D354C94E7B}"/>
              </a:ext>
            </a:extLst>
          </p:cNvPr>
          <p:cNvSpPr/>
          <p:nvPr/>
        </p:nvSpPr>
        <p:spPr>
          <a:xfrm>
            <a:off x="9763760" y="6621426"/>
            <a:ext cx="79595" cy="2616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6F4E5D2-8D42-42BF-8A76-1D2EE0993F73}"/>
              </a:ext>
            </a:extLst>
          </p:cNvPr>
          <p:cNvSpPr txBox="1"/>
          <p:nvPr/>
        </p:nvSpPr>
        <p:spPr>
          <a:xfrm>
            <a:off x="9810073" y="662296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67 px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C86F202-AEAA-4007-9074-31E2B8960BE7}"/>
              </a:ext>
            </a:extLst>
          </p:cNvPr>
          <p:cNvSpPr txBox="1"/>
          <p:nvPr/>
        </p:nvSpPr>
        <p:spPr>
          <a:xfrm>
            <a:off x="9003084" y="1240461"/>
            <a:ext cx="888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20 px</a:t>
            </a:r>
          </a:p>
        </p:txBody>
      </p:sp>
      <p:sp>
        <p:nvSpPr>
          <p:cNvPr id="39" name="Parentesi graffa chiusa 38">
            <a:extLst>
              <a:ext uri="{FF2B5EF4-FFF2-40B4-BE49-F238E27FC236}">
                <a16:creationId xmlns:a16="http://schemas.microsoft.com/office/drawing/2014/main" id="{90049FF8-5B1B-4737-95D2-30C017A6DD3E}"/>
              </a:ext>
            </a:extLst>
          </p:cNvPr>
          <p:cNvSpPr/>
          <p:nvPr/>
        </p:nvSpPr>
        <p:spPr>
          <a:xfrm>
            <a:off x="8895269" y="1324852"/>
            <a:ext cx="104767" cy="835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B041634-D2BC-4C03-A4C5-9C3AF1ACDED8}"/>
              </a:ext>
            </a:extLst>
          </p:cNvPr>
          <p:cNvCxnSpPr/>
          <p:nvPr/>
        </p:nvCxnSpPr>
        <p:spPr>
          <a:xfrm>
            <a:off x="7697337" y="1046328"/>
            <a:ext cx="2001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75B26F-9A00-48A6-8526-0326E36057C5}"/>
              </a:ext>
            </a:extLst>
          </p:cNvPr>
          <p:cNvSpPr txBox="1"/>
          <p:nvPr/>
        </p:nvSpPr>
        <p:spPr>
          <a:xfrm>
            <a:off x="7832653" y="942477"/>
            <a:ext cx="989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2"/>
                </a:solidFill>
              </a:rPr>
              <a:t>58px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3851633-B779-4C36-95DD-856603772B0F}"/>
              </a:ext>
            </a:extLst>
          </p:cNvPr>
          <p:cNvCxnSpPr/>
          <p:nvPr/>
        </p:nvCxnSpPr>
        <p:spPr>
          <a:xfrm>
            <a:off x="7697337" y="846161"/>
            <a:ext cx="0" cy="963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C33C55F-B7A5-4099-BCC7-0C2360B47214}"/>
              </a:ext>
            </a:extLst>
          </p:cNvPr>
          <p:cNvSpPr txBox="1"/>
          <p:nvPr/>
        </p:nvSpPr>
        <p:spPr>
          <a:xfrm>
            <a:off x="7393950" y="784456"/>
            <a:ext cx="1125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FF00"/>
                </a:solidFill>
              </a:rPr>
              <a:t>29px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Header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84010C-72E7-4C2E-9712-596347D7F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" t="18241" r="1848" b="31305"/>
          <a:stretch/>
        </p:blipFill>
        <p:spPr>
          <a:xfrm>
            <a:off x="4297790" y="208721"/>
            <a:ext cx="6734646" cy="1960336"/>
          </a:xfrm>
          <a:prstGeom prst="rect">
            <a:avLst/>
          </a:prstGeom>
        </p:spPr>
      </p:pic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6FA68B7B-F497-461D-817F-1A33E8BD1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2189336"/>
            <a:ext cx="8151126" cy="4658525"/>
          </a:xfrm>
        </p:spPr>
        <p:txBody>
          <a:bodyPr>
            <a:normAutofit/>
          </a:bodyPr>
          <a:lstStyle/>
          <a:p>
            <a:r>
              <a:rPr lang="it-IT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HTML</a:t>
            </a:r>
          </a:p>
          <a:p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"titolo"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Idee per la colazione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profile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"https://cicloposse.com/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/uploads/2016/03/blank-profile-picture-973460_960_720.png"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Elena Volpe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ultima modifica: ieri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Header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6FA68B7B-F497-461D-817F-1A33E8BD1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4253203" cy="6837723"/>
          </a:xfrm>
        </p:spPr>
        <p:txBody>
          <a:bodyPr>
            <a:normAutofit fontScale="25000" lnSpcReduction="20000"/>
          </a:bodyPr>
          <a:lstStyle/>
          <a:p>
            <a:r>
              <a:rPr lang="it-IT" sz="8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CSS</a:t>
            </a:r>
          </a:p>
          <a:p>
            <a:r>
              <a:rPr lang="it-IT" sz="4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"https://www.almaphysio.com/</a:t>
            </a:r>
            <a:r>
              <a:rPr lang="it-IT" sz="4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it-IT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/uploads/breakfast-in-barcelona-1080x675.jpeg"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'Times New Roman'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3em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800px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4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4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4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#overlay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.3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it-IT" sz="4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4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664BAD-57F7-461B-81AF-92C9013DD1F9}"/>
              </a:ext>
            </a:extLst>
          </p:cNvPr>
          <p:cNvSpPr txBox="1"/>
          <p:nvPr/>
        </p:nvSpPr>
        <p:spPr>
          <a:xfrm>
            <a:off x="8199783" y="228600"/>
            <a:ext cx="3989169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#titolo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text-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align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: center;</a:t>
            </a:r>
            <a:b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#profile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-top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29px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#profile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58px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7F104CE-79C3-45E0-9A80-D879B3CD7F7C}"/>
              </a:ext>
            </a:extLst>
          </p:cNvPr>
          <p:cNvCxnSpPr/>
          <p:nvPr/>
        </p:nvCxnSpPr>
        <p:spPr>
          <a:xfrm>
            <a:off x="7991061" y="10138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65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371694"/>
            <a:ext cx="8154174" cy="6476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600" dirty="0"/>
              <a:t>HTML</a:t>
            </a:r>
          </a:p>
          <a:p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"www.home.it"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"www.creator.it"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Creator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"www.news.it"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News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"www.links.it"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Links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365300B-8749-4E56-BD55-1F54A3ADF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" t="11015" r="2093" b="81758"/>
          <a:stretch/>
        </p:blipFill>
        <p:spPr>
          <a:xfrm>
            <a:off x="4037826" y="10138"/>
            <a:ext cx="8151126" cy="3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371694"/>
            <a:ext cx="4037841" cy="6476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600" dirty="0"/>
              <a:t>CSS</a:t>
            </a:r>
          </a:p>
          <a:p>
            <a:r>
              <a:rPr lang="it-IT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#menu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#menu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365300B-8749-4E56-BD55-1F54A3ADF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" t="11015" r="2093" b="81758"/>
          <a:stretch/>
        </p:blipFill>
        <p:spPr>
          <a:xfrm>
            <a:off x="4039350" y="20275"/>
            <a:ext cx="8151126" cy="34127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B429AB-3E4A-4141-9E28-891B801097AF}"/>
              </a:ext>
            </a:extLst>
          </p:cNvPr>
          <p:cNvSpPr txBox="1"/>
          <p:nvPr/>
        </p:nvSpPr>
        <p:spPr>
          <a:xfrm>
            <a:off x="8075652" y="586855"/>
            <a:ext cx="41133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wheat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.6em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60%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AFDF8ED-5C1D-4953-953A-644797F9B65B}"/>
              </a:ext>
            </a:extLst>
          </p:cNvPr>
          <p:cNvCxnSpPr/>
          <p:nvPr/>
        </p:nvCxnSpPr>
        <p:spPr>
          <a:xfrm>
            <a:off x="7921487" y="361551"/>
            <a:ext cx="0" cy="6506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5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7FBFF63-9406-4BB0-9EBD-6BA8399D1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20258" b="4153"/>
          <a:stretch/>
        </p:blipFill>
        <p:spPr>
          <a:xfrm>
            <a:off x="5254282" y="15709"/>
            <a:ext cx="5037798" cy="6832153"/>
          </a:xfr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42E72B-0206-4C97-A9B3-432636A8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4037836" cy="6858000"/>
          </a:xfrm>
        </p:spPr>
        <p:txBody>
          <a:bodyPr>
            <a:normAutofit fontScale="47500" lnSpcReduction="20000"/>
          </a:bodyPr>
          <a:lstStyle/>
          <a:p>
            <a:r>
              <a:rPr lang="it-IT" dirty="0"/>
              <a:t>HTML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"indice"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"contenuti"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"sezione1"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"colazione"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Pancakes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"ricetta"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"occorrente"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Occorrente: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Burro 25g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Uova 2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Lievito in polvere per dolci 6g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Farina 00 125g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Latte intero 200g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Zucchero 15g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"https://ricetta.it/Uploads/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/pancake-in-bottiglia.jpg"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DD56A6C-E350-48DA-9ABF-924191282251}"/>
              </a:ext>
            </a:extLst>
          </p:cNvPr>
          <p:cNvSpPr txBox="1"/>
          <p:nvPr/>
        </p:nvSpPr>
        <p:spPr>
          <a:xfrm>
            <a:off x="8212514" y="10138"/>
            <a:ext cx="397948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"sezione2"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"colazione"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Latte e biscotti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"ricetta"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"occorrente"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Occorrente: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Latte q.b.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Biscotti q.b.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"https://cdn.dottorgadget.it/blog/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/uploads/2016/10/bicchiere-per-latte-e-biscotti-770x513.jpg"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"sezione3"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"colazione"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Porridge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"ricetta"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"occorrente"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Occorrente: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Fiocchi di Avena 160g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Acqua 160g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Sale fino q.b.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Miele 1 cucchiaio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Latte intero 200g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"https://blog.giallozafferano.it/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dulcisinforno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/uploads/2019/08/Porridge-ricetta-1161.jpg"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7265225-67E7-4F8E-9464-B5CC95A2C88D}"/>
              </a:ext>
            </a:extLst>
          </p:cNvPr>
          <p:cNvCxnSpPr/>
          <p:nvPr/>
        </p:nvCxnSpPr>
        <p:spPr>
          <a:xfrm>
            <a:off x="8075653" y="10137"/>
            <a:ext cx="0" cy="685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80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1658</Words>
  <Application>Microsoft Office PowerPoint</Application>
  <PresentationFormat>Widescreen</PresentationFormat>
  <Paragraphs>305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MHW1</vt:lpstr>
      <vt:lpstr>Descrizione del progetto</vt:lpstr>
      <vt:lpstr>Layout complessivo HTML+CSS</vt:lpstr>
      <vt:lpstr>Header</vt:lpstr>
      <vt:lpstr>Header</vt:lpstr>
      <vt:lpstr>Menù navigazione</vt:lpstr>
      <vt:lpstr>Menù navigazione</vt:lpstr>
      <vt:lpstr>Sezione contenuti</vt:lpstr>
      <vt:lpstr>Sezione contenuti</vt:lpstr>
      <vt:lpstr>Sezione contenuti</vt:lpstr>
      <vt:lpstr>Sezione contenuti</vt:lpstr>
      <vt:lpstr>Footer</vt:lpstr>
      <vt:lpstr>Visione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Elena Volpe</cp:lastModifiedBy>
  <cp:revision>29</cp:revision>
  <dcterms:created xsi:type="dcterms:W3CDTF">2021-03-24T16:57:46Z</dcterms:created>
  <dcterms:modified xsi:type="dcterms:W3CDTF">2022-03-30T11:13:26Z</dcterms:modified>
</cp:coreProperties>
</file>