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ger.de/en/software/ap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ger.de/api/v2/exerciseimag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reference/#/operations/get-track" TargetMode="External"/><Relationship Id="rId2" Type="http://schemas.openxmlformats.org/officeDocument/2006/relationships/hyperlink" Target="https://developer.spotify.com/documentation/web-ap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Elena Volpe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1000001186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27/04/2022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Integrazione nel mhw1 di 2 API </a:t>
            </a:r>
            <a:r>
              <a:rPr lang="it-IT" sz="2000" dirty="0" err="1"/>
              <a:t>Rest</a:t>
            </a:r>
            <a:r>
              <a:rPr lang="it-IT" sz="2000" dirty="0"/>
              <a:t>:</a:t>
            </a:r>
          </a:p>
          <a:p>
            <a:r>
              <a:rPr lang="it-IT" sz="2000" dirty="0" err="1"/>
              <a:t>Wger</a:t>
            </a:r>
            <a:r>
              <a:rPr lang="it-IT" sz="2000" dirty="0"/>
              <a:t> (senza autenticazione)</a:t>
            </a:r>
          </a:p>
          <a:p>
            <a:r>
              <a:rPr lang="it-IT" sz="2000" dirty="0"/>
              <a:t>Spotify (con autenticazione del tipo Oauth2)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Wger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68" y="0"/>
            <a:ext cx="4034784" cy="6868137"/>
          </a:xfrm>
        </p:spPr>
        <p:txBody>
          <a:bodyPr anchor="ctr">
            <a:normAutofit fontScale="92500" lnSpcReduction="20000"/>
          </a:bodyPr>
          <a:lstStyle/>
          <a:p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GenerateExcercise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restURLExe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url_mainimage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//eseguo il fetch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restURLExe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onResponseExercise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onJsonExercise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onResponseExercise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onJsonExercise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gallery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gallery-view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gallery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//svuoto prima la galleria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random_number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random_number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gallery_img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gallery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BC6CFE-2663-4783-ACFA-DF41082D2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17" t="23556" r="30852" b="22074"/>
          <a:stretch/>
        </p:blipFill>
        <p:spPr>
          <a:xfrm>
            <a:off x="4037827" y="10138"/>
            <a:ext cx="4116350" cy="31291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654E3C-4575-4902-A4F0-C426CF8967DC}"/>
              </a:ext>
            </a:extLst>
          </p:cNvPr>
          <p:cNvSpPr txBox="1"/>
          <p:nvPr/>
        </p:nvSpPr>
        <p:spPr>
          <a:xfrm>
            <a:off x="4037829" y="3227249"/>
            <a:ext cx="4113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3"/>
              </a:rPr>
              <a:t>https://wger.de/en/software/api</a:t>
            </a:r>
            <a:endParaRPr lang="it-IT" dirty="0"/>
          </a:p>
          <a:p>
            <a:r>
              <a:rPr lang="it-IT" dirty="0"/>
              <a:t>Tali API </a:t>
            </a:r>
            <a:r>
              <a:rPr lang="it-IT" dirty="0" err="1"/>
              <a:t>Rest</a:t>
            </a:r>
            <a:r>
              <a:rPr lang="it-IT" dirty="0"/>
              <a:t> non richiedevano alcuna autenticazione o necessitavano di una API key.</a:t>
            </a:r>
          </a:p>
          <a:p>
            <a:r>
              <a:rPr lang="it-IT" dirty="0"/>
              <a:t>Io mi sono limitata all’utilizzo delle API non richiedenti alcuna autenticazione.</a:t>
            </a:r>
          </a:p>
          <a:p>
            <a:endParaRPr lang="it-IT" u="sng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066157A-9DE6-450E-A324-5D0EF8B974DA}"/>
              </a:ext>
            </a:extLst>
          </p:cNvPr>
          <p:cNvCxnSpPr>
            <a:cxnSpLocks/>
          </p:cNvCxnSpPr>
          <p:nvPr/>
        </p:nvCxnSpPr>
        <p:spPr>
          <a:xfrm>
            <a:off x="8149600" y="-19679"/>
            <a:ext cx="0" cy="6887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8F7C098-5DB9-46C3-AD38-BD2FDD5AE6A0}"/>
              </a:ext>
            </a:extLst>
          </p:cNvPr>
          <p:cNvSpPr txBox="1"/>
          <p:nvPr/>
        </p:nvSpPr>
        <p:spPr>
          <a:xfrm>
            <a:off x="4001617" y="4945223"/>
            <a:ext cx="41117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//keys per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wger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url_mainimage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"https://wger.de/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/v2/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exerciseimage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/?format=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json&amp;is_main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=True"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64DD05AE-919E-4A24-A4E3-966AF81B66FA}"/>
              </a:ext>
            </a:extLst>
          </p:cNvPr>
          <p:cNvCxnSpPr/>
          <p:nvPr/>
        </p:nvCxnSpPr>
        <p:spPr>
          <a:xfrm>
            <a:off x="4037826" y="4945223"/>
            <a:ext cx="411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Wger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L’utilizzo di queste API consiste nel generare un’immagine di un esercizio casuale conseguente alla pressione del pulsante «genera un esercizio» presente alla fine della pagina, dopo la sezione dei contenuti.</a:t>
            </a:r>
          </a:p>
          <a:p>
            <a:pPr marL="0" indent="0">
              <a:buNone/>
            </a:pPr>
            <a:r>
              <a:rPr lang="it-IT" sz="2000" dirty="0"/>
              <a:t>Nel momento in cui viene premuto il bottone, viene inviata la richiesta al sito, la risposta sarà </a:t>
            </a:r>
            <a:r>
              <a:rPr lang="it-IT" sz="2000" dirty="0" err="1"/>
              <a:t>l’url</a:t>
            </a:r>
            <a:r>
              <a:rPr lang="it-IT" sz="2000" dirty="0"/>
              <a:t> di una delle «</a:t>
            </a:r>
            <a:r>
              <a:rPr lang="it-IT" sz="2000" dirty="0" err="1"/>
              <a:t>main</a:t>
            </a:r>
            <a:r>
              <a:rPr lang="it-IT" sz="2000" dirty="0"/>
              <a:t> images» del sito wger.de, successivamente aggiunta dinamicamente al div «</a:t>
            </a:r>
            <a:r>
              <a:rPr lang="it-IT" sz="2000" dirty="0" err="1"/>
              <a:t>gallery-view</a:t>
            </a:r>
            <a:r>
              <a:rPr lang="it-IT" sz="2000" dirty="0"/>
              <a:t>».</a:t>
            </a:r>
          </a:p>
          <a:p>
            <a:pPr marL="0" indent="0">
              <a:buNone/>
            </a:pPr>
            <a:r>
              <a:rPr lang="it-IT" sz="2000" dirty="0"/>
              <a:t>Al seguente link è presente il formato della risposta </a:t>
            </a:r>
            <a:r>
              <a:rPr lang="it-IT" sz="2000" dirty="0">
                <a:hlinkClick r:id="rId2"/>
              </a:rPr>
              <a:t>https://wger.de/api/v2/exerciseimage/</a:t>
            </a: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Spotify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7" y="1253828"/>
            <a:ext cx="4037836" cy="5594033"/>
          </a:xfrm>
        </p:spPr>
        <p:txBody>
          <a:bodyPr anchor="ctr">
            <a:norm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//keys per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spotify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"69b6057ea0034d90801d1a856cdc0200"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"63120e3e05244081ab34c25127f195f6"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urlSpotify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"https://api.spotify.com/v1/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search?type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track&amp;q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9FDF19-B5A7-47B9-B41F-2C99EC33E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21" t="57952" r="30086" b="23913"/>
          <a:stretch/>
        </p:blipFill>
        <p:spPr>
          <a:xfrm>
            <a:off x="5377449" y="-10142"/>
            <a:ext cx="6088302" cy="15187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382CD0-69BF-422C-AD54-4A54CAD6B24E}"/>
              </a:ext>
            </a:extLst>
          </p:cNvPr>
          <p:cNvSpPr txBox="1"/>
          <p:nvPr/>
        </p:nvSpPr>
        <p:spPr>
          <a:xfrm>
            <a:off x="8249478" y="1508631"/>
            <a:ext cx="39394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//richiesta Token Spotify</a:t>
            </a:r>
            <a:endParaRPr lang="it-IT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"https://accounts.spotify.com/api/token"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client_credentials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</a:t>
            </a:r>
            <a:r>
              <a:rPr lang="it-IT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/x-www-</a:t>
            </a:r>
            <a:r>
              <a:rPr lang="it-IT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'Basic '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btoa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onTokenResponse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onTokenJson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onTokenJson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onTokenResponse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3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FD152C3-4BAF-4465-8898-D250A6CEC875}"/>
              </a:ext>
            </a:extLst>
          </p:cNvPr>
          <p:cNvCxnSpPr>
            <a:cxnSpLocks/>
          </p:cNvCxnSpPr>
          <p:nvPr/>
        </p:nvCxnSpPr>
        <p:spPr>
          <a:xfrm>
            <a:off x="8249478" y="1508630"/>
            <a:ext cx="0" cy="5359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Spotify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10138"/>
            <a:ext cx="3459098" cy="6868138"/>
          </a:xfrm>
        </p:spPr>
        <p:txBody>
          <a:bodyPr anchor="ctr">
            <a:normAutofit/>
          </a:bodyPr>
          <a:lstStyle/>
          <a:p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SearchMusic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//prelevo l'input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titolo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form2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'#canzone'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restURLSpo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urlSpotify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titolo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restURLSpo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onResponseMusic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onJsonMusic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onResponseMusic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259D8D-290C-4ECC-BCAB-5C54A8F90E8A}"/>
              </a:ext>
            </a:extLst>
          </p:cNvPr>
          <p:cNvSpPr txBox="1"/>
          <p:nvPr/>
        </p:nvSpPr>
        <p:spPr>
          <a:xfrm>
            <a:off x="7722704" y="-10142"/>
            <a:ext cx="4466248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onJsonMusic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"#music-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//lo svuoto se c'è già qualcosa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tracks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tracks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albumName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img_album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'track'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img_album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track_img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titolo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titolo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cantante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cantante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nome_album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nome_album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albumName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titolo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cantante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nome_album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playlist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23C4CA2-256D-4600-BD18-A806CCEC407A}"/>
              </a:ext>
            </a:extLst>
          </p:cNvPr>
          <p:cNvCxnSpPr/>
          <p:nvPr/>
        </p:nvCxnSpPr>
        <p:spPr>
          <a:xfrm>
            <a:off x="7613374" y="0"/>
            <a:ext cx="0" cy="6868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Spotify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4" y="710171"/>
            <a:ext cx="6599582" cy="5740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hlinkClick r:id="rId2"/>
              </a:rPr>
              <a:t>https://developer.spotify.com/documentation/web-api/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Tali API </a:t>
            </a:r>
            <a:r>
              <a:rPr lang="it-IT" sz="2000" dirty="0" err="1"/>
              <a:t>Rest</a:t>
            </a:r>
            <a:r>
              <a:rPr lang="it-IT" sz="2000" dirty="0"/>
              <a:t> richiedono l’autenticazione di tipo OAuth2, di conseguenza ho dovuto richiedere il token tramite un metodo POST, inserendo </a:t>
            </a:r>
            <a:r>
              <a:rPr lang="it-IT" sz="2000" dirty="0" err="1"/>
              <a:t>client_id</a:t>
            </a:r>
            <a:r>
              <a:rPr lang="it-IT" sz="2000" dirty="0"/>
              <a:t> e </a:t>
            </a:r>
            <a:r>
              <a:rPr lang="it-IT" sz="2000" dirty="0" err="1"/>
              <a:t>client_secret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>L’API è stata implementata nel sito in modo da , dopo aver inserito un titolo nella barra di ricerca presente a fine pagina , far visualizzare all’utente in tre diversi div (aggiunti dinamicamente nella «music-</a:t>
            </a:r>
            <a:r>
              <a:rPr lang="it-IT" sz="2000" dirty="0" err="1"/>
              <a:t>view</a:t>
            </a:r>
            <a:r>
              <a:rPr lang="it-IT" sz="2000" dirty="0"/>
              <a:t>») titolo, nome del cantante, nome dell’album e immagine dell’album delle prime 3 canzoni ritornate dal fetch.</a:t>
            </a:r>
          </a:p>
          <a:p>
            <a:pPr marL="0" indent="0">
              <a:buNone/>
            </a:pPr>
            <a:r>
              <a:rPr lang="it-IT" sz="2000" dirty="0"/>
              <a:t>Al seguente link è presente il formato della risposta: </a:t>
            </a:r>
            <a:r>
              <a:rPr lang="it-IT" sz="2000" dirty="0">
                <a:hlinkClick r:id="rId3"/>
              </a:rPr>
              <a:t>https://developer.spotify.com/documentation/web-api/reference/#/operations/get-track</a:t>
            </a:r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976</Words>
  <Application>Microsoft Office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MHW3</vt:lpstr>
      <vt:lpstr>Descrizione del progetto</vt:lpstr>
      <vt:lpstr>Wger</vt:lpstr>
      <vt:lpstr>Wger</vt:lpstr>
      <vt:lpstr>Spotify</vt:lpstr>
      <vt:lpstr>Spotify</vt:lpstr>
      <vt:lpstr>Spotify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Elena Volpe</cp:lastModifiedBy>
  <cp:revision>21</cp:revision>
  <dcterms:created xsi:type="dcterms:W3CDTF">2021-03-24T16:57:46Z</dcterms:created>
  <dcterms:modified xsi:type="dcterms:W3CDTF">2022-04-28T14:33:18Z</dcterms:modified>
</cp:coreProperties>
</file>