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5"/>
  </p:normalViewPr>
  <p:slideViewPr>
    <p:cSldViewPr snapToGrid="0" snapToObjects="1">
      <p:cViewPr varScale="1">
        <p:scale>
          <a:sx n="90" d="100"/>
          <a:sy n="90" d="100"/>
        </p:scale>
        <p:origin x="2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42DA-DED2-3E40-A916-C90C8F8FB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A98E3-C3CA-B64B-B7F1-67BBD5168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93815-0DE7-6546-8B37-AF4C8A9D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D53-B37C-F94C-ABDC-501F793580B1}" type="datetimeFigureOut">
              <a:rPr lang="fr-FR" smtClean="0"/>
              <a:t>03/12/2022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51EC2-CD81-8040-B4C7-800D59C9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35B98-3F27-AF48-8391-E3CB4E55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B09E-91E8-9443-B50B-8116FDD175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88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AFC2-6F6D-9447-AA28-83C2E4667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F40AA-7B69-E94A-9E0E-ED6E17B05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FB46C-9FF0-BA40-8F12-94B4DFF7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D53-B37C-F94C-ABDC-501F793580B1}" type="datetimeFigureOut">
              <a:rPr lang="fr-FR" smtClean="0"/>
              <a:t>03/12/2022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571B4-217F-B440-8B59-F89FE4A3C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21F4B-7BA2-314A-B711-5607481E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B09E-91E8-9443-B50B-8116FDD175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66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0D1D2-7B68-B845-A5F2-2E66A8F56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86EAE-DC31-6647-AAF6-37C2765B8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6DB7E-4277-2245-A0D4-8FDEFF3E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D53-B37C-F94C-ABDC-501F793580B1}" type="datetimeFigureOut">
              <a:rPr lang="fr-FR" smtClean="0"/>
              <a:t>03/12/2022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C6D71-401A-094C-ADD2-3D0B3DD4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DF603-8240-3343-AEE8-D795A431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B09E-91E8-9443-B50B-8116FDD175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38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7308-C3F3-294F-B8F0-5C13B07B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19E2-C354-A440-849C-0988D3853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CC127-11D4-AA43-86E8-7B39E6B1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D53-B37C-F94C-ABDC-501F793580B1}" type="datetimeFigureOut">
              <a:rPr lang="fr-FR" smtClean="0"/>
              <a:t>03/12/2022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72223-607C-2649-8E46-9EBA7E0D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CCD6A-56C0-BE49-8B73-92A71886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B09E-91E8-9443-B50B-8116FDD175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22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6B28-8427-4C48-8EBD-91805EBE0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A76D6-006A-2D4F-990C-DB1005AC1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3F5E4-E274-3F49-B3A3-E723637C5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D53-B37C-F94C-ABDC-501F793580B1}" type="datetimeFigureOut">
              <a:rPr lang="fr-FR" smtClean="0"/>
              <a:t>03/12/2022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C31E-19CD-2B41-97CE-C3B1EB0C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B854E-68E3-6442-BE72-A53CC132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B09E-91E8-9443-B50B-8116FDD175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58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81EF-C9EA-E143-89A6-CEB4A7B9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24E25-446C-1949-8B79-AAD71CDD1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D6370-50C8-C542-81FF-66FA0D42D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0EFDA-37EB-544F-9B33-F6088959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D53-B37C-F94C-ABDC-501F793580B1}" type="datetimeFigureOut">
              <a:rPr lang="fr-FR" smtClean="0"/>
              <a:t>03/12/2022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42D3C-3793-9449-AFD2-B842AFB5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4E6A4-A335-C849-84D9-4FD8AB32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B09E-91E8-9443-B50B-8116FDD175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62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1510-596A-7E40-890E-D131B783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C0321-0631-7C41-8691-6C77C8231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CAA97-01DC-8E4E-9B56-6AF32CB09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6AB891-383A-464B-AD55-91ADE33D5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6AFE06-A532-C142-85F5-1DF5DA1D2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3B061A-9BBF-3549-939C-CDA568BFE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D53-B37C-F94C-ABDC-501F793580B1}" type="datetimeFigureOut">
              <a:rPr lang="fr-FR" smtClean="0"/>
              <a:t>03/12/2022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9F392-D903-B24D-8937-5612D667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B7C5D-6110-394A-858F-96A66B75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B09E-91E8-9443-B50B-8116FDD175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55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2594-0794-E24C-A4EC-5F4ED5AA5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7751E-7226-E945-9891-FAFB9B83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D53-B37C-F94C-ABDC-501F793580B1}" type="datetimeFigureOut">
              <a:rPr lang="fr-FR" smtClean="0"/>
              <a:t>03/12/2022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65398-D109-0B44-B2B0-E0140266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1BC44-9D53-C548-B5CB-A0B8E0C3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B09E-91E8-9443-B50B-8116FDD175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3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1DD061-FA13-FE4F-8298-33E77559D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D53-B37C-F94C-ABDC-501F793580B1}" type="datetimeFigureOut">
              <a:rPr lang="fr-FR" smtClean="0"/>
              <a:t>03/12/2022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C3573B-6BD2-AF4A-9701-C92E2E1A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C5F5E-4CCF-424A-8AA2-3E8FFFF5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B09E-91E8-9443-B50B-8116FDD175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71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5C5B-5ED3-1E46-B6B6-5FB67268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9FBA6-84E0-2E41-8867-781357A9C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1D59E-3BD2-3F46-8075-675D05306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C52DD-D7F6-024D-9E72-BEA6EE80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D53-B37C-F94C-ABDC-501F793580B1}" type="datetimeFigureOut">
              <a:rPr lang="fr-FR" smtClean="0"/>
              <a:t>03/12/2022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F1E3C-5BCA-804D-909B-6D4D3C52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8C490-5CDD-7344-A52F-F5D6DBBB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B09E-91E8-9443-B50B-8116FDD175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40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8996-6029-0B49-B3FF-F13DEBBB8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34B19-C219-8245-BAAE-E15BCFF55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16432-D1A0-5640-837F-4C104A423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9163C-2A46-4043-B8B8-679A2098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D53-B37C-F94C-ABDC-501F793580B1}" type="datetimeFigureOut">
              <a:rPr lang="fr-FR" smtClean="0"/>
              <a:t>03/12/2022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18F88-7411-3044-B2AD-A76C3A0F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36916-1C4F-0E40-B459-C711CCB2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B09E-91E8-9443-B50B-8116FDD175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87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FFC31-4A96-D44D-93A1-8387246B1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BF9E4-107B-674E-8AB0-87D16C5F8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8900B-F75C-4643-8C07-E68A763C8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4CD53-B37C-F94C-ABDC-501F793580B1}" type="datetimeFigureOut">
              <a:rPr lang="fr-FR" smtClean="0"/>
              <a:t>03/12/2022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FF057-E194-8949-8AEC-997D3BA75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11615-F812-ED44-A6E1-8039F39F7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8B09E-91E8-9443-B50B-8116FDD175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44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C00E-183A-CB49-9AE4-48B73FF858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KAKO GIT FUNKCIONISE?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504AD-C903-6540-9898-C64DEF2F59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Elena </a:t>
            </a:r>
            <a:r>
              <a:rPr lang="fr-FR" dirty="0" err="1"/>
              <a:t>Vucenic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7528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D57E53-1BE6-E546-9410-A65837E6EDBB}"/>
              </a:ext>
            </a:extLst>
          </p:cNvPr>
          <p:cNvSpPr/>
          <p:nvPr/>
        </p:nvSpPr>
        <p:spPr>
          <a:xfrm>
            <a:off x="0" y="4889500"/>
            <a:ext cx="12192000" cy="76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1D3814F-6943-4942-A9FF-7C6977AA28DC}"/>
              </a:ext>
            </a:extLst>
          </p:cNvPr>
          <p:cNvGrpSpPr/>
          <p:nvPr/>
        </p:nvGrpSpPr>
        <p:grpSpPr>
          <a:xfrm>
            <a:off x="4838700" y="2743200"/>
            <a:ext cx="3086100" cy="2146300"/>
            <a:chOff x="3848100" y="2463800"/>
            <a:chExt cx="3556000" cy="22479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E1A50E4-0834-C041-838D-FF084786F7F4}"/>
                </a:ext>
              </a:extLst>
            </p:cNvPr>
            <p:cNvCxnSpPr/>
            <p:nvPr/>
          </p:nvCxnSpPr>
          <p:spPr>
            <a:xfrm>
              <a:off x="3848100" y="2463800"/>
              <a:ext cx="3556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5C25421-415E-2847-90A4-4E0D8A298EB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00" y="2463800"/>
              <a:ext cx="0" cy="2247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9EC3FA-DF6A-5A49-813A-E1563646F56A}"/>
                </a:ext>
              </a:extLst>
            </p:cNvPr>
            <p:cNvCxnSpPr>
              <a:cxnSpLocks/>
            </p:cNvCxnSpPr>
            <p:nvPr/>
          </p:nvCxnSpPr>
          <p:spPr>
            <a:xfrm>
              <a:off x="7404100" y="2463800"/>
              <a:ext cx="0" cy="2247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0A37A02-BF5A-0548-A0CA-7297C0196F0B}"/>
              </a:ext>
            </a:extLst>
          </p:cNvPr>
          <p:cNvSpPr/>
          <p:nvPr/>
        </p:nvSpPr>
        <p:spPr>
          <a:xfrm>
            <a:off x="5314950" y="2343150"/>
            <a:ext cx="8001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7417B14-15C7-8B4E-8FDC-E08C1202EA6A}"/>
              </a:ext>
            </a:extLst>
          </p:cNvPr>
          <p:cNvSpPr/>
          <p:nvPr/>
        </p:nvSpPr>
        <p:spPr>
          <a:xfrm>
            <a:off x="6718300" y="2343150"/>
            <a:ext cx="8001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C2E91B-5EA0-3F49-A890-6633F6D7F957}"/>
              </a:ext>
            </a:extLst>
          </p:cNvPr>
          <p:cNvSpPr/>
          <p:nvPr/>
        </p:nvSpPr>
        <p:spPr>
          <a:xfrm>
            <a:off x="3498851" y="4527550"/>
            <a:ext cx="800100" cy="800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62ED3-F801-C64C-9B45-555BF5418DC3}"/>
              </a:ext>
            </a:extLst>
          </p:cNvPr>
          <p:cNvSpPr/>
          <p:nvPr/>
        </p:nvSpPr>
        <p:spPr>
          <a:xfrm>
            <a:off x="2330450" y="4527550"/>
            <a:ext cx="800100" cy="800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E94986-A89D-554B-BF39-1F5A5AFF01F2}"/>
              </a:ext>
            </a:extLst>
          </p:cNvPr>
          <p:cNvSpPr/>
          <p:nvPr/>
        </p:nvSpPr>
        <p:spPr>
          <a:xfrm>
            <a:off x="10648949" y="4527550"/>
            <a:ext cx="800100" cy="800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AD732F-2302-8740-92DC-C593710B5D48}"/>
              </a:ext>
            </a:extLst>
          </p:cNvPr>
          <p:cNvSpPr/>
          <p:nvPr/>
        </p:nvSpPr>
        <p:spPr>
          <a:xfrm>
            <a:off x="6381749" y="4527550"/>
            <a:ext cx="800100" cy="800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0AB50A-5D2F-A04B-A13D-973ABE1A65C6}"/>
              </a:ext>
            </a:extLst>
          </p:cNvPr>
          <p:cNvSpPr/>
          <p:nvPr/>
        </p:nvSpPr>
        <p:spPr>
          <a:xfrm>
            <a:off x="161928" y="5121275"/>
            <a:ext cx="1800221" cy="412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Grana MAIN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5B9CA4-D44B-AD47-814B-40FDED75E5C5}"/>
              </a:ext>
            </a:extLst>
          </p:cNvPr>
          <p:cNvSpPr/>
          <p:nvPr/>
        </p:nvSpPr>
        <p:spPr>
          <a:xfrm>
            <a:off x="5048250" y="1388270"/>
            <a:ext cx="2876550" cy="412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Grana NAS_RAD/NECIJI_RAD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7C368C-589E-6A45-ABC1-374BBF393ACF}"/>
              </a:ext>
            </a:extLst>
          </p:cNvPr>
          <p:cNvSpPr/>
          <p:nvPr/>
        </p:nvSpPr>
        <p:spPr>
          <a:xfrm>
            <a:off x="4298951" y="2068513"/>
            <a:ext cx="4259262" cy="137477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427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67 0.00532 L 0.1293 0.00532 C 0.19323 0.00532 0.27227 0.09468 0.27227 0.16736 L 0.27227 0.3294 " pathEditMode="relative" rAng="0" ptsTypes="AAAA">
                                      <p:cBhvr>
                                        <p:cTn id="5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97" y="1620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0.08373 0 C 0.12123 0 0.16758 0.08634 0.16758 0.15648 L 0.16758 0.31296 " pathEditMode="relative" rAng="0" ptsTypes="AAAA">
                                      <p:cBhvr>
                                        <p:cTn id="5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72" y="1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9A9F-CC72-A74C-AF72-58B5926E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0" y="2708274"/>
            <a:ext cx="4090988" cy="1325563"/>
          </a:xfrm>
        </p:spPr>
        <p:txBody>
          <a:bodyPr/>
          <a:lstStyle/>
          <a:p>
            <a:r>
              <a:rPr lang="fr-FR" dirty="0" err="1"/>
              <a:t>Hvala</a:t>
            </a:r>
            <a:r>
              <a:rPr lang="fr-FR" dirty="0"/>
              <a:t> na </a:t>
            </a:r>
            <a:r>
              <a:rPr lang="fr-FR" dirty="0" err="1"/>
              <a:t>paznji</a:t>
            </a:r>
            <a:r>
              <a:rPr lang="fr-F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2416907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KAKO GIT FUNKCIONISE?</vt:lpstr>
      <vt:lpstr>PowerPoint Presentation</vt:lpstr>
      <vt:lpstr>Hvala na paznji!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KAKO GIT FUNKCIONISE?</dc:title>
  <dc:creator>Microsoft Office User</dc:creator>
  <cp:lastModifiedBy>Microsoft Office User</cp:lastModifiedBy>
  <cp:revision>2</cp:revision>
  <dcterms:created xsi:type="dcterms:W3CDTF">2022-12-03T11:17:02Z</dcterms:created>
  <dcterms:modified xsi:type="dcterms:W3CDTF">2022-12-03T11:35:22Z</dcterms:modified>
</cp:coreProperties>
</file>