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5143500" type="screen16x9"/>
  <p:notesSz cx="6858000" cy="9144000"/>
  <p:embeddedFontLst>
    <p:embeddedFont>
      <p:font typeface="Exo" panose="020B0604020202020204" charset="0"/>
      <p:regular r:id="rId9"/>
      <p:bold r:id="rId10"/>
      <p:italic r:id="rId11"/>
      <p:boldItalic r:id="rId12"/>
    </p:embeddedFont>
    <p:embeddedFont>
      <p:font typeface="PT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BD5B93-2ED8-4F37-BCD3-3A2E4D043B4F}">
  <a:tblStyle styleId="{87BD5B93-2ED8-4F37-BCD3-3A2E4D043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87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 smtClean="0"/>
              <a:t>პრეზენტატორი ელენე მალაყმაძე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/>
              <a:t>GOA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CPU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/>
              <a:t>CPU (CENTRAL PROCESSING UNIT)</a:t>
            </a:r>
            <a:r>
              <a:rPr lang="ka-GE" sz="1600" dirty="0"/>
              <a:t> </a:t>
            </a:r>
            <a:r>
              <a:rPr lang="ka-GE" sz="1600" dirty="0" smtClean="0"/>
              <a:t>არის კომპიყტერის „ტვინი“ რომელიც პასუხის მგებელია ყველა გამოთვლაზე,ის ასრყლებს ინსტრყქციებს პროგრამებიდა და ახდენს მათ გადამყშავებას,</a:t>
            </a:r>
            <a:r>
              <a:rPr lang="en-US" sz="1600" dirty="0" smtClean="0"/>
              <a:t>CPU</a:t>
            </a:r>
            <a:r>
              <a:rPr lang="ka-GE" sz="1600" dirty="0" smtClean="0"/>
              <a:t>-ს სიჩქარე იზომება გიგაჰერცებში (</a:t>
            </a:r>
            <a:r>
              <a:rPr lang="en-US" sz="1600" dirty="0" smtClean="0"/>
              <a:t>GHz</a:t>
            </a:r>
            <a:r>
              <a:rPr lang="ka-GE" sz="1600" dirty="0" smtClean="0"/>
              <a:t>) და განსაზღვრავს რამდენი ოპერაციის შესრულება შეუძლია წამში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59" y="2778869"/>
            <a:ext cx="2232853" cy="16613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453061" y="337055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</a:rPr>
              <a:t>RAM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348775" y="974818"/>
            <a:ext cx="4964578" cy="16667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RAM (random access memory)</a:t>
            </a:r>
            <a:r>
              <a:rPr lang="ka-GE" dirty="0" smtClean="0"/>
              <a:t>არის დროებითი მეხსიერება რომელიც გამოიყენება მონაცემების სწრაფი მიღებისა და გადამყშავებისთის</a:t>
            </a:r>
            <a:r>
              <a:rPr lang="en-US" dirty="0"/>
              <a:t> </a:t>
            </a:r>
            <a:r>
              <a:rPr lang="en-US" dirty="0" smtClean="0"/>
              <a:t>RAM </a:t>
            </a:r>
            <a:r>
              <a:rPr lang="ka-GE" dirty="0" smtClean="0"/>
              <a:t>ინახავს პროგრამების და მონაცემების მონაცემს,რომელიც </a:t>
            </a:r>
            <a:r>
              <a:rPr lang="en-US" dirty="0" smtClean="0"/>
              <a:t>CPU</a:t>
            </a:r>
            <a:r>
              <a:rPr lang="ka-GE" dirty="0" smtClean="0"/>
              <a:t>ს ჭირდება სწრაფი მიღებისა და გადამყშავებისთის </a:t>
            </a:r>
            <a:r>
              <a:rPr lang="en-US" dirty="0" smtClean="0"/>
              <a:t>RAM </a:t>
            </a:r>
            <a:r>
              <a:rPr lang="ka-GE" dirty="0" smtClean="0"/>
              <a:t>ის მოცულობა იზომება გიგაბაიტებში და პირდაპირ გავლენას ახდენს სისტემის სისწრაფეზე</a:t>
            </a: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67" y="2927308"/>
            <a:ext cx="2743438" cy="1379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267736" y="336936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</a:rPr>
              <a:t>GPU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325792" y="1126318"/>
            <a:ext cx="4344300" cy="253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GPU(GRAPHICS PROCESSING UNIT)</a:t>
            </a:r>
            <a:r>
              <a:rPr lang="ka-GE" dirty="0" smtClean="0"/>
              <a:t>სპეციალიზირებული პროცესია რომელიც გამოიყენება გარფიკული და ვიზვალური ინფორმაციის დამუშავებისთვის </a:t>
            </a:r>
            <a:r>
              <a:rPr lang="en-US" dirty="0" smtClean="0"/>
              <a:t>GPU</a:t>
            </a:r>
            <a:r>
              <a:rPr lang="ka-GE" dirty="0" smtClean="0"/>
              <a:t> ს აქვს მრავალი ბირთვი რაც მას საშუალებას აძლევს პარალელურად დაამუშაოს დიდი რაოდენობის მონაცემები,რაც საჭიროა გარაფიკის და ვიდეოების დასამუშავებლად</a:t>
            </a:r>
            <a:r>
              <a:rPr lang="ka-GE" dirty="0" smtClean="0"/>
              <a:t>,გამოიყენება არა მხოლოდ თამაშებისთის არამედ</a:t>
            </a:r>
            <a:r>
              <a:rPr lang="en-US" dirty="0" smtClean="0"/>
              <a:t>AI</a:t>
            </a:r>
            <a:r>
              <a:rPr lang="ka-GE" dirty="0" smtClean="0"/>
              <a:t> ალგორითების და სამეცნიერო თვალსაზრისისთვის</a:t>
            </a:r>
            <a:endParaRPr lang="ka-GE" dirty="0" smtClean="0"/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15" y="2558955"/>
            <a:ext cx="2720576" cy="14326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267736" y="336936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 smtClean="0">
                <a:solidFill>
                  <a:schemeClr val="accent2"/>
                </a:solidFill>
              </a:rPr>
              <a:t>დასკვნა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325792" y="1126318"/>
            <a:ext cx="4344300" cy="253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CPU </a:t>
            </a:r>
            <a:r>
              <a:rPr lang="ka-GE" dirty="0" smtClean="0"/>
              <a:t>იღებს მონაცემებს </a:t>
            </a:r>
            <a:r>
              <a:rPr lang="en-US" dirty="0" smtClean="0"/>
              <a:t>RAM </a:t>
            </a:r>
            <a:r>
              <a:rPr lang="ka-GE" dirty="0" smtClean="0"/>
              <a:t>იდან და აწარმოებს გამოთვლებს თუ მონაცემები მოითხოვს რთულ ვიზვალურ და 3</a:t>
            </a:r>
            <a:r>
              <a:rPr lang="en-US" dirty="0" smtClean="0"/>
              <a:t>D</a:t>
            </a:r>
            <a:r>
              <a:rPr lang="ka-GE" dirty="0" smtClean="0"/>
              <a:t> გამოთვლებს </a:t>
            </a:r>
            <a:r>
              <a:rPr lang="en-US" dirty="0" smtClean="0"/>
              <a:t>CPU</a:t>
            </a:r>
            <a:r>
              <a:rPr lang="ka-GE" dirty="0" smtClean="0"/>
              <a:t> ავლებს მათ </a:t>
            </a:r>
            <a:r>
              <a:rPr lang="en-US" dirty="0" smtClean="0"/>
              <a:t>GPU </a:t>
            </a:r>
            <a:r>
              <a:rPr lang="ka-GE" dirty="0" smtClean="0"/>
              <a:t>ზე </a:t>
            </a:r>
            <a:r>
              <a:rPr lang="en-US" dirty="0" smtClean="0"/>
              <a:t>RAM </a:t>
            </a:r>
            <a:r>
              <a:rPr lang="ka-GE" dirty="0" smtClean="0"/>
              <a:t>უზრუნველყოფს რომ მონაცემები სწრაფად მიეწოდოს </a:t>
            </a:r>
            <a:r>
              <a:rPr lang="en-US" dirty="0" smtClean="0"/>
              <a:t>CPU </a:t>
            </a:r>
            <a:r>
              <a:rPr lang="ka-GE" dirty="0" smtClean="0"/>
              <a:t>ს და </a:t>
            </a:r>
            <a:r>
              <a:rPr lang="en-US" dirty="0" smtClean="0"/>
              <a:t>GPU </a:t>
            </a:r>
            <a:r>
              <a:rPr lang="ka-GE" dirty="0" smtClean="0"/>
              <a:t>ს სამუშაოსთის</a:t>
            </a:r>
            <a:endParaRPr lang="ka-GE" dirty="0" smtClean="0"/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552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630654" y="1817195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>
                <a:solidFill>
                  <a:schemeClr val="accent2"/>
                </a:solidFill>
              </a:rPr>
              <a:t>მადლობა</a:t>
            </a:r>
            <a:r>
              <a:rPr dirty="0" smtClean="0">
                <a:solidFill>
                  <a:schemeClr val="accent2"/>
                </a:solidFill>
              </a:rPr>
              <a:t> </a:t>
            </a:r>
            <a:r>
              <a:rPr dirty="0" err="1" smtClean="0">
                <a:solidFill>
                  <a:schemeClr val="accent2"/>
                </a:solidFill>
              </a:rPr>
              <a:t>ყურადღბისთის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Heart 2"/>
          <p:cNvSpPr/>
          <p:nvPr/>
        </p:nvSpPr>
        <p:spPr>
          <a:xfrm>
            <a:off x="8348454" y="2046157"/>
            <a:ext cx="540713" cy="53215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161</Words>
  <Application>Microsoft Office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 Condensed Light</vt:lpstr>
      <vt:lpstr>Exo</vt:lpstr>
      <vt:lpstr>PT Sans</vt:lpstr>
      <vt:lpstr>Data Center Business Plan by Slidesgo</vt:lpstr>
      <vt:lpstr>GOA</vt:lpstr>
      <vt:lpstr>CPU</vt:lpstr>
      <vt:lpstr>RAM</vt:lpstr>
      <vt:lpstr>GPU</vt:lpstr>
      <vt:lpstr>დასკვნა</vt:lpstr>
      <vt:lpstr>მადლობა ყურადღბისთის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</dc:title>
  <cp:lastModifiedBy>a-mal</cp:lastModifiedBy>
  <cp:revision>3</cp:revision>
  <dcterms:modified xsi:type="dcterms:W3CDTF">2024-11-01T16:28:44Z</dcterms:modified>
</cp:coreProperties>
</file>