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6" r:id="rId8"/>
    <p:sldId id="267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28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3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AC9C-99DE-C2C7-AFF9-C11304C8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E17-6FBA-C1ED-557C-DCE61B463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CE34E-0976-0910-2A2D-7DB24E83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647A-5AEB-4743-B777-75B0E999E2AA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4BE85-58B8-D5DC-EFF4-EDD53D5D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7C32D-1DDB-BFF2-D5CF-39A83F7B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948A-907C-4845-A1B4-2FB4A2102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89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D567-C0A6-0AF3-0586-06FA04D6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E01B3-9332-2B5C-B4A5-BD1CA2B17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0FA24-0FE5-D7C5-6F72-E67C0A0A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647A-5AEB-4743-B777-75B0E999E2AA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3716-B230-525A-A75E-625940DF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51A41-C161-B294-BBCE-5080EFBF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948A-907C-4845-A1B4-2FB4A2102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11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147A2-B5B4-C100-AC19-E1BDCCA24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26338-1674-110F-03D0-9ADEC19F6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9CFE3-2754-F9E6-97AF-D7165869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647A-5AEB-4743-B777-75B0E999E2AA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126AE-1421-167F-8342-7A7E5245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631A-F9AA-F6B5-CCB8-D2FFC844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948A-907C-4845-A1B4-2FB4A2102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76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61D5-EFDC-24C5-6F43-05057B03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4133-F186-0555-7D53-A6133113E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7AA3D-E614-2C81-C42A-ECEC5B98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647A-5AEB-4743-B777-75B0E999E2AA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50C20-6F47-9F52-3D2E-C2DF2A61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224F7-8DA3-68D5-3F06-AF5B46B7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948A-907C-4845-A1B4-2FB4A2102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0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5913-B907-48C3-2D8A-72620D45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CA5B-B539-6802-4221-143DCB4DA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520CE-E2C6-D7E2-EDA4-7C15F4A9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647A-5AEB-4743-B777-75B0E999E2AA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14666-F331-E116-39C6-1DAD08B1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AED29-29CD-C205-D1A1-17F8C768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948A-907C-4845-A1B4-2FB4A2102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02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49AF-CFB2-6E3D-8879-36C0EBDA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86C15-3E3F-44E2-AC86-DBC7268D7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5F0B8-ABAA-C249-6917-7DA73B4E4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4FEDE-4539-B7B4-5ACD-EAD706C6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647A-5AEB-4743-B777-75B0E999E2AA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2025F-DC6B-1A35-7E5E-2EC27158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A2AD0-A8BD-FADD-DA26-24514A38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948A-907C-4845-A1B4-2FB4A2102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0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6EA1-0A29-1DAA-4BC1-26F2F337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E6FBB-690D-2568-5D9F-C94D7C888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25695-FBDF-5186-EC26-18D646C8B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A735E-93FF-2945-0F6A-3739EAD64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FF3B9-47C5-BD83-3E77-E502A8822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B3E3A-8C4A-7D09-9CB5-469B8A4D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647A-5AEB-4743-B777-75B0E999E2AA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9ADE4-5295-3560-EFE0-DACD0C64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3FB82-B8FE-0675-D262-258805A1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948A-907C-4845-A1B4-2FB4A2102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82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187E-3268-37FB-E0D7-5F52B161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F2B40-C724-5B6F-DCAD-F62DFE00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647A-5AEB-4743-B777-75B0E999E2AA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64E2B-2B33-D4D4-862E-ED1E551F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4E784-A30E-791E-173A-6B20B3A9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948A-907C-4845-A1B4-2FB4A2102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55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592CA-0960-4066-C0FB-6CE3B122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647A-5AEB-4743-B777-75B0E999E2AA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79F5B-391F-742E-C52A-15DE6BCF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4CE31-F4E7-F3A0-2268-79273539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948A-907C-4845-A1B4-2FB4A2102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8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CDBB-0437-0C4A-CA3A-C36D47AA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BABA-E762-2F6B-3533-BB3A2D853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D3E3D-F2CF-6FD4-615B-F2E17C61C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5077B-5E0E-CA53-2481-487EE73D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647A-5AEB-4743-B777-75B0E999E2AA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9EB13-6BB6-2EB1-8DED-89B80D98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FBDAC-B3F5-FB6A-1A1A-33A6A020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948A-907C-4845-A1B4-2FB4A2102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51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788C-8D80-3C09-EEF3-600554E0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3E716-4924-4090-813C-695F0DD1A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E5A7D-277D-4368-D741-DDCA30F3F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05E03-19E0-5DAE-54E6-14FC2593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647A-5AEB-4743-B777-75B0E999E2AA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36199-93F0-BB9C-264A-E859BAED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E5BEC-5A35-12A9-07CC-A7C7B575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948A-907C-4845-A1B4-2FB4A2102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78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54C04-869A-43E7-A03C-04300299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C2D49-0669-D928-C51E-13C3D8ECB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85E14-E517-CC5E-32A6-CCEFB313E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5647A-5AEB-4743-B777-75B0E999E2AA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4159B-5240-4328-8624-D91C09A20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FF6A-1E10-8972-52AB-6A3B738D8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7948A-907C-4845-A1B4-2FB4A2102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88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58EDD9-0685-44E6-9B72-108BB10E1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AB295-73F0-A9D9-28C4-C5530B7D7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446" y="640081"/>
            <a:ext cx="6562262" cy="3849244"/>
          </a:xfrm>
          <a:noFill/>
        </p:spPr>
        <p:txBody>
          <a:bodyPr>
            <a:normAutofit/>
          </a:bodyPr>
          <a:lstStyle/>
          <a:p>
            <a:pPr algn="r"/>
            <a:r>
              <a:rPr lang="en-GB" b="1" dirty="0"/>
              <a:t>Incident Reporting System for Street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EFDA4-9C65-877A-7094-2AC42712D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446" y="4627755"/>
            <a:ext cx="6562262" cy="1590165"/>
          </a:xfrm>
          <a:noFill/>
        </p:spPr>
        <p:txBody>
          <a:bodyPr>
            <a:normAutofit/>
          </a:bodyPr>
          <a:lstStyle/>
          <a:p>
            <a:pPr algn="r"/>
            <a:r>
              <a:rPr lang="en-GB" sz="2000" dirty="0"/>
              <a:t>A Java-based application to improve street safety in the UK</a:t>
            </a:r>
          </a:p>
          <a:p>
            <a:pPr algn="r"/>
            <a:endParaRPr lang="en-GB" sz="2000" dirty="0"/>
          </a:p>
          <a:p>
            <a:pPr algn="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Eleni Christoforidou</a:t>
            </a:r>
          </a:p>
          <a:p>
            <a:pPr algn="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CFG Java Challenge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E222E-7C15-0FF3-13E4-6657CEBCEB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95" r="10124" b="-1"/>
          <a:stretch/>
        </p:blipFill>
        <p:spPr>
          <a:xfrm>
            <a:off x="7552944" y="10"/>
            <a:ext cx="4636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6EC73-14FE-2A86-2553-08CD591C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4" y="2090114"/>
            <a:ext cx="3382890" cy="2481886"/>
          </a:xfrm>
        </p:spPr>
        <p:txBody>
          <a:bodyPr>
            <a:normAutofit/>
          </a:bodyPr>
          <a:lstStyle/>
          <a:p>
            <a:pPr algn="ctr"/>
            <a:r>
              <a:rPr lang="en-GB" sz="4100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09F96-23B4-2EC5-FD20-58ED75113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759" y="521369"/>
            <a:ext cx="6464967" cy="58393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b="1" dirty="0"/>
              <a:t>Data Persistence and Database Integration:</a:t>
            </a:r>
          </a:p>
          <a:p>
            <a:r>
              <a:rPr lang="en-GB" sz="1800" dirty="0"/>
              <a:t>Allow for data persistence as the number of reported incidents grows.</a:t>
            </a:r>
          </a:p>
          <a:p>
            <a:r>
              <a:rPr lang="en-GB" sz="1800" dirty="0"/>
              <a:t>Integrate the application with a database to store, manage, and retrieve incident data.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Graphical User Interface (GUI):</a:t>
            </a:r>
          </a:p>
          <a:p>
            <a:r>
              <a:rPr lang="en-GB" sz="1800" dirty="0"/>
              <a:t>Develop a user-friendly GUI to streamline the process of reporting incidents and visualising data.</a:t>
            </a:r>
          </a:p>
          <a:p>
            <a:r>
              <a:rPr lang="en-GB" sz="1800" dirty="0"/>
              <a:t>Allow user to select the location on a map, or select from a pre-defined location list, rather than typing the location.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Mapping Services Integration:</a:t>
            </a:r>
          </a:p>
          <a:p>
            <a:r>
              <a:rPr lang="en-GB" sz="1800" dirty="0"/>
              <a:t>Integrate with mapping services (e.g., Google Maps) to visualise incident locations and generate heatmaps more effectively.</a:t>
            </a:r>
          </a:p>
          <a:p>
            <a:r>
              <a:rPr lang="en-GB" sz="1800" dirty="0"/>
              <a:t>Enhance the application's ability to identify problem areas and provide actionable insights for local authorities.</a:t>
            </a:r>
          </a:p>
        </p:txBody>
      </p:sp>
    </p:spTree>
    <p:extLst>
      <p:ext uri="{BB962C8B-B14F-4D97-AF65-F5344CB8AC3E}">
        <p14:creationId xmlns:p14="http://schemas.microsoft.com/office/powerpoint/2010/main" val="401613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638B61BD-0EE1-4D29-B894-126CD61C5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reeform: Shape 2070">
            <a:extLst>
              <a:ext uri="{FF2B5EF4-FFF2-40B4-BE49-F238E27FC236}">
                <a16:creationId xmlns:a16="http://schemas.microsoft.com/office/drawing/2014/main" id="{BBC14DD5-C584-4158-BF76-ECE3C6DB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947992 w 12192000"/>
              <a:gd name="connsiteY0" fmla="*/ 2457985 h 6858000"/>
              <a:gd name="connsiteX1" fmla="*/ 5926156 w 12192000"/>
              <a:gd name="connsiteY1" fmla="*/ 2472983 h 6858000"/>
              <a:gd name="connsiteX2" fmla="*/ 6047792 w 12192000"/>
              <a:gd name="connsiteY2" fmla="*/ 2529213 h 6858000"/>
              <a:gd name="connsiteX3" fmla="*/ 5857576 w 12192000"/>
              <a:gd name="connsiteY3" fmla="*/ 2499619 h 6858000"/>
              <a:gd name="connsiteX4" fmla="*/ 5854328 w 12192000"/>
              <a:gd name="connsiteY4" fmla="*/ 2518740 h 6858000"/>
              <a:gd name="connsiteX5" fmla="*/ 6070351 w 12192000"/>
              <a:gd name="connsiteY5" fmla="*/ 2591134 h 6858000"/>
              <a:gd name="connsiteX6" fmla="*/ 6051040 w 12192000"/>
              <a:gd name="connsiteY6" fmla="*/ 2602290 h 6858000"/>
              <a:gd name="connsiteX7" fmla="*/ 5936261 w 12192000"/>
              <a:gd name="connsiteY7" fmla="*/ 2574288 h 6858000"/>
              <a:gd name="connsiteX8" fmla="*/ 5913160 w 12192000"/>
              <a:gd name="connsiteY8" fmla="*/ 2581573 h 6858000"/>
              <a:gd name="connsiteX9" fmla="*/ 5924531 w 12192000"/>
              <a:gd name="connsiteY9" fmla="*/ 2615492 h 6858000"/>
              <a:gd name="connsiteX10" fmla="*/ 5974341 w 12192000"/>
              <a:gd name="connsiteY10" fmla="*/ 2628696 h 6858000"/>
              <a:gd name="connsiteX11" fmla="*/ 6051944 w 12192000"/>
              <a:gd name="connsiteY11" fmla="*/ 2708377 h 6858000"/>
              <a:gd name="connsiteX12" fmla="*/ 5934457 w 12192000"/>
              <a:gd name="connsiteY12" fmla="*/ 2698814 h 6858000"/>
              <a:gd name="connsiteX13" fmla="*/ 5913702 w 12192000"/>
              <a:gd name="connsiteY13" fmla="*/ 2718165 h 6858000"/>
              <a:gd name="connsiteX14" fmla="*/ 5905761 w 12192000"/>
              <a:gd name="connsiteY14" fmla="*/ 2743207 h 6858000"/>
              <a:gd name="connsiteX15" fmla="*/ 5860282 w 12192000"/>
              <a:gd name="connsiteY15" fmla="*/ 2763923 h 6858000"/>
              <a:gd name="connsiteX16" fmla="*/ 5931750 w 12192000"/>
              <a:gd name="connsiteY16" fmla="*/ 2787144 h 6858000"/>
              <a:gd name="connsiteX17" fmla="*/ 5855409 w 12192000"/>
              <a:gd name="connsiteY17" fmla="*/ 2787144 h 6858000"/>
              <a:gd name="connsiteX18" fmla="*/ 5767701 w 12192000"/>
              <a:gd name="connsiteY18" fmla="*/ 2771209 h 6858000"/>
              <a:gd name="connsiteX19" fmla="*/ 5674216 w 12192000"/>
              <a:gd name="connsiteY19" fmla="*/ 2776216 h 6858000"/>
              <a:gd name="connsiteX20" fmla="*/ 5487249 w 12192000"/>
              <a:gd name="connsiteY20" fmla="*/ 2746850 h 6858000"/>
              <a:gd name="connsiteX21" fmla="*/ 5398276 w 12192000"/>
              <a:gd name="connsiteY21" fmla="*/ 2748898 h 6858000"/>
              <a:gd name="connsiteX22" fmla="*/ 5892947 w 12192000"/>
              <a:gd name="connsiteY22" fmla="*/ 2946502 h 6858000"/>
              <a:gd name="connsiteX23" fmla="*/ 5867682 w 12192000"/>
              <a:gd name="connsiteY23" fmla="*/ 2989983 h 6858000"/>
              <a:gd name="connsiteX24" fmla="*/ 5971273 w 12192000"/>
              <a:gd name="connsiteY24" fmla="*/ 3037335 h 6858000"/>
              <a:gd name="connsiteX25" fmla="*/ 5996719 w 12192000"/>
              <a:gd name="connsiteY25" fmla="*/ 3084231 h 6858000"/>
              <a:gd name="connsiteX26" fmla="*/ 5964776 w 12192000"/>
              <a:gd name="connsiteY26" fmla="*/ 3080134 h 6858000"/>
              <a:gd name="connsiteX27" fmla="*/ 5937344 w 12192000"/>
              <a:gd name="connsiteY27" fmla="*/ 3089012 h 6858000"/>
              <a:gd name="connsiteX28" fmla="*/ 5948713 w 12192000"/>
              <a:gd name="connsiteY28" fmla="*/ 3148657 h 6858000"/>
              <a:gd name="connsiteX29" fmla="*/ 6095075 w 12192000"/>
              <a:gd name="connsiteY29" fmla="*/ 3225605 h 6858000"/>
              <a:gd name="connsiteX30" fmla="*/ 6108249 w 12192000"/>
              <a:gd name="connsiteY30" fmla="*/ 3250646 h 6858000"/>
              <a:gd name="connsiteX31" fmla="*/ 6090744 w 12192000"/>
              <a:gd name="connsiteY31" fmla="*/ 3268403 h 6858000"/>
              <a:gd name="connsiteX32" fmla="*/ 6043461 w 12192000"/>
              <a:gd name="connsiteY32" fmla="*/ 3277509 h 6858000"/>
              <a:gd name="connsiteX33" fmla="*/ 6109692 w 12192000"/>
              <a:gd name="connsiteY33" fmla="*/ 3362879 h 6858000"/>
              <a:gd name="connsiteX34" fmla="*/ 6133877 w 12192000"/>
              <a:gd name="connsiteY34" fmla="*/ 3386554 h 6858000"/>
              <a:gd name="connsiteX35" fmla="*/ 6175205 w 12192000"/>
              <a:gd name="connsiteY35" fmla="*/ 3423208 h 6858000"/>
              <a:gd name="connsiteX36" fmla="*/ 6175926 w 12192000"/>
              <a:gd name="connsiteY36" fmla="*/ 3434363 h 6858000"/>
              <a:gd name="connsiteX37" fmla="*/ 6119620 w 12192000"/>
              <a:gd name="connsiteY37" fmla="*/ 3473747 h 6858000"/>
              <a:gd name="connsiteX38" fmla="*/ 6018015 w 12192000"/>
              <a:gd name="connsiteY38" fmla="*/ 3463046 h 6858000"/>
              <a:gd name="connsiteX39" fmla="*/ 6168166 w 12192000"/>
              <a:gd name="connsiteY39" fmla="*/ 3521781 h 6858000"/>
              <a:gd name="connsiteX40" fmla="*/ 5682157 w 12192000"/>
              <a:gd name="connsiteY40" fmla="*/ 3381775 h 6858000"/>
              <a:gd name="connsiteX41" fmla="*/ 5713198 w 12192000"/>
              <a:gd name="connsiteY41" fmla="*/ 3418426 h 6858000"/>
              <a:gd name="connsiteX42" fmla="*/ 5883202 w 12192000"/>
              <a:gd name="connsiteY42" fmla="*/ 3514950 h 6858000"/>
              <a:gd name="connsiteX43" fmla="*/ 5931387 w 12192000"/>
              <a:gd name="connsiteY43" fmla="*/ 3575508 h 6858000"/>
              <a:gd name="connsiteX44" fmla="*/ 5981919 w 12192000"/>
              <a:gd name="connsiteY44" fmla="*/ 3608971 h 6858000"/>
              <a:gd name="connsiteX45" fmla="*/ 6052845 w 12192000"/>
              <a:gd name="connsiteY45" fmla="*/ 3608290 h 6858000"/>
              <a:gd name="connsiteX46" fmla="*/ 6103196 w 12192000"/>
              <a:gd name="connsiteY46" fmla="*/ 3659739 h 6858000"/>
              <a:gd name="connsiteX47" fmla="*/ 6050680 w 12192000"/>
              <a:gd name="connsiteY47" fmla="*/ 3670666 h 6858000"/>
              <a:gd name="connsiteX48" fmla="*/ 5989139 w 12192000"/>
              <a:gd name="connsiteY48" fmla="*/ 3662243 h 6858000"/>
              <a:gd name="connsiteX49" fmla="*/ 5856311 w 12192000"/>
              <a:gd name="connsiteY49" fmla="*/ 3664973 h 6858000"/>
              <a:gd name="connsiteX50" fmla="*/ 5780153 w 12192000"/>
              <a:gd name="connsiteY50" fmla="*/ 3674991 h 6858000"/>
              <a:gd name="connsiteX51" fmla="*/ 5605096 w 12192000"/>
              <a:gd name="connsiteY51" fmla="*/ 3657917 h 6858000"/>
              <a:gd name="connsiteX52" fmla="*/ 5615384 w 12192000"/>
              <a:gd name="connsiteY52" fmla="*/ 3701627 h 6858000"/>
              <a:gd name="connsiteX53" fmla="*/ 5608886 w 12192000"/>
              <a:gd name="connsiteY53" fmla="*/ 3739645 h 6858000"/>
              <a:gd name="connsiteX54" fmla="*/ 5606359 w 12192000"/>
              <a:gd name="connsiteY54" fmla="*/ 3822284 h 6858000"/>
              <a:gd name="connsiteX55" fmla="*/ 5607984 w 12192000"/>
              <a:gd name="connsiteY55" fmla="*/ 3835716 h 6858000"/>
              <a:gd name="connsiteX56" fmla="*/ 5568822 w 12192000"/>
              <a:gd name="connsiteY56" fmla="*/ 3844366 h 6858000"/>
              <a:gd name="connsiteX57" fmla="*/ 5802171 w 12192000"/>
              <a:gd name="connsiteY57" fmla="*/ 4016244 h 6858000"/>
              <a:gd name="connsiteX58" fmla="*/ 5646244 w 12192000"/>
              <a:gd name="connsiteY58" fmla="*/ 3972534 h 6858000"/>
              <a:gd name="connsiteX59" fmla="*/ 5625129 w 12192000"/>
              <a:gd name="connsiteY59" fmla="*/ 4044701 h 6858000"/>
              <a:gd name="connsiteX60" fmla="*/ 5698400 w 12192000"/>
              <a:gd name="connsiteY60" fmla="*/ 4108899 h 6858000"/>
              <a:gd name="connsiteX61" fmla="*/ 5725470 w 12192000"/>
              <a:gd name="connsiteY61" fmla="*/ 4235930 h 6858000"/>
              <a:gd name="connsiteX62" fmla="*/ 5712295 w 12192000"/>
              <a:gd name="connsiteY62" fmla="*/ 4352032 h 6858000"/>
              <a:gd name="connsiteX63" fmla="*/ 5680894 w 12192000"/>
              <a:gd name="connsiteY63" fmla="*/ 4388911 h 6858000"/>
              <a:gd name="connsiteX64" fmla="*/ 5635415 w 12192000"/>
              <a:gd name="connsiteY64" fmla="*/ 4455158 h 6858000"/>
              <a:gd name="connsiteX65" fmla="*/ 5607263 w 12192000"/>
              <a:gd name="connsiteY65" fmla="*/ 4496136 h 6858000"/>
              <a:gd name="connsiteX66" fmla="*/ 5509446 w 12192000"/>
              <a:gd name="connsiteY66" fmla="*/ 4480201 h 6858000"/>
              <a:gd name="connsiteX67" fmla="*/ 5639928 w 12192000"/>
              <a:gd name="connsiteY67" fmla="*/ 4584239 h 6858000"/>
              <a:gd name="connsiteX68" fmla="*/ 5534171 w 12192000"/>
              <a:gd name="connsiteY68" fmla="*/ 4571262 h 6858000"/>
              <a:gd name="connsiteX69" fmla="*/ 5499701 w 12192000"/>
              <a:gd name="connsiteY69" fmla="*/ 4578547 h 6858000"/>
              <a:gd name="connsiteX70" fmla="*/ 5519373 w 12192000"/>
              <a:gd name="connsiteY70" fmla="*/ 4612239 h 6858000"/>
              <a:gd name="connsiteX71" fmla="*/ 5596974 w 12192000"/>
              <a:gd name="connsiteY71" fmla="*/ 4669379 h 6858000"/>
              <a:gd name="connsiteX72" fmla="*/ 5756873 w 12192000"/>
              <a:gd name="connsiteY72" fmla="*/ 4824185 h 6858000"/>
              <a:gd name="connsiteX73" fmla="*/ 5602028 w 12192000"/>
              <a:gd name="connsiteY73" fmla="*/ 4753158 h 6858000"/>
              <a:gd name="connsiteX74" fmla="*/ 5765173 w 12192000"/>
              <a:gd name="connsiteY74" fmla="*/ 4912286 h 6858000"/>
              <a:gd name="connsiteX75" fmla="*/ 5801450 w 12192000"/>
              <a:gd name="connsiteY75" fmla="*/ 4965101 h 6858000"/>
              <a:gd name="connsiteX76" fmla="*/ 5874721 w 12192000"/>
              <a:gd name="connsiteY76" fmla="*/ 5096229 h 6858000"/>
              <a:gd name="connsiteX77" fmla="*/ 5871110 w 12192000"/>
              <a:gd name="connsiteY77" fmla="*/ 5111026 h 6858000"/>
              <a:gd name="connsiteX78" fmla="*/ 5786469 w 12192000"/>
              <a:gd name="connsiteY78" fmla="*/ 5089855 h 6858000"/>
              <a:gd name="connsiteX79" fmla="*/ 5896196 w 12192000"/>
              <a:gd name="connsiteY79" fmla="*/ 5200041 h 6858000"/>
              <a:gd name="connsiteX80" fmla="*/ 6009534 w 12192000"/>
              <a:gd name="connsiteY80" fmla="*/ 5284725 h 6858000"/>
              <a:gd name="connsiteX81" fmla="*/ 5929042 w 12192000"/>
              <a:gd name="connsiteY81" fmla="*/ 5271751 h 6858000"/>
              <a:gd name="connsiteX82" fmla="*/ 5818413 w 12192000"/>
              <a:gd name="connsiteY82" fmla="*/ 5223260 h 6858000"/>
              <a:gd name="connsiteX83" fmla="*/ 5779973 w 12192000"/>
              <a:gd name="connsiteY83" fmla="*/ 5241473 h 6858000"/>
              <a:gd name="connsiteX84" fmla="*/ 5884826 w 12192000"/>
              <a:gd name="connsiteY84" fmla="*/ 5321606 h 6858000"/>
              <a:gd name="connsiteX85" fmla="*/ 5944924 w 12192000"/>
              <a:gd name="connsiteY85" fmla="*/ 5358715 h 6858000"/>
              <a:gd name="connsiteX86" fmla="*/ 5968926 w 12192000"/>
              <a:gd name="connsiteY86" fmla="*/ 5387170 h 6858000"/>
              <a:gd name="connsiteX87" fmla="*/ 6037505 w 12192000"/>
              <a:gd name="connsiteY87" fmla="*/ 5488704 h 6858000"/>
              <a:gd name="connsiteX88" fmla="*/ 6238910 w 12192000"/>
              <a:gd name="connsiteY88" fmla="*/ 5599571 h 6858000"/>
              <a:gd name="connsiteX89" fmla="*/ 6427321 w 12192000"/>
              <a:gd name="connsiteY89" fmla="*/ 5737302 h 6858000"/>
              <a:gd name="connsiteX90" fmla="*/ 6574408 w 12192000"/>
              <a:gd name="connsiteY90" fmla="*/ 5823126 h 6858000"/>
              <a:gd name="connsiteX91" fmla="*/ 6946177 w 12192000"/>
              <a:gd name="connsiteY91" fmla="*/ 5933538 h 6858000"/>
              <a:gd name="connsiteX92" fmla="*/ 8356197 w 12192000"/>
              <a:gd name="connsiteY92" fmla="*/ 5184561 h 6858000"/>
              <a:gd name="connsiteX93" fmla="*/ 8374063 w 12192000"/>
              <a:gd name="connsiteY93" fmla="*/ 5162249 h 6858000"/>
              <a:gd name="connsiteX94" fmla="*/ 8442461 w 12192000"/>
              <a:gd name="connsiteY94" fmla="*/ 5078246 h 6858000"/>
              <a:gd name="connsiteX95" fmla="*/ 8500574 w 12192000"/>
              <a:gd name="connsiteY95" fmla="*/ 5002664 h 6858000"/>
              <a:gd name="connsiteX96" fmla="*/ 8470255 w 12192000"/>
              <a:gd name="connsiteY96" fmla="*/ 4977167 h 6858000"/>
              <a:gd name="connsiteX97" fmla="*/ 8511222 w 12192000"/>
              <a:gd name="connsiteY97" fmla="*/ 4905001 h 6858000"/>
              <a:gd name="connsiteX98" fmla="*/ 8641522 w 12192000"/>
              <a:gd name="connsiteY98" fmla="*/ 4682584 h 6858000"/>
              <a:gd name="connsiteX99" fmla="*/ 8698730 w 12192000"/>
              <a:gd name="connsiteY99" fmla="*/ 4633640 h 6858000"/>
              <a:gd name="connsiteX100" fmla="*/ 8768393 w 12192000"/>
              <a:gd name="connsiteY100" fmla="*/ 4510479 h 6858000"/>
              <a:gd name="connsiteX101" fmla="*/ 8778319 w 12192000"/>
              <a:gd name="connsiteY101" fmla="*/ 4482024 h 6858000"/>
              <a:gd name="connsiteX102" fmla="*/ 8764062 w 12192000"/>
              <a:gd name="connsiteY102" fmla="*/ 4445824 h 6858000"/>
              <a:gd name="connsiteX103" fmla="*/ 8753414 w 12192000"/>
              <a:gd name="connsiteY103" fmla="*/ 4409400 h 6858000"/>
              <a:gd name="connsiteX104" fmla="*/ 8767310 w 12192000"/>
              <a:gd name="connsiteY104" fmla="*/ 4398700 h 6858000"/>
              <a:gd name="connsiteX105" fmla="*/ 8856643 w 12192000"/>
              <a:gd name="connsiteY105" fmla="*/ 4380261 h 6858000"/>
              <a:gd name="connsiteX106" fmla="*/ 8804848 w 12192000"/>
              <a:gd name="connsiteY106" fmla="*/ 4311055 h 6858000"/>
              <a:gd name="connsiteX107" fmla="*/ 8713530 w 12192000"/>
              <a:gd name="connsiteY107" fmla="*/ 4207927 h 6858000"/>
              <a:gd name="connsiteX108" fmla="*/ 8672022 w 12192000"/>
              <a:gd name="connsiteY108" fmla="*/ 4134623 h 6858000"/>
              <a:gd name="connsiteX109" fmla="*/ 8667148 w 12192000"/>
              <a:gd name="connsiteY109" fmla="*/ 4069059 h 6858000"/>
              <a:gd name="connsiteX110" fmla="*/ 8585575 w 12192000"/>
              <a:gd name="connsiteY110" fmla="*/ 4030359 h 6858000"/>
              <a:gd name="connsiteX111" fmla="*/ 8662275 w 12192000"/>
              <a:gd name="connsiteY111" fmla="*/ 3891717 h 6858000"/>
              <a:gd name="connsiteX112" fmla="*/ 8670037 w 12192000"/>
              <a:gd name="connsiteY112" fmla="*/ 3863033 h 6858000"/>
              <a:gd name="connsiteX113" fmla="*/ 8624017 w 12192000"/>
              <a:gd name="connsiteY113" fmla="*/ 3760362 h 6858000"/>
              <a:gd name="connsiteX114" fmla="*/ 8616436 w 12192000"/>
              <a:gd name="connsiteY114" fmla="*/ 3743970 h 6858000"/>
              <a:gd name="connsiteX115" fmla="*/ 8599473 w 12192000"/>
              <a:gd name="connsiteY115" fmla="*/ 3711188 h 6858000"/>
              <a:gd name="connsiteX116" fmla="*/ 8550745 w 12192000"/>
              <a:gd name="connsiteY116" fmla="*/ 3703220 h 6858000"/>
              <a:gd name="connsiteX117" fmla="*/ 8576010 w 12192000"/>
              <a:gd name="connsiteY117" fmla="*/ 3680000 h 6858000"/>
              <a:gd name="connsiteX118" fmla="*/ 8625100 w 12192000"/>
              <a:gd name="connsiteY118" fmla="*/ 3601459 h 6858000"/>
              <a:gd name="connsiteX119" fmla="*/ 8592433 w 12192000"/>
              <a:gd name="connsiteY119" fmla="*/ 3526333 h 6858000"/>
              <a:gd name="connsiteX120" fmla="*/ 8590269 w 12192000"/>
              <a:gd name="connsiteY120" fmla="*/ 3484900 h 6858000"/>
              <a:gd name="connsiteX121" fmla="*/ 8645312 w 12192000"/>
              <a:gd name="connsiteY121" fmla="*/ 3431858 h 6858000"/>
              <a:gd name="connsiteX122" fmla="*/ 8686820 w 12192000"/>
              <a:gd name="connsiteY122" fmla="*/ 3410914 h 6858000"/>
              <a:gd name="connsiteX123" fmla="*/ 8705950 w 12192000"/>
              <a:gd name="connsiteY123" fmla="*/ 3380864 h 6858000"/>
              <a:gd name="connsiteX124" fmla="*/ 8683391 w 12192000"/>
              <a:gd name="connsiteY124" fmla="*/ 3355822 h 6858000"/>
              <a:gd name="connsiteX125" fmla="*/ 8583229 w 12192000"/>
              <a:gd name="connsiteY125" fmla="*/ 3296177 h 6858000"/>
              <a:gd name="connsiteX126" fmla="*/ 8637190 w 12192000"/>
              <a:gd name="connsiteY126" fmla="*/ 3246320 h 6858000"/>
              <a:gd name="connsiteX127" fmla="*/ 8355114 w 12192000"/>
              <a:gd name="connsiteY127" fmla="*/ 3011154 h 6858000"/>
              <a:gd name="connsiteX128" fmla="*/ 8321004 w 12192000"/>
              <a:gd name="connsiteY128" fmla="*/ 2975186 h 6858000"/>
              <a:gd name="connsiteX129" fmla="*/ 8139993 w 12192000"/>
              <a:gd name="connsiteY129" fmla="*/ 2887993 h 6858000"/>
              <a:gd name="connsiteX130" fmla="*/ 7953747 w 12192000"/>
              <a:gd name="connsiteY130" fmla="*/ 2826301 h 6858000"/>
              <a:gd name="connsiteX131" fmla="*/ 8083145 w 12192000"/>
              <a:gd name="connsiteY131" fmla="*/ 2696083 h 6858000"/>
              <a:gd name="connsiteX132" fmla="*/ 7885529 w 12192000"/>
              <a:gd name="connsiteY132" fmla="*/ 2665804 h 6858000"/>
              <a:gd name="connsiteX133" fmla="*/ 7866219 w 12192000"/>
              <a:gd name="connsiteY133" fmla="*/ 2666715 h 6858000"/>
              <a:gd name="connsiteX134" fmla="*/ 7478205 w 12192000"/>
              <a:gd name="connsiteY134" fmla="*/ 2646681 h 6858000"/>
              <a:gd name="connsiteX135" fmla="*/ 6921993 w 12192000"/>
              <a:gd name="connsiteY135" fmla="*/ 2580207 h 6858000"/>
              <a:gd name="connsiteX136" fmla="*/ 6461612 w 12192000"/>
              <a:gd name="connsiteY136" fmla="*/ 2540368 h 6858000"/>
              <a:gd name="connsiteX137" fmla="*/ 5971453 w 12192000"/>
              <a:gd name="connsiteY137" fmla="*/ 2462965 h 6858000"/>
              <a:gd name="connsiteX138" fmla="*/ 5947992 w 12192000"/>
              <a:gd name="connsiteY138" fmla="*/ 2457985 h 6858000"/>
              <a:gd name="connsiteX139" fmla="*/ 0 w 12192000"/>
              <a:gd name="connsiteY139" fmla="*/ 0 h 6858000"/>
              <a:gd name="connsiteX140" fmla="*/ 8078332 w 12192000"/>
              <a:gd name="connsiteY140" fmla="*/ 0 h 6858000"/>
              <a:gd name="connsiteX141" fmla="*/ 8051806 w 12192000"/>
              <a:gd name="connsiteY141" fmla="*/ 19899 h 6858000"/>
              <a:gd name="connsiteX142" fmla="*/ 7919411 w 12192000"/>
              <a:gd name="connsiteY142" fmla="*/ 69998 h 6858000"/>
              <a:gd name="connsiteX143" fmla="*/ 7880558 w 12192000"/>
              <a:gd name="connsiteY143" fmla="*/ 103665 h 6858000"/>
              <a:gd name="connsiteX144" fmla="*/ 7913505 w 12192000"/>
              <a:gd name="connsiteY144" fmla="*/ 144066 h 6858000"/>
              <a:gd name="connsiteX145" fmla="*/ 7984993 w 12192000"/>
              <a:gd name="connsiteY145" fmla="*/ 172224 h 6858000"/>
              <a:gd name="connsiteX146" fmla="*/ 8079793 w 12192000"/>
              <a:gd name="connsiteY146" fmla="*/ 243535 h 6858000"/>
              <a:gd name="connsiteX147" fmla="*/ 8076065 w 12192000"/>
              <a:gd name="connsiteY147" fmla="*/ 299239 h 6858000"/>
              <a:gd name="connsiteX148" fmla="*/ 8019804 w 12192000"/>
              <a:gd name="connsiteY148" fmla="*/ 400240 h 6858000"/>
              <a:gd name="connsiteX149" fmla="*/ 8104349 w 12192000"/>
              <a:gd name="connsiteY149" fmla="*/ 505833 h 6858000"/>
              <a:gd name="connsiteX150" fmla="*/ 8147864 w 12192000"/>
              <a:gd name="connsiteY150" fmla="*/ 537052 h 6858000"/>
              <a:gd name="connsiteX151" fmla="*/ 8063941 w 12192000"/>
              <a:gd name="connsiteY151" fmla="*/ 547764 h 6858000"/>
              <a:gd name="connsiteX152" fmla="*/ 8034725 w 12192000"/>
              <a:gd name="connsiteY152" fmla="*/ 591836 h 6858000"/>
              <a:gd name="connsiteX153" fmla="*/ 8021669 w 12192000"/>
              <a:gd name="connsiteY153" fmla="*/ 613874 h 6858000"/>
              <a:gd name="connsiteX154" fmla="*/ 7942410 w 12192000"/>
              <a:gd name="connsiteY154" fmla="*/ 751909 h 6858000"/>
              <a:gd name="connsiteX155" fmla="*/ 7955778 w 12192000"/>
              <a:gd name="connsiteY155" fmla="*/ 790472 h 6858000"/>
              <a:gd name="connsiteX156" fmla="*/ 8087876 w 12192000"/>
              <a:gd name="connsiteY156" fmla="*/ 976867 h 6858000"/>
              <a:gd name="connsiteX157" fmla="*/ 7947386 w 12192000"/>
              <a:gd name="connsiteY157" fmla="*/ 1028897 h 6858000"/>
              <a:gd name="connsiteX158" fmla="*/ 7938992 w 12192000"/>
              <a:gd name="connsiteY158" fmla="*/ 1117042 h 6858000"/>
              <a:gd name="connsiteX159" fmla="*/ 7867503 w 12192000"/>
              <a:gd name="connsiteY159" fmla="*/ 1215596 h 6858000"/>
              <a:gd name="connsiteX160" fmla="*/ 7710229 w 12192000"/>
              <a:gd name="connsiteY160" fmla="*/ 1354244 h 6858000"/>
              <a:gd name="connsiteX161" fmla="*/ 7621024 w 12192000"/>
              <a:gd name="connsiteY161" fmla="*/ 1447286 h 6858000"/>
              <a:gd name="connsiteX162" fmla="*/ 7774880 w 12192000"/>
              <a:gd name="connsiteY162" fmla="*/ 1472076 h 6858000"/>
              <a:gd name="connsiteX163" fmla="*/ 7798812 w 12192000"/>
              <a:gd name="connsiteY163" fmla="*/ 1486462 h 6858000"/>
              <a:gd name="connsiteX164" fmla="*/ 7780474 w 12192000"/>
              <a:gd name="connsiteY164" fmla="*/ 1535432 h 6858000"/>
              <a:gd name="connsiteX165" fmla="*/ 7755919 w 12192000"/>
              <a:gd name="connsiteY165" fmla="*/ 1584099 h 6858000"/>
              <a:gd name="connsiteX166" fmla="*/ 7773014 w 12192000"/>
              <a:gd name="connsiteY166" fmla="*/ 1622355 h 6858000"/>
              <a:gd name="connsiteX167" fmla="*/ 7892993 w 12192000"/>
              <a:gd name="connsiteY167" fmla="*/ 1787937 h 6858000"/>
              <a:gd name="connsiteX168" fmla="*/ 7991521 w 12192000"/>
              <a:gd name="connsiteY168" fmla="*/ 1853739 h 6858000"/>
              <a:gd name="connsiteX169" fmla="*/ 8215932 w 12192000"/>
              <a:gd name="connsiteY169" fmla="*/ 2152764 h 6858000"/>
              <a:gd name="connsiteX170" fmla="*/ 8286489 w 12192000"/>
              <a:gd name="connsiteY170" fmla="*/ 2249786 h 6858000"/>
              <a:gd name="connsiteX171" fmla="*/ 8234270 w 12192000"/>
              <a:gd name="connsiteY171" fmla="*/ 2284064 h 6858000"/>
              <a:gd name="connsiteX172" fmla="*/ 8334357 w 12192000"/>
              <a:gd name="connsiteY172" fmla="*/ 2385679 h 6858000"/>
              <a:gd name="connsiteX173" fmla="*/ 8452157 w 12192000"/>
              <a:gd name="connsiteY173" fmla="*/ 2498616 h 6858000"/>
              <a:gd name="connsiteX174" fmla="*/ 8482927 w 12192000"/>
              <a:gd name="connsiteY174" fmla="*/ 2528612 h 6858000"/>
              <a:gd name="connsiteX175" fmla="*/ 10911361 w 12192000"/>
              <a:gd name="connsiteY175" fmla="*/ 3535561 h 6858000"/>
              <a:gd name="connsiteX176" fmla="*/ 11551649 w 12192000"/>
              <a:gd name="connsiteY176" fmla="*/ 3387120 h 6858000"/>
              <a:gd name="connsiteX177" fmla="*/ 11804971 w 12192000"/>
              <a:gd name="connsiteY177" fmla="*/ 3271735 h 6858000"/>
              <a:gd name="connsiteX178" fmla="*/ 12129465 w 12192000"/>
              <a:gd name="connsiteY178" fmla="*/ 3086565 h 6858000"/>
              <a:gd name="connsiteX179" fmla="*/ 12192000 w 12192000"/>
              <a:gd name="connsiteY179" fmla="*/ 3060706 h 6858000"/>
              <a:gd name="connsiteX180" fmla="*/ 12192000 w 12192000"/>
              <a:gd name="connsiteY180" fmla="*/ 3766004 h 6858000"/>
              <a:gd name="connsiteX181" fmla="*/ 12069511 w 12192000"/>
              <a:gd name="connsiteY181" fmla="*/ 3730912 h 6858000"/>
              <a:gd name="connsiteX182" fmla="*/ 11743305 w 12192000"/>
              <a:gd name="connsiteY182" fmla="*/ 3682401 h 6858000"/>
              <a:gd name="connsiteX183" fmla="*/ 11692833 w 12192000"/>
              <a:gd name="connsiteY183" fmla="*/ 3681484 h 6858000"/>
              <a:gd name="connsiteX184" fmla="*/ 9314871 w 12192000"/>
              <a:gd name="connsiteY184" fmla="*/ 4689350 h 6858000"/>
              <a:gd name="connsiteX185" fmla="*/ 9284101 w 12192000"/>
              <a:gd name="connsiteY185" fmla="*/ 4719346 h 6858000"/>
              <a:gd name="connsiteX186" fmla="*/ 9166300 w 12192000"/>
              <a:gd name="connsiteY186" fmla="*/ 4832283 h 6858000"/>
              <a:gd name="connsiteX187" fmla="*/ 9066214 w 12192000"/>
              <a:gd name="connsiteY187" fmla="*/ 4933898 h 6858000"/>
              <a:gd name="connsiteX188" fmla="*/ 9118433 w 12192000"/>
              <a:gd name="connsiteY188" fmla="*/ 4968176 h 6858000"/>
              <a:gd name="connsiteX189" fmla="*/ 9047876 w 12192000"/>
              <a:gd name="connsiteY189" fmla="*/ 5065198 h 6858000"/>
              <a:gd name="connsiteX190" fmla="*/ 8823465 w 12192000"/>
              <a:gd name="connsiteY190" fmla="*/ 5364223 h 6858000"/>
              <a:gd name="connsiteX191" fmla="*/ 8724937 w 12192000"/>
              <a:gd name="connsiteY191" fmla="*/ 5430025 h 6858000"/>
              <a:gd name="connsiteX192" fmla="*/ 8604958 w 12192000"/>
              <a:gd name="connsiteY192" fmla="*/ 5595607 h 6858000"/>
              <a:gd name="connsiteX193" fmla="*/ 8587863 w 12192000"/>
              <a:gd name="connsiteY193" fmla="*/ 5633863 h 6858000"/>
              <a:gd name="connsiteX194" fmla="*/ 8612418 w 12192000"/>
              <a:gd name="connsiteY194" fmla="*/ 5682530 h 6858000"/>
              <a:gd name="connsiteX195" fmla="*/ 8630756 w 12192000"/>
              <a:gd name="connsiteY195" fmla="*/ 5731500 h 6858000"/>
              <a:gd name="connsiteX196" fmla="*/ 8606823 w 12192000"/>
              <a:gd name="connsiteY196" fmla="*/ 5745886 h 6858000"/>
              <a:gd name="connsiteX197" fmla="*/ 8452968 w 12192000"/>
              <a:gd name="connsiteY197" fmla="*/ 5770676 h 6858000"/>
              <a:gd name="connsiteX198" fmla="*/ 8542173 w 12192000"/>
              <a:gd name="connsiteY198" fmla="*/ 5863718 h 6858000"/>
              <a:gd name="connsiteX199" fmla="*/ 8699447 w 12192000"/>
              <a:gd name="connsiteY199" fmla="*/ 6002366 h 6858000"/>
              <a:gd name="connsiteX200" fmla="*/ 8770936 w 12192000"/>
              <a:gd name="connsiteY200" fmla="*/ 6100920 h 6858000"/>
              <a:gd name="connsiteX201" fmla="*/ 8779329 w 12192000"/>
              <a:gd name="connsiteY201" fmla="*/ 6189065 h 6858000"/>
              <a:gd name="connsiteX202" fmla="*/ 8919820 w 12192000"/>
              <a:gd name="connsiteY202" fmla="*/ 6241095 h 6858000"/>
              <a:gd name="connsiteX203" fmla="*/ 8787721 w 12192000"/>
              <a:gd name="connsiteY203" fmla="*/ 6427490 h 6858000"/>
              <a:gd name="connsiteX204" fmla="*/ 8774354 w 12192000"/>
              <a:gd name="connsiteY204" fmla="*/ 6466053 h 6858000"/>
              <a:gd name="connsiteX205" fmla="*/ 8853613 w 12192000"/>
              <a:gd name="connsiteY205" fmla="*/ 6604088 h 6858000"/>
              <a:gd name="connsiteX206" fmla="*/ 8866669 w 12192000"/>
              <a:gd name="connsiteY206" fmla="*/ 6626125 h 6858000"/>
              <a:gd name="connsiteX207" fmla="*/ 8895884 w 12192000"/>
              <a:gd name="connsiteY207" fmla="*/ 6670198 h 6858000"/>
              <a:gd name="connsiteX208" fmla="*/ 8979808 w 12192000"/>
              <a:gd name="connsiteY208" fmla="*/ 6680910 h 6858000"/>
              <a:gd name="connsiteX209" fmla="*/ 8936293 w 12192000"/>
              <a:gd name="connsiteY209" fmla="*/ 6712128 h 6858000"/>
              <a:gd name="connsiteX210" fmla="*/ 8851748 w 12192000"/>
              <a:gd name="connsiteY210" fmla="*/ 6817721 h 6858000"/>
              <a:gd name="connsiteX211" fmla="*/ 8854326 w 12192000"/>
              <a:gd name="connsiteY211" fmla="*/ 6858000 h 6858000"/>
              <a:gd name="connsiteX212" fmla="*/ 0 w 12192000"/>
              <a:gd name="connsiteY2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2192000" h="6858000">
                <a:moveTo>
                  <a:pt x="5947992" y="2457985"/>
                </a:moveTo>
                <a:cubicBezTo>
                  <a:pt x="5940097" y="2457729"/>
                  <a:pt x="5932472" y="2460803"/>
                  <a:pt x="5926156" y="2472983"/>
                </a:cubicBezTo>
                <a:cubicBezTo>
                  <a:pt x="5959722" y="2505081"/>
                  <a:pt x="6002495" y="2493015"/>
                  <a:pt x="6047792" y="2529213"/>
                </a:cubicBezTo>
                <a:cubicBezTo>
                  <a:pt x="5974160" y="2517829"/>
                  <a:pt x="5915867" y="2508723"/>
                  <a:pt x="5857576" y="2499619"/>
                </a:cubicBezTo>
                <a:cubicBezTo>
                  <a:pt x="5856491" y="2505992"/>
                  <a:pt x="5855409" y="2512367"/>
                  <a:pt x="5854328" y="2518740"/>
                </a:cubicBezTo>
                <a:cubicBezTo>
                  <a:pt x="5928861" y="2532172"/>
                  <a:pt x="5997802" y="2566775"/>
                  <a:pt x="6070351" y="2591134"/>
                </a:cubicBezTo>
                <a:cubicBezTo>
                  <a:pt x="6063673" y="2606161"/>
                  <a:pt x="6056996" y="2603200"/>
                  <a:pt x="6051040" y="2602290"/>
                </a:cubicBezTo>
                <a:cubicBezTo>
                  <a:pt x="6012239" y="2596370"/>
                  <a:pt x="5973439" y="2590453"/>
                  <a:pt x="5936261" y="2574288"/>
                </a:cubicBezTo>
                <a:cubicBezTo>
                  <a:pt x="5927960" y="2570644"/>
                  <a:pt x="5917853" y="2570644"/>
                  <a:pt x="5913160" y="2581573"/>
                </a:cubicBezTo>
                <a:cubicBezTo>
                  <a:pt x="5906483" y="2597054"/>
                  <a:pt x="5916047" y="2607071"/>
                  <a:pt x="5924531" y="2615492"/>
                </a:cubicBezTo>
                <a:cubicBezTo>
                  <a:pt x="5939329" y="2630063"/>
                  <a:pt x="5957196" y="2625966"/>
                  <a:pt x="5974341" y="2628696"/>
                </a:cubicBezTo>
                <a:cubicBezTo>
                  <a:pt x="6019999" y="2635754"/>
                  <a:pt x="6041837" y="2657837"/>
                  <a:pt x="6051944" y="2708377"/>
                </a:cubicBezTo>
                <a:cubicBezTo>
                  <a:pt x="6011879" y="2687887"/>
                  <a:pt x="5973256" y="2713157"/>
                  <a:pt x="5934457" y="2698814"/>
                </a:cubicBezTo>
                <a:cubicBezTo>
                  <a:pt x="5924351" y="2695173"/>
                  <a:pt x="5908288" y="2700635"/>
                  <a:pt x="5913702" y="2718165"/>
                </a:cubicBezTo>
                <a:cubicBezTo>
                  <a:pt x="5918755" y="2734556"/>
                  <a:pt x="5935540" y="2746393"/>
                  <a:pt x="5905761" y="2743207"/>
                </a:cubicBezTo>
                <a:cubicBezTo>
                  <a:pt x="5884465" y="2740930"/>
                  <a:pt x="5842778" y="2759370"/>
                  <a:pt x="5860282" y="2763923"/>
                </a:cubicBezTo>
                <a:cubicBezTo>
                  <a:pt x="5882300" y="2769615"/>
                  <a:pt x="5903777" y="2777811"/>
                  <a:pt x="5931750" y="2787144"/>
                </a:cubicBezTo>
                <a:cubicBezTo>
                  <a:pt x="5900888" y="2802395"/>
                  <a:pt x="5878690" y="2799208"/>
                  <a:pt x="5855409" y="2787144"/>
                </a:cubicBezTo>
                <a:cubicBezTo>
                  <a:pt x="5827256" y="2772574"/>
                  <a:pt x="5790619" y="2754817"/>
                  <a:pt x="5767701" y="2771209"/>
                </a:cubicBezTo>
                <a:cubicBezTo>
                  <a:pt x="5733410" y="2795794"/>
                  <a:pt x="5704896" y="2780314"/>
                  <a:pt x="5674216" y="2776216"/>
                </a:cubicBezTo>
                <a:cubicBezTo>
                  <a:pt x="5611774" y="2767792"/>
                  <a:pt x="5549872" y="2753678"/>
                  <a:pt x="5487249" y="2746850"/>
                </a:cubicBezTo>
                <a:cubicBezTo>
                  <a:pt x="5462163" y="2744118"/>
                  <a:pt x="5435093" y="2731143"/>
                  <a:pt x="5398276" y="2748898"/>
                </a:cubicBezTo>
                <a:cubicBezTo>
                  <a:pt x="5565032" y="2839732"/>
                  <a:pt x="5744058" y="2834041"/>
                  <a:pt x="5892947" y="2946502"/>
                </a:cubicBezTo>
                <a:cubicBezTo>
                  <a:pt x="5886631" y="2957201"/>
                  <a:pt x="5854508" y="2987707"/>
                  <a:pt x="5867682" y="2989983"/>
                </a:cubicBezTo>
                <a:cubicBezTo>
                  <a:pt x="5904678" y="2996585"/>
                  <a:pt x="5937523" y="3018895"/>
                  <a:pt x="5971273" y="3037335"/>
                </a:cubicBezTo>
                <a:cubicBezTo>
                  <a:pt x="5985891" y="3045302"/>
                  <a:pt x="6003576" y="3055776"/>
                  <a:pt x="5996719" y="3084231"/>
                </a:cubicBezTo>
                <a:cubicBezTo>
                  <a:pt x="5984267" y="3092199"/>
                  <a:pt x="5975063" y="3081044"/>
                  <a:pt x="5964776" y="3080134"/>
                </a:cubicBezTo>
                <a:cubicBezTo>
                  <a:pt x="5954308" y="3079224"/>
                  <a:pt x="5930847" y="3085141"/>
                  <a:pt x="5937344" y="3089012"/>
                </a:cubicBezTo>
                <a:cubicBezTo>
                  <a:pt x="5966942" y="3106542"/>
                  <a:pt x="5913702" y="3148657"/>
                  <a:pt x="5948713" y="3148657"/>
                </a:cubicBezTo>
                <a:cubicBezTo>
                  <a:pt x="6007366" y="3148884"/>
                  <a:pt x="6038588" y="3223555"/>
                  <a:pt x="6095075" y="3225605"/>
                </a:cubicBezTo>
                <a:cubicBezTo>
                  <a:pt x="6104098" y="3225831"/>
                  <a:pt x="6108430" y="3239035"/>
                  <a:pt x="6108249" y="3250646"/>
                </a:cubicBezTo>
                <a:cubicBezTo>
                  <a:pt x="6108249" y="3264533"/>
                  <a:pt x="6099948" y="3267037"/>
                  <a:pt x="6090744" y="3268403"/>
                </a:cubicBezTo>
                <a:cubicBezTo>
                  <a:pt x="6076667" y="3270451"/>
                  <a:pt x="6062049" y="3250646"/>
                  <a:pt x="6043461" y="3277509"/>
                </a:cubicBezTo>
                <a:cubicBezTo>
                  <a:pt x="6076847" y="3293216"/>
                  <a:pt x="6110234" y="3308925"/>
                  <a:pt x="6109692" y="3362879"/>
                </a:cubicBezTo>
                <a:cubicBezTo>
                  <a:pt x="6109513" y="3377448"/>
                  <a:pt x="6123409" y="3382912"/>
                  <a:pt x="6133877" y="3386554"/>
                </a:cubicBezTo>
                <a:cubicBezTo>
                  <a:pt x="6151202" y="3392474"/>
                  <a:pt x="6165818" y="3402946"/>
                  <a:pt x="6175205" y="3423208"/>
                </a:cubicBezTo>
                <a:cubicBezTo>
                  <a:pt x="6175023" y="3427077"/>
                  <a:pt x="6174842" y="3431175"/>
                  <a:pt x="6175926" y="3434363"/>
                </a:cubicBezTo>
                <a:cubicBezTo>
                  <a:pt x="6172859" y="3483307"/>
                  <a:pt x="6147593" y="3481940"/>
                  <a:pt x="6119620" y="3473747"/>
                </a:cubicBezTo>
                <a:cubicBezTo>
                  <a:pt x="6086232" y="3463729"/>
                  <a:pt x="6053206" y="3445516"/>
                  <a:pt x="6018015" y="3463046"/>
                </a:cubicBezTo>
                <a:cubicBezTo>
                  <a:pt x="6067646" y="3486494"/>
                  <a:pt x="6121605" y="3488316"/>
                  <a:pt x="6168166" y="3521781"/>
                </a:cubicBezTo>
                <a:cubicBezTo>
                  <a:pt x="5997802" y="3527928"/>
                  <a:pt x="5847289" y="3422296"/>
                  <a:pt x="5682157" y="3381775"/>
                </a:cubicBezTo>
                <a:cubicBezTo>
                  <a:pt x="5687753" y="3408864"/>
                  <a:pt x="5701106" y="3414328"/>
                  <a:pt x="5713198" y="3418426"/>
                </a:cubicBezTo>
                <a:cubicBezTo>
                  <a:pt x="5774197" y="3438916"/>
                  <a:pt x="5827616" y="3479666"/>
                  <a:pt x="5883202" y="3514950"/>
                </a:cubicBezTo>
                <a:cubicBezTo>
                  <a:pt x="5906121" y="3529520"/>
                  <a:pt x="5922726" y="3544092"/>
                  <a:pt x="5931387" y="3575508"/>
                </a:cubicBezTo>
                <a:cubicBezTo>
                  <a:pt x="5939149" y="3603965"/>
                  <a:pt x="5954128" y="3617168"/>
                  <a:pt x="5981919" y="3608971"/>
                </a:cubicBezTo>
                <a:cubicBezTo>
                  <a:pt x="6004478" y="3602142"/>
                  <a:pt x="6029202" y="3605784"/>
                  <a:pt x="6052845" y="3608290"/>
                </a:cubicBezTo>
                <a:cubicBezTo>
                  <a:pt x="6080096" y="3611021"/>
                  <a:pt x="6110596" y="3643120"/>
                  <a:pt x="6103196" y="3659739"/>
                </a:cubicBezTo>
                <a:cubicBezTo>
                  <a:pt x="6090564" y="3687968"/>
                  <a:pt x="6069448" y="3673853"/>
                  <a:pt x="6050680" y="3670666"/>
                </a:cubicBezTo>
                <a:cubicBezTo>
                  <a:pt x="6029383" y="3666796"/>
                  <a:pt x="5989861" y="3658828"/>
                  <a:pt x="5989139" y="3662243"/>
                </a:cubicBezTo>
                <a:cubicBezTo>
                  <a:pt x="5975242" y="3733043"/>
                  <a:pt x="5877426" y="3671351"/>
                  <a:pt x="5856311" y="3664973"/>
                </a:cubicBezTo>
                <a:cubicBezTo>
                  <a:pt x="5829964" y="3657007"/>
                  <a:pt x="5805239" y="3671577"/>
                  <a:pt x="5780153" y="3674991"/>
                </a:cubicBezTo>
                <a:cubicBezTo>
                  <a:pt x="5757776" y="3678178"/>
                  <a:pt x="5631264" y="3687968"/>
                  <a:pt x="5605096" y="3657917"/>
                </a:cubicBezTo>
                <a:cubicBezTo>
                  <a:pt x="5601487" y="3681365"/>
                  <a:pt x="5609066" y="3690927"/>
                  <a:pt x="5615384" y="3701627"/>
                </a:cubicBezTo>
                <a:cubicBezTo>
                  <a:pt x="5624226" y="3716879"/>
                  <a:pt x="5625670" y="3727579"/>
                  <a:pt x="5608886" y="3739645"/>
                </a:cubicBezTo>
                <a:cubicBezTo>
                  <a:pt x="5561061" y="3774249"/>
                  <a:pt x="5561784" y="3775386"/>
                  <a:pt x="5606359" y="3822284"/>
                </a:cubicBezTo>
                <a:cubicBezTo>
                  <a:pt x="5608526" y="3824332"/>
                  <a:pt x="5607622" y="3831162"/>
                  <a:pt x="5607984" y="3835716"/>
                </a:cubicBezTo>
                <a:cubicBezTo>
                  <a:pt x="5596254" y="3843000"/>
                  <a:pt x="5582537" y="3824787"/>
                  <a:pt x="5568822" y="3844366"/>
                </a:cubicBezTo>
                <a:cubicBezTo>
                  <a:pt x="5628557" y="3930418"/>
                  <a:pt x="5719696" y="3951589"/>
                  <a:pt x="5802171" y="4016244"/>
                </a:cubicBezTo>
                <a:cubicBezTo>
                  <a:pt x="5735397" y="4037643"/>
                  <a:pt x="5695332" y="3962973"/>
                  <a:pt x="5646244" y="3972534"/>
                </a:cubicBezTo>
                <a:cubicBezTo>
                  <a:pt x="5621699" y="3995983"/>
                  <a:pt x="5694611" y="4033546"/>
                  <a:pt x="5625129" y="4044701"/>
                </a:cubicBezTo>
                <a:cubicBezTo>
                  <a:pt x="5655268" y="4065189"/>
                  <a:pt x="5677646" y="4085221"/>
                  <a:pt x="5698400" y="4108899"/>
                </a:cubicBezTo>
                <a:cubicBezTo>
                  <a:pt x="5735397" y="4151242"/>
                  <a:pt x="5742615" y="4179015"/>
                  <a:pt x="5725470" y="4235930"/>
                </a:cubicBezTo>
                <a:cubicBezTo>
                  <a:pt x="5714280" y="4273265"/>
                  <a:pt x="5697858" y="4307641"/>
                  <a:pt x="5712295" y="4352032"/>
                </a:cubicBezTo>
                <a:cubicBezTo>
                  <a:pt x="5722402" y="4382538"/>
                  <a:pt x="5718431" y="4402571"/>
                  <a:pt x="5680894" y="4388911"/>
                </a:cubicBezTo>
                <a:cubicBezTo>
                  <a:pt x="5640469" y="4374341"/>
                  <a:pt x="5625311" y="4401660"/>
                  <a:pt x="5635415" y="4455158"/>
                </a:cubicBezTo>
                <a:cubicBezTo>
                  <a:pt x="5641912" y="4489535"/>
                  <a:pt x="5635053" y="4500006"/>
                  <a:pt x="5607263" y="4496136"/>
                </a:cubicBezTo>
                <a:cubicBezTo>
                  <a:pt x="5576581" y="4491811"/>
                  <a:pt x="5547347" y="4469272"/>
                  <a:pt x="5509446" y="4480201"/>
                </a:cubicBezTo>
                <a:cubicBezTo>
                  <a:pt x="5539765" y="4542578"/>
                  <a:pt x="5604556" y="4524821"/>
                  <a:pt x="5639928" y="4584239"/>
                </a:cubicBezTo>
                <a:cubicBezTo>
                  <a:pt x="5597697" y="4584465"/>
                  <a:pt x="5565392" y="4584239"/>
                  <a:pt x="5534171" y="4571262"/>
                </a:cubicBezTo>
                <a:cubicBezTo>
                  <a:pt x="5521177" y="4566025"/>
                  <a:pt x="5506919" y="4560563"/>
                  <a:pt x="5499701" y="4578547"/>
                </a:cubicBezTo>
                <a:cubicBezTo>
                  <a:pt x="5491219" y="4600174"/>
                  <a:pt x="5508725" y="4608370"/>
                  <a:pt x="5519373" y="4612239"/>
                </a:cubicBezTo>
                <a:cubicBezTo>
                  <a:pt x="5549331" y="4623167"/>
                  <a:pt x="5572251" y="4649119"/>
                  <a:pt x="5596974" y="4669379"/>
                </a:cubicBezTo>
                <a:cubicBezTo>
                  <a:pt x="5651296" y="4713773"/>
                  <a:pt x="5710854" y="4750880"/>
                  <a:pt x="5756873" y="4824185"/>
                </a:cubicBezTo>
                <a:cubicBezTo>
                  <a:pt x="5698941" y="4805517"/>
                  <a:pt x="5655808" y="4762036"/>
                  <a:pt x="5602028" y="4753158"/>
                </a:cubicBezTo>
                <a:cubicBezTo>
                  <a:pt x="5648590" y="4819860"/>
                  <a:pt x="5708506" y="4863796"/>
                  <a:pt x="5765173" y="4912286"/>
                </a:cubicBezTo>
                <a:cubicBezTo>
                  <a:pt x="5781416" y="4925946"/>
                  <a:pt x="5797839" y="4935280"/>
                  <a:pt x="5801450" y="4965101"/>
                </a:cubicBezTo>
                <a:cubicBezTo>
                  <a:pt x="5808487" y="5022926"/>
                  <a:pt x="5829602" y="5070733"/>
                  <a:pt x="5874721" y="5096229"/>
                </a:cubicBezTo>
                <a:cubicBezTo>
                  <a:pt x="5875080" y="5096458"/>
                  <a:pt x="5872555" y="5105110"/>
                  <a:pt x="5871110" y="5111026"/>
                </a:cubicBezTo>
                <a:cubicBezTo>
                  <a:pt x="5843499" y="5112849"/>
                  <a:pt x="5821663" y="5078700"/>
                  <a:pt x="5786469" y="5089855"/>
                </a:cubicBezTo>
                <a:cubicBezTo>
                  <a:pt x="5820218" y="5136296"/>
                  <a:pt x="5848372" y="5177958"/>
                  <a:pt x="5896196" y="5200041"/>
                </a:cubicBezTo>
                <a:cubicBezTo>
                  <a:pt x="5934457" y="5217568"/>
                  <a:pt x="5981739" y="5227813"/>
                  <a:pt x="6009534" y="5284725"/>
                </a:cubicBezTo>
                <a:cubicBezTo>
                  <a:pt x="5977228" y="5295882"/>
                  <a:pt x="5953224" y="5281769"/>
                  <a:pt x="5929042" y="5271751"/>
                </a:cubicBezTo>
                <a:cubicBezTo>
                  <a:pt x="5892045" y="5256270"/>
                  <a:pt x="5855409" y="5238742"/>
                  <a:pt x="5818413" y="5223260"/>
                </a:cubicBezTo>
                <a:cubicBezTo>
                  <a:pt x="5804336" y="5217341"/>
                  <a:pt x="5788996" y="5213242"/>
                  <a:pt x="5779973" y="5241473"/>
                </a:cubicBezTo>
                <a:cubicBezTo>
                  <a:pt x="5827077" y="5247392"/>
                  <a:pt x="5855230" y="5285637"/>
                  <a:pt x="5884826" y="5321606"/>
                </a:cubicBezTo>
                <a:cubicBezTo>
                  <a:pt x="5901430" y="5341868"/>
                  <a:pt x="5914966" y="5368959"/>
                  <a:pt x="5944924" y="5358715"/>
                </a:cubicBezTo>
                <a:cubicBezTo>
                  <a:pt x="5960626" y="5353252"/>
                  <a:pt x="5970550" y="5368502"/>
                  <a:pt x="5968926" y="5387170"/>
                </a:cubicBezTo>
                <a:cubicBezTo>
                  <a:pt x="5962971" y="5452963"/>
                  <a:pt x="5999606" y="5475955"/>
                  <a:pt x="6037505" y="5488704"/>
                </a:cubicBezTo>
                <a:cubicBezTo>
                  <a:pt x="6109333" y="5512608"/>
                  <a:pt x="6169069" y="5568837"/>
                  <a:pt x="6238910" y="5599571"/>
                </a:cubicBezTo>
                <a:cubicBezTo>
                  <a:pt x="6306768" y="5629394"/>
                  <a:pt x="6359285" y="5700193"/>
                  <a:pt x="6427321" y="5737302"/>
                </a:cubicBezTo>
                <a:cubicBezTo>
                  <a:pt x="6476592" y="5764165"/>
                  <a:pt x="6523694" y="5798767"/>
                  <a:pt x="6574408" y="5823126"/>
                </a:cubicBezTo>
                <a:cubicBezTo>
                  <a:pt x="6694419" y="5880723"/>
                  <a:pt x="6816779" y="5926936"/>
                  <a:pt x="6946177" y="5933538"/>
                </a:cubicBezTo>
                <a:cubicBezTo>
                  <a:pt x="7053016" y="5938775"/>
                  <a:pt x="7979734" y="5933767"/>
                  <a:pt x="8356197" y="5184561"/>
                </a:cubicBezTo>
                <a:cubicBezTo>
                  <a:pt x="8363416" y="5180917"/>
                  <a:pt x="8371536" y="5171356"/>
                  <a:pt x="8374063" y="5162249"/>
                </a:cubicBezTo>
                <a:cubicBezTo>
                  <a:pt x="8386155" y="5119678"/>
                  <a:pt x="8415752" y="5101238"/>
                  <a:pt x="8442461" y="5078246"/>
                </a:cubicBezTo>
                <a:cubicBezTo>
                  <a:pt x="8465923" y="5057984"/>
                  <a:pt x="8490829" y="5036813"/>
                  <a:pt x="8500574" y="5002664"/>
                </a:cubicBezTo>
                <a:cubicBezTo>
                  <a:pt x="8513388" y="4957134"/>
                  <a:pt x="8476933" y="4994469"/>
                  <a:pt x="8470255" y="4977167"/>
                </a:cubicBezTo>
                <a:cubicBezTo>
                  <a:pt x="8484151" y="4953492"/>
                  <a:pt x="8505628" y="4931864"/>
                  <a:pt x="8511222" y="4905001"/>
                </a:cubicBezTo>
                <a:cubicBezTo>
                  <a:pt x="8531614" y="4808021"/>
                  <a:pt x="8575650" y="4737448"/>
                  <a:pt x="8641522" y="4682584"/>
                </a:cubicBezTo>
                <a:cubicBezTo>
                  <a:pt x="8660471" y="4666876"/>
                  <a:pt x="8672923" y="4638191"/>
                  <a:pt x="8698730" y="4633640"/>
                </a:cubicBezTo>
                <a:cubicBezTo>
                  <a:pt x="8756120" y="4623622"/>
                  <a:pt x="8738073" y="4545310"/>
                  <a:pt x="8768393" y="4510479"/>
                </a:cubicBezTo>
                <a:cubicBezTo>
                  <a:pt x="8774168" y="4503875"/>
                  <a:pt x="8779401" y="4490901"/>
                  <a:pt x="8778319" y="4482024"/>
                </a:cubicBezTo>
                <a:cubicBezTo>
                  <a:pt x="8776696" y="4469272"/>
                  <a:pt x="8769837" y="4457207"/>
                  <a:pt x="8764062" y="4445824"/>
                </a:cubicBezTo>
                <a:cubicBezTo>
                  <a:pt x="8758106" y="4434442"/>
                  <a:pt x="8749083" y="4424425"/>
                  <a:pt x="8753414" y="4409400"/>
                </a:cubicBezTo>
                <a:cubicBezTo>
                  <a:pt x="8755217" y="4403254"/>
                  <a:pt x="8753956" y="4381855"/>
                  <a:pt x="8767310" y="4398700"/>
                </a:cubicBezTo>
                <a:cubicBezTo>
                  <a:pt x="8803945" y="4444915"/>
                  <a:pt x="8825242" y="4401206"/>
                  <a:pt x="8856643" y="4380261"/>
                </a:cubicBezTo>
                <a:cubicBezTo>
                  <a:pt x="8831377" y="4358633"/>
                  <a:pt x="8808638" y="4343381"/>
                  <a:pt x="8804848" y="4311055"/>
                </a:cubicBezTo>
                <a:cubicBezTo>
                  <a:pt x="8797088" y="4244352"/>
                  <a:pt x="8763883" y="4213847"/>
                  <a:pt x="8713530" y="4207927"/>
                </a:cubicBezTo>
                <a:cubicBezTo>
                  <a:pt x="8732118" y="4143502"/>
                  <a:pt x="8732118" y="4143502"/>
                  <a:pt x="8672022" y="4134623"/>
                </a:cubicBezTo>
                <a:cubicBezTo>
                  <a:pt x="8695122" y="4093646"/>
                  <a:pt x="8695122" y="4083174"/>
                  <a:pt x="8667148" y="4069059"/>
                </a:cubicBezTo>
                <a:cubicBezTo>
                  <a:pt x="8640258" y="4055627"/>
                  <a:pt x="8610481" y="4051074"/>
                  <a:pt x="8585575" y="4030359"/>
                </a:cubicBezTo>
                <a:cubicBezTo>
                  <a:pt x="8608496" y="3977998"/>
                  <a:pt x="8614992" y="3917215"/>
                  <a:pt x="8662275" y="3891717"/>
                </a:cubicBezTo>
                <a:cubicBezTo>
                  <a:pt x="8669675" y="3887847"/>
                  <a:pt x="8674728" y="3872139"/>
                  <a:pt x="8670037" y="3863033"/>
                </a:cubicBezTo>
                <a:cubicBezTo>
                  <a:pt x="8652891" y="3830024"/>
                  <a:pt x="8677435" y="3767419"/>
                  <a:pt x="8624017" y="3760362"/>
                </a:cubicBezTo>
                <a:cubicBezTo>
                  <a:pt x="8617338" y="3759679"/>
                  <a:pt x="8611202" y="3752848"/>
                  <a:pt x="8616436" y="3743970"/>
                </a:cubicBezTo>
                <a:cubicBezTo>
                  <a:pt x="8634484" y="3713010"/>
                  <a:pt x="8612646" y="3715058"/>
                  <a:pt x="8599473" y="3711188"/>
                </a:cubicBezTo>
                <a:cubicBezTo>
                  <a:pt x="8583590" y="3706409"/>
                  <a:pt x="8565543" y="3720067"/>
                  <a:pt x="8550745" y="3703220"/>
                </a:cubicBezTo>
                <a:cubicBezTo>
                  <a:pt x="8554174" y="3685463"/>
                  <a:pt x="8566987" y="3685690"/>
                  <a:pt x="8576010" y="3680000"/>
                </a:cubicBezTo>
                <a:cubicBezTo>
                  <a:pt x="8602359" y="3663608"/>
                  <a:pt x="8623836" y="3644031"/>
                  <a:pt x="8625100" y="3601459"/>
                </a:cubicBezTo>
                <a:cubicBezTo>
                  <a:pt x="8626001" y="3567084"/>
                  <a:pt x="8628889" y="3536807"/>
                  <a:pt x="8592433" y="3526333"/>
                </a:cubicBezTo>
                <a:cubicBezTo>
                  <a:pt x="8577274" y="3522007"/>
                  <a:pt x="8581606" y="3497194"/>
                  <a:pt x="8590269" y="3484900"/>
                </a:cubicBezTo>
                <a:cubicBezTo>
                  <a:pt x="8605789" y="3463046"/>
                  <a:pt x="8618601" y="3433907"/>
                  <a:pt x="8645312" y="3431858"/>
                </a:cubicBezTo>
                <a:cubicBezTo>
                  <a:pt x="8661554" y="3430493"/>
                  <a:pt x="8674007" y="3421385"/>
                  <a:pt x="8686820" y="3410914"/>
                </a:cubicBezTo>
                <a:cubicBezTo>
                  <a:pt x="8696024" y="3403399"/>
                  <a:pt x="8707033" y="3397026"/>
                  <a:pt x="8705950" y="3380864"/>
                </a:cubicBezTo>
                <a:cubicBezTo>
                  <a:pt x="8704867" y="3365383"/>
                  <a:pt x="8694220" y="3359009"/>
                  <a:pt x="8683391" y="3355822"/>
                </a:cubicBezTo>
                <a:cubicBezTo>
                  <a:pt x="8647296" y="3345578"/>
                  <a:pt x="8613369" y="3330552"/>
                  <a:pt x="8583229" y="3296177"/>
                </a:cubicBezTo>
                <a:cubicBezTo>
                  <a:pt x="8603262" y="3277964"/>
                  <a:pt x="8622392" y="3264761"/>
                  <a:pt x="8637190" y="3246320"/>
                </a:cubicBezTo>
                <a:cubicBezTo>
                  <a:pt x="8672923" y="3201702"/>
                  <a:pt x="8370273" y="3061239"/>
                  <a:pt x="8355114" y="3011154"/>
                </a:cubicBezTo>
                <a:cubicBezTo>
                  <a:pt x="8350422" y="2995674"/>
                  <a:pt x="8334361" y="2979739"/>
                  <a:pt x="8321004" y="2975186"/>
                </a:cubicBezTo>
                <a:cubicBezTo>
                  <a:pt x="8258382" y="2953786"/>
                  <a:pt x="8204061" y="2905750"/>
                  <a:pt x="8139993" y="2887993"/>
                </a:cubicBezTo>
                <a:cubicBezTo>
                  <a:pt x="8079535" y="2871148"/>
                  <a:pt x="8019980" y="2848609"/>
                  <a:pt x="7953747" y="2826301"/>
                </a:cubicBezTo>
                <a:cubicBezTo>
                  <a:pt x="7994353" y="2770297"/>
                  <a:pt x="8066361" y="2776900"/>
                  <a:pt x="8083145" y="2696083"/>
                </a:cubicBezTo>
                <a:cubicBezTo>
                  <a:pt x="8017633" y="2675138"/>
                  <a:pt x="7948695" y="2699043"/>
                  <a:pt x="7885529" y="2665804"/>
                </a:cubicBezTo>
                <a:cubicBezTo>
                  <a:pt x="7880115" y="2662846"/>
                  <a:pt x="7872715" y="2665804"/>
                  <a:pt x="7866219" y="2666715"/>
                </a:cubicBezTo>
                <a:cubicBezTo>
                  <a:pt x="7736099" y="2684472"/>
                  <a:pt x="7606520" y="2668993"/>
                  <a:pt x="7478205" y="2646681"/>
                </a:cubicBezTo>
                <a:cubicBezTo>
                  <a:pt x="7293403" y="2614811"/>
                  <a:pt x="7107878" y="2594550"/>
                  <a:pt x="6921993" y="2580207"/>
                </a:cubicBezTo>
                <a:cubicBezTo>
                  <a:pt x="6768412" y="2568368"/>
                  <a:pt x="6614471" y="2563133"/>
                  <a:pt x="6461612" y="2540368"/>
                </a:cubicBezTo>
                <a:cubicBezTo>
                  <a:pt x="6298106" y="2516010"/>
                  <a:pt x="6134780" y="2488463"/>
                  <a:pt x="5971453" y="2462965"/>
                </a:cubicBezTo>
                <a:cubicBezTo>
                  <a:pt x="5964054" y="2461826"/>
                  <a:pt x="5955887" y="2458241"/>
                  <a:pt x="5947992" y="2457985"/>
                </a:cubicBezTo>
                <a:close/>
                <a:moveTo>
                  <a:pt x="0" y="0"/>
                </a:moveTo>
                <a:lnTo>
                  <a:pt x="8078332" y="0"/>
                </a:lnTo>
                <a:lnTo>
                  <a:pt x="8051806" y="19899"/>
                </a:lnTo>
                <a:cubicBezTo>
                  <a:pt x="8010559" y="45723"/>
                  <a:pt x="7966035" y="59669"/>
                  <a:pt x="7919411" y="69998"/>
                </a:cubicBezTo>
                <a:cubicBezTo>
                  <a:pt x="7900760" y="74283"/>
                  <a:pt x="7882423" y="82852"/>
                  <a:pt x="7880558" y="103665"/>
                </a:cubicBezTo>
                <a:cubicBezTo>
                  <a:pt x="7878694" y="125395"/>
                  <a:pt x="7897654" y="133963"/>
                  <a:pt x="7913505" y="144066"/>
                </a:cubicBezTo>
                <a:cubicBezTo>
                  <a:pt x="7935573" y="158143"/>
                  <a:pt x="7957019" y="170388"/>
                  <a:pt x="7984993" y="172224"/>
                </a:cubicBezTo>
                <a:cubicBezTo>
                  <a:pt x="8030996" y="174978"/>
                  <a:pt x="8053062" y="214154"/>
                  <a:pt x="8079793" y="243535"/>
                </a:cubicBezTo>
                <a:cubicBezTo>
                  <a:pt x="8094711" y="260064"/>
                  <a:pt x="8102173" y="293423"/>
                  <a:pt x="8076065" y="299239"/>
                </a:cubicBezTo>
                <a:cubicBezTo>
                  <a:pt x="8013279" y="313320"/>
                  <a:pt x="8018253" y="354025"/>
                  <a:pt x="8019804" y="400240"/>
                </a:cubicBezTo>
                <a:cubicBezTo>
                  <a:pt x="8021980" y="457476"/>
                  <a:pt x="8058970" y="483796"/>
                  <a:pt x="8104349" y="505833"/>
                </a:cubicBezTo>
                <a:cubicBezTo>
                  <a:pt x="8119890" y="513484"/>
                  <a:pt x="8141956" y="513178"/>
                  <a:pt x="8147864" y="537052"/>
                </a:cubicBezTo>
                <a:cubicBezTo>
                  <a:pt x="8122377" y="559700"/>
                  <a:pt x="8091295" y="541338"/>
                  <a:pt x="8063941" y="547764"/>
                </a:cubicBezTo>
                <a:cubicBezTo>
                  <a:pt x="8041252" y="552966"/>
                  <a:pt x="8003642" y="550213"/>
                  <a:pt x="8034725" y="591836"/>
                </a:cubicBezTo>
                <a:cubicBezTo>
                  <a:pt x="8043740" y="603773"/>
                  <a:pt x="8033171" y="612956"/>
                  <a:pt x="8021669" y="613874"/>
                </a:cubicBezTo>
                <a:cubicBezTo>
                  <a:pt x="7929668" y="623362"/>
                  <a:pt x="7971939" y="707531"/>
                  <a:pt x="7942410" y="751909"/>
                </a:cubicBezTo>
                <a:cubicBezTo>
                  <a:pt x="7934331" y="764151"/>
                  <a:pt x="7943034" y="785269"/>
                  <a:pt x="7955778" y="790472"/>
                </a:cubicBezTo>
                <a:cubicBezTo>
                  <a:pt x="8037212" y="824753"/>
                  <a:pt x="8048401" y="906472"/>
                  <a:pt x="8087876" y="976867"/>
                </a:cubicBezTo>
                <a:cubicBezTo>
                  <a:pt x="8044981" y="1004717"/>
                  <a:pt x="7993697" y="1010838"/>
                  <a:pt x="7947386" y="1028897"/>
                </a:cubicBezTo>
                <a:cubicBezTo>
                  <a:pt x="7899207" y="1047873"/>
                  <a:pt x="7899207" y="1061952"/>
                  <a:pt x="7938992" y="1117042"/>
                </a:cubicBezTo>
                <a:cubicBezTo>
                  <a:pt x="7835489" y="1128980"/>
                  <a:pt x="7835489" y="1128980"/>
                  <a:pt x="7867503" y="1215596"/>
                </a:cubicBezTo>
                <a:cubicBezTo>
                  <a:pt x="7780782" y="1223554"/>
                  <a:pt x="7723594" y="1264566"/>
                  <a:pt x="7710229" y="1354244"/>
                </a:cubicBezTo>
                <a:cubicBezTo>
                  <a:pt x="7703701" y="1397704"/>
                  <a:pt x="7664539" y="1418209"/>
                  <a:pt x="7621024" y="1447286"/>
                </a:cubicBezTo>
                <a:cubicBezTo>
                  <a:pt x="7675106" y="1475446"/>
                  <a:pt x="7711784" y="1534209"/>
                  <a:pt x="7774880" y="1472076"/>
                </a:cubicBezTo>
                <a:cubicBezTo>
                  <a:pt x="7797879" y="1449429"/>
                  <a:pt x="7795707" y="1478199"/>
                  <a:pt x="7798812" y="1486462"/>
                </a:cubicBezTo>
                <a:cubicBezTo>
                  <a:pt x="7806271" y="1506661"/>
                  <a:pt x="7790732" y="1520130"/>
                  <a:pt x="7780474" y="1535432"/>
                </a:cubicBezTo>
                <a:cubicBezTo>
                  <a:pt x="7770528" y="1550736"/>
                  <a:pt x="7758715" y="1566956"/>
                  <a:pt x="7755919" y="1584099"/>
                </a:cubicBezTo>
                <a:cubicBezTo>
                  <a:pt x="7754055" y="1596034"/>
                  <a:pt x="7763068" y="1613478"/>
                  <a:pt x="7773014" y="1622355"/>
                </a:cubicBezTo>
                <a:cubicBezTo>
                  <a:pt x="7825233" y="1669183"/>
                  <a:pt x="7794151" y="1774469"/>
                  <a:pt x="7892993" y="1787937"/>
                </a:cubicBezTo>
                <a:cubicBezTo>
                  <a:pt x="7937439" y="1794056"/>
                  <a:pt x="7958885" y="1832621"/>
                  <a:pt x="7991521" y="1853739"/>
                </a:cubicBezTo>
                <a:cubicBezTo>
                  <a:pt x="8104970" y="1927500"/>
                  <a:pt x="8180811" y="2022380"/>
                  <a:pt x="8215932" y="2152764"/>
                </a:cubicBezTo>
                <a:cubicBezTo>
                  <a:pt x="8225567" y="2188879"/>
                  <a:pt x="8262556" y="2217957"/>
                  <a:pt x="8286489" y="2249786"/>
                </a:cubicBezTo>
                <a:cubicBezTo>
                  <a:pt x="8274987" y="2273047"/>
                  <a:pt x="8212203" y="2222852"/>
                  <a:pt x="8234270" y="2284064"/>
                </a:cubicBezTo>
                <a:cubicBezTo>
                  <a:pt x="8251054" y="2329975"/>
                  <a:pt x="8293949" y="2358439"/>
                  <a:pt x="8334357" y="2385679"/>
                </a:cubicBezTo>
                <a:cubicBezTo>
                  <a:pt x="8380357" y="2416591"/>
                  <a:pt x="8431331" y="2441382"/>
                  <a:pt x="8452157" y="2498616"/>
                </a:cubicBezTo>
                <a:cubicBezTo>
                  <a:pt x="8456509" y="2510859"/>
                  <a:pt x="8470494" y="2523714"/>
                  <a:pt x="8482927" y="2528612"/>
                </a:cubicBezTo>
                <a:cubicBezTo>
                  <a:pt x="9131298" y="3535869"/>
                  <a:pt x="10727356" y="3542602"/>
                  <a:pt x="10911361" y="3535561"/>
                </a:cubicBezTo>
                <a:cubicBezTo>
                  <a:pt x="11134219" y="3526686"/>
                  <a:pt x="11344956" y="3464554"/>
                  <a:pt x="11551649" y="3387120"/>
                </a:cubicBezTo>
                <a:cubicBezTo>
                  <a:pt x="11638991" y="3354371"/>
                  <a:pt x="11720114" y="3307851"/>
                  <a:pt x="11804971" y="3271735"/>
                </a:cubicBezTo>
                <a:cubicBezTo>
                  <a:pt x="11922148" y="3221845"/>
                  <a:pt x="12012596" y="3126660"/>
                  <a:pt x="12129465" y="3086565"/>
                </a:cubicBezTo>
                <a:lnTo>
                  <a:pt x="12192000" y="3060706"/>
                </a:lnTo>
                <a:lnTo>
                  <a:pt x="12192000" y="3766004"/>
                </a:lnTo>
                <a:lnTo>
                  <a:pt x="12069511" y="3730912"/>
                </a:lnTo>
                <a:cubicBezTo>
                  <a:pt x="11963133" y="3704591"/>
                  <a:pt x="11854734" y="3686839"/>
                  <a:pt x="11743305" y="3682401"/>
                </a:cubicBezTo>
                <a:cubicBezTo>
                  <a:pt x="11731805" y="3681961"/>
                  <a:pt x="11714789" y="3681575"/>
                  <a:pt x="11692833" y="3681484"/>
                </a:cubicBezTo>
                <a:cubicBezTo>
                  <a:pt x="11363495" y="3680110"/>
                  <a:pt x="9922719" y="3745047"/>
                  <a:pt x="9314871" y="4689350"/>
                </a:cubicBezTo>
                <a:cubicBezTo>
                  <a:pt x="9302438" y="4694248"/>
                  <a:pt x="9288453" y="4707103"/>
                  <a:pt x="9284101" y="4719346"/>
                </a:cubicBezTo>
                <a:cubicBezTo>
                  <a:pt x="9263275" y="4776580"/>
                  <a:pt x="9212301" y="4801371"/>
                  <a:pt x="9166300" y="4832283"/>
                </a:cubicBezTo>
                <a:cubicBezTo>
                  <a:pt x="9125893" y="4859523"/>
                  <a:pt x="9082998" y="4887987"/>
                  <a:pt x="9066214" y="4933898"/>
                </a:cubicBezTo>
                <a:cubicBezTo>
                  <a:pt x="9044146" y="4995110"/>
                  <a:pt x="9106931" y="4944915"/>
                  <a:pt x="9118433" y="4968176"/>
                </a:cubicBezTo>
                <a:cubicBezTo>
                  <a:pt x="9094500" y="5000005"/>
                  <a:pt x="9057511" y="5029083"/>
                  <a:pt x="9047876" y="5065198"/>
                </a:cubicBezTo>
                <a:cubicBezTo>
                  <a:pt x="9012755" y="5195582"/>
                  <a:pt x="8936914" y="5290462"/>
                  <a:pt x="8823465" y="5364223"/>
                </a:cubicBezTo>
                <a:cubicBezTo>
                  <a:pt x="8790828" y="5385341"/>
                  <a:pt x="8769383" y="5423906"/>
                  <a:pt x="8724937" y="5430025"/>
                </a:cubicBezTo>
                <a:cubicBezTo>
                  <a:pt x="8626095" y="5443493"/>
                  <a:pt x="8657177" y="5548779"/>
                  <a:pt x="8604958" y="5595607"/>
                </a:cubicBezTo>
                <a:cubicBezTo>
                  <a:pt x="8595012" y="5604484"/>
                  <a:pt x="8585999" y="5621928"/>
                  <a:pt x="8587863" y="5633863"/>
                </a:cubicBezTo>
                <a:cubicBezTo>
                  <a:pt x="8590659" y="5651006"/>
                  <a:pt x="8602472" y="5667226"/>
                  <a:pt x="8612418" y="5682530"/>
                </a:cubicBezTo>
                <a:cubicBezTo>
                  <a:pt x="8622675" y="5697832"/>
                  <a:pt x="8638215" y="5711301"/>
                  <a:pt x="8630756" y="5731500"/>
                </a:cubicBezTo>
                <a:cubicBezTo>
                  <a:pt x="8627651" y="5739763"/>
                  <a:pt x="8629823" y="5768533"/>
                  <a:pt x="8606823" y="5745886"/>
                </a:cubicBezTo>
                <a:cubicBezTo>
                  <a:pt x="8543727" y="5683753"/>
                  <a:pt x="8507049" y="5742516"/>
                  <a:pt x="8452968" y="5770676"/>
                </a:cubicBezTo>
                <a:cubicBezTo>
                  <a:pt x="8496482" y="5799753"/>
                  <a:pt x="8535645" y="5820258"/>
                  <a:pt x="8542173" y="5863718"/>
                </a:cubicBezTo>
                <a:cubicBezTo>
                  <a:pt x="8555538" y="5953396"/>
                  <a:pt x="8612726" y="5994408"/>
                  <a:pt x="8699447" y="6002366"/>
                </a:cubicBezTo>
                <a:cubicBezTo>
                  <a:pt x="8667433" y="6088982"/>
                  <a:pt x="8667433" y="6088982"/>
                  <a:pt x="8770936" y="6100920"/>
                </a:cubicBezTo>
                <a:cubicBezTo>
                  <a:pt x="8731151" y="6156010"/>
                  <a:pt x="8731151" y="6170089"/>
                  <a:pt x="8779329" y="6189065"/>
                </a:cubicBezTo>
                <a:cubicBezTo>
                  <a:pt x="8825641" y="6207124"/>
                  <a:pt x="8876925" y="6213245"/>
                  <a:pt x="8919820" y="6241095"/>
                </a:cubicBezTo>
                <a:cubicBezTo>
                  <a:pt x="8880345" y="6311490"/>
                  <a:pt x="8869155" y="6393209"/>
                  <a:pt x="8787721" y="6427490"/>
                </a:cubicBezTo>
                <a:cubicBezTo>
                  <a:pt x="8774978" y="6432693"/>
                  <a:pt x="8766275" y="6453811"/>
                  <a:pt x="8774354" y="6466053"/>
                </a:cubicBezTo>
                <a:cubicBezTo>
                  <a:pt x="8803883" y="6510431"/>
                  <a:pt x="8761612" y="6594600"/>
                  <a:pt x="8853613" y="6604088"/>
                </a:cubicBezTo>
                <a:cubicBezTo>
                  <a:pt x="8865115" y="6605005"/>
                  <a:pt x="8875684" y="6614189"/>
                  <a:pt x="8866669" y="6626125"/>
                </a:cubicBezTo>
                <a:cubicBezTo>
                  <a:pt x="8835586" y="6667749"/>
                  <a:pt x="8873196" y="6664996"/>
                  <a:pt x="8895884" y="6670198"/>
                </a:cubicBezTo>
                <a:cubicBezTo>
                  <a:pt x="8923238" y="6676624"/>
                  <a:pt x="8954320" y="6658261"/>
                  <a:pt x="8979808" y="6680910"/>
                </a:cubicBezTo>
                <a:cubicBezTo>
                  <a:pt x="8973900" y="6704783"/>
                  <a:pt x="8951834" y="6704478"/>
                  <a:pt x="8936293" y="6712128"/>
                </a:cubicBezTo>
                <a:cubicBezTo>
                  <a:pt x="8890913" y="6734166"/>
                  <a:pt x="8853924" y="6760486"/>
                  <a:pt x="8851748" y="6817721"/>
                </a:cubicBezTo>
                <a:lnTo>
                  <a:pt x="88543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C430C-A00A-8A73-7849-2BEC438C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371720"/>
            <a:ext cx="6125964" cy="903625"/>
          </a:xfrm>
        </p:spPr>
        <p:txBody>
          <a:bodyPr anchor="b">
            <a:normAutofit/>
          </a:bodyPr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F8202-8D76-77B5-860C-A8C5F5BEE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368" y="1744578"/>
            <a:ext cx="4114801" cy="46441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000" b="1" dirty="0"/>
              <a:t>Street safety issues in the UK</a:t>
            </a:r>
          </a:p>
          <a:p>
            <a:r>
              <a:rPr lang="en-GB" sz="2000" dirty="0"/>
              <a:t>Hazards such as poorly lit streets, broken pavements, and obstructed pathways lead to increased risk of accidents and injuries for pedestrians and cyclists</a:t>
            </a:r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r>
              <a:rPr lang="en-GB" sz="2000" b="1" dirty="0"/>
              <a:t>Objective: </a:t>
            </a:r>
            <a:r>
              <a:rPr lang="en-GB" sz="2000" dirty="0"/>
              <a:t>To create an application that:</a:t>
            </a:r>
          </a:p>
          <a:p>
            <a:r>
              <a:rPr lang="en-GB" sz="2000" dirty="0"/>
              <a:t>allows users to report street safety incidents</a:t>
            </a:r>
          </a:p>
          <a:p>
            <a:r>
              <a:rPr lang="en-GB" sz="2000" dirty="0"/>
              <a:t>helps local authorities identify problem areas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Importance of community involvement</a:t>
            </a:r>
          </a:p>
          <a:p>
            <a:r>
              <a:rPr lang="en-GB" sz="2000" dirty="0"/>
              <a:t>Local residents are more aware of the issues in their neighbourhoods</a:t>
            </a:r>
          </a:p>
          <a:p>
            <a:r>
              <a:rPr lang="en-GB" sz="2000" dirty="0"/>
              <a:t>Timely reporting of street safety incidents can help prevent accidents</a:t>
            </a:r>
          </a:p>
        </p:txBody>
      </p:sp>
      <p:pic>
        <p:nvPicPr>
          <p:cNvPr id="2052" name="Picture 4" descr="Road Safety Icon PNG Transparent Background, Free Download #10143 -  FreeIconsPNG">
            <a:extLst>
              <a:ext uri="{FF2B5EF4-FFF2-40B4-BE49-F238E27FC236}">
                <a16:creationId xmlns:a16="http://schemas.microsoft.com/office/drawing/2014/main" id="{BBF89CA1-CC9D-CF14-BB01-67C14B25F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0002" y="3267073"/>
            <a:ext cx="1743398" cy="202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remium Vector | Safety cone icon trendy flat design and damaged road  vector, road construction, paving of the highwa">
            <a:extLst>
              <a:ext uri="{FF2B5EF4-FFF2-40B4-BE49-F238E27FC236}">
                <a16:creationId xmlns:a16="http://schemas.microsoft.com/office/drawing/2014/main" id="{9E04F712-56B7-BCE3-8A4C-0BE46943B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6" t="48524" r="7551" b="32864"/>
          <a:stretch/>
        </p:blipFill>
        <p:spPr bwMode="auto">
          <a:xfrm>
            <a:off x="8691154" y="1020367"/>
            <a:ext cx="3184293" cy="84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he Highway Code - Traffic signs - Guidance - GOV.UK">
            <a:extLst>
              <a:ext uri="{FF2B5EF4-FFF2-40B4-BE49-F238E27FC236}">
                <a16:creationId xmlns:a16="http://schemas.microsoft.com/office/drawing/2014/main" id="{36C0D9F4-24C4-D7D5-EE23-0A0727D7C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14561" y="4582888"/>
            <a:ext cx="1777858" cy="15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74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0BEA9-9196-16E5-3C0D-304D8BB3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741082"/>
            <a:ext cx="9274512" cy="949606"/>
          </a:xfrm>
        </p:spPr>
        <p:txBody>
          <a:bodyPr>
            <a:normAutofit/>
          </a:bodyPr>
          <a:lstStyle/>
          <a:p>
            <a:r>
              <a:rPr lang="en-GB" sz="4100" dirty="0"/>
              <a:t>Key Features of the App</a:t>
            </a:r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ld woman using phone">
            <a:extLst>
              <a:ext uri="{FF2B5EF4-FFF2-40B4-BE49-F238E27FC236}">
                <a16:creationId xmlns:a16="http://schemas.microsoft.com/office/drawing/2014/main" id="{23122F41-3AAC-C5CB-5809-AA88958E1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840" y="3064243"/>
            <a:ext cx="957318" cy="3134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0297C2-4F38-D5F3-C89C-B29692CC361C}"/>
              </a:ext>
            </a:extLst>
          </p:cNvPr>
          <p:cNvSpPr txBox="1"/>
          <p:nvPr/>
        </p:nvSpPr>
        <p:spPr>
          <a:xfrm>
            <a:off x="1050925" y="2130194"/>
            <a:ext cx="2725411" cy="839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22960">
              <a:spcAft>
                <a:spcPts val="600"/>
              </a:spcAft>
            </a:pPr>
            <a:r>
              <a:rPr lang="en-GB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can submit incident reports with descriptions and locations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8CA342-1F0B-7E34-7F29-F9AC8B1528DF}"/>
              </a:ext>
            </a:extLst>
          </p:cNvPr>
          <p:cNvSpPr txBox="1"/>
          <p:nvPr/>
        </p:nvSpPr>
        <p:spPr>
          <a:xfrm>
            <a:off x="4560759" y="2129995"/>
            <a:ext cx="2677980" cy="839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22960">
              <a:spcAft>
                <a:spcPts val="600"/>
              </a:spcAft>
            </a:pPr>
            <a:r>
              <a:rPr lang="en-GB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Incident data is aggregated to create heatmaps and identify problem areas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D07A26-1BEC-2C26-D572-2AA3D7E64143}"/>
              </a:ext>
            </a:extLst>
          </p:cNvPr>
          <p:cNvSpPr txBox="1"/>
          <p:nvPr/>
        </p:nvSpPr>
        <p:spPr>
          <a:xfrm>
            <a:off x="7969522" y="2129013"/>
            <a:ext cx="2904186" cy="839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22960">
              <a:spcAft>
                <a:spcPts val="600"/>
              </a:spcAft>
            </a:pPr>
            <a:r>
              <a:rPr lang="en-GB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 authorities can use the data to prioritise street safety improvements</a:t>
            </a:r>
            <a:endParaRPr lang="en-GB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C7752E02-46F0-51E7-4105-E46744A91D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2" t="12135" r="25942" b="5753"/>
          <a:stretch/>
        </p:blipFill>
        <p:spPr bwMode="auto">
          <a:xfrm>
            <a:off x="5027763" y="3129772"/>
            <a:ext cx="1590736" cy="286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AB1E6A-8327-6E54-CA9D-4462C4D5A5D7}"/>
              </a:ext>
            </a:extLst>
          </p:cNvPr>
          <p:cNvCxnSpPr>
            <a:stCxn id="8" idx="3"/>
            <a:endCxn id="17" idx="1"/>
          </p:cNvCxnSpPr>
          <p:nvPr/>
        </p:nvCxnSpPr>
        <p:spPr>
          <a:xfrm flipV="1">
            <a:off x="3776336" y="2549983"/>
            <a:ext cx="784423" cy="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883F31-2CFE-3756-6EFE-B745B0383228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7238739" y="2549001"/>
            <a:ext cx="730783" cy="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DF25D5E-2A6C-4259-8A93-4AE268B86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15826"/>
              </p:ext>
            </p:extLst>
          </p:nvPr>
        </p:nvGraphicFramePr>
        <p:xfrm>
          <a:off x="7926587" y="3232444"/>
          <a:ext cx="2990056" cy="23774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30176">
                  <a:extLst>
                    <a:ext uri="{9D8B030D-6E8A-4147-A177-3AD203B41FA5}">
                      <a16:colId xmlns:a16="http://schemas.microsoft.com/office/drawing/2014/main" val="2398908390"/>
                    </a:ext>
                  </a:extLst>
                </a:gridCol>
                <a:gridCol w="1233448">
                  <a:extLst>
                    <a:ext uri="{9D8B030D-6E8A-4147-A177-3AD203B41FA5}">
                      <a16:colId xmlns:a16="http://schemas.microsoft.com/office/drawing/2014/main" val="3234748972"/>
                    </a:ext>
                  </a:extLst>
                </a:gridCol>
                <a:gridCol w="926432">
                  <a:extLst>
                    <a:ext uri="{9D8B030D-6E8A-4147-A177-3AD203B41FA5}">
                      <a16:colId xmlns:a16="http://schemas.microsoft.com/office/drawing/2014/main" val="4259561933"/>
                    </a:ext>
                  </a:extLst>
                </a:gridCol>
              </a:tblGrid>
              <a:tr h="34284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Unresolved incidents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649719"/>
                  </a:ext>
                </a:extLst>
              </a:tr>
              <a:tr h="205707">
                <a:tc rowSpan="3">
                  <a:txBody>
                    <a:bodyPr/>
                    <a:lstStyle/>
                    <a:p>
                      <a:r>
                        <a:rPr lang="en-GB" sz="1200" dirty="0"/>
                        <a:t>Broken pavement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04331"/>
                  </a:ext>
                </a:extLst>
              </a:tr>
              <a:tr h="20570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Brighton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784366"/>
                  </a:ext>
                </a:extLst>
              </a:tr>
              <a:tr h="20570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00473"/>
                  </a:ext>
                </a:extLst>
              </a:tr>
              <a:tr h="205707">
                <a:tc rowSpan="3">
                  <a:txBody>
                    <a:bodyPr/>
                    <a:lstStyle/>
                    <a:p>
                      <a:r>
                        <a:rPr lang="en-GB" sz="1200" dirty="0"/>
                        <a:t>Poorly lit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697944"/>
                  </a:ext>
                </a:extLst>
              </a:tr>
              <a:tr h="20570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Brighton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3951"/>
                  </a:ext>
                </a:extLst>
              </a:tr>
              <a:tr h="20570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237224"/>
                  </a:ext>
                </a:extLst>
              </a:tr>
              <a:tr h="205707"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719514"/>
                  </a:ext>
                </a:extLst>
              </a:tr>
            </a:tbl>
          </a:graphicData>
        </a:graphic>
      </p:graphicFrame>
      <p:pic>
        <p:nvPicPr>
          <p:cNvPr id="3076" name="Picture 4" descr="Work Png Transparent Picture - Under Construction Transparent PNG - 561x493  - Free Download on NicePNG">
            <a:extLst>
              <a:ext uri="{FF2B5EF4-FFF2-40B4-BE49-F238E27FC236}">
                <a16:creationId xmlns:a16="http://schemas.microsoft.com/office/drawing/2014/main" id="{FF94D2A9-04B9-A8FC-728A-7E4AE5A5A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0244" y1="9948" x2="51463" y2="11518"/>
                        <a14:backgroundMark x1="49878" y1="88831" x2="49390" y2="83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79" t="6050" r="15429" b="7299"/>
          <a:stretch/>
        </p:blipFill>
        <p:spPr bwMode="auto">
          <a:xfrm>
            <a:off x="10000875" y="4519006"/>
            <a:ext cx="1831535" cy="162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65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128F3BD-7564-4310-B528-888E64F8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45B10-8323-AB35-D3A0-3CD9D402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609600"/>
            <a:ext cx="8548386" cy="12824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Summary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2AA3C4E-019E-440F-87AB-67EFA9BE6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822456" y="-2"/>
            <a:ext cx="1368219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251033 w 1364418"/>
              <a:gd name="connsiteY10" fmla="*/ 6492130 h 6858000"/>
              <a:gd name="connsiteX11" fmla="*/ 266720 w 1364418"/>
              <a:gd name="connsiteY11" fmla="*/ 6431610 h 6858000"/>
              <a:gd name="connsiteX12" fmla="*/ 310425 w 1364418"/>
              <a:gd name="connsiteY12" fmla="*/ 6379786 h 6858000"/>
              <a:gd name="connsiteX13" fmla="*/ 293648 w 1364418"/>
              <a:gd name="connsiteY13" fmla="*/ 6334727 h 6858000"/>
              <a:gd name="connsiteX14" fmla="*/ 271063 w 1364418"/>
              <a:gd name="connsiteY14" fmla="*/ 6313295 h 6858000"/>
              <a:gd name="connsiteX15" fmla="*/ 278227 w 1364418"/>
              <a:gd name="connsiteY15" fmla="*/ 6280046 h 6858000"/>
              <a:gd name="connsiteX16" fmla="*/ 281226 w 1364418"/>
              <a:gd name="connsiteY16" fmla="*/ 6272987 h 6858000"/>
              <a:gd name="connsiteX17" fmla="*/ 288000 w 1364418"/>
              <a:gd name="connsiteY17" fmla="*/ 6252834 h 6858000"/>
              <a:gd name="connsiteX18" fmla="*/ 265992 w 1364418"/>
              <a:gd name="connsiteY18" fmla="*/ 6202459 h 6858000"/>
              <a:gd name="connsiteX19" fmla="*/ 264790 w 1364418"/>
              <a:gd name="connsiteY19" fmla="*/ 6153037 h 6858000"/>
              <a:gd name="connsiteX20" fmla="*/ 280205 w 1364418"/>
              <a:gd name="connsiteY20" fmla="*/ 6078132 h 6858000"/>
              <a:gd name="connsiteX21" fmla="*/ 267592 w 1364418"/>
              <a:gd name="connsiteY21" fmla="*/ 6028119 h 6858000"/>
              <a:gd name="connsiteX22" fmla="*/ 252821 w 1364418"/>
              <a:gd name="connsiteY22" fmla="*/ 5926735 h 6858000"/>
              <a:gd name="connsiteX23" fmla="*/ 302333 w 1364418"/>
              <a:gd name="connsiteY23" fmla="*/ 5712857 h 6858000"/>
              <a:gd name="connsiteX24" fmla="*/ 332131 w 1364418"/>
              <a:gd name="connsiteY24" fmla="*/ 5660491 h 6858000"/>
              <a:gd name="connsiteX25" fmla="*/ 341254 w 1364418"/>
              <a:gd name="connsiteY25" fmla="*/ 5563435 h 6858000"/>
              <a:gd name="connsiteX26" fmla="*/ 368130 w 1364418"/>
              <a:gd name="connsiteY26" fmla="*/ 5437125 h 6858000"/>
              <a:gd name="connsiteX27" fmla="*/ 381698 w 1364418"/>
              <a:gd name="connsiteY27" fmla="*/ 5396260 h 6858000"/>
              <a:gd name="connsiteX28" fmla="*/ 397679 w 1364418"/>
              <a:gd name="connsiteY28" fmla="*/ 5330009 h 6858000"/>
              <a:gd name="connsiteX29" fmla="*/ 431172 w 1364418"/>
              <a:gd name="connsiteY29" fmla="*/ 5273739 h 6858000"/>
              <a:gd name="connsiteX30" fmla="*/ 440771 w 1364418"/>
              <a:gd name="connsiteY30" fmla="*/ 5241779 h 6858000"/>
              <a:gd name="connsiteX31" fmla="*/ 451997 w 1364418"/>
              <a:gd name="connsiteY31" fmla="*/ 5225268 h 6858000"/>
              <a:gd name="connsiteX32" fmla="*/ 453017 w 1364418"/>
              <a:gd name="connsiteY32" fmla="*/ 5217684 h 6858000"/>
              <a:gd name="connsiteX33" fmla="*/ 460358 w 1364418"/>
              <a:gd name="connsiteY33" fmla="*/ 5193377 h 6858000"/>
              <a:gd name="connsiteX34" fmla="*/ 463661 w 1364418"/>
              <a:gd name="connsiteY34" fmla="*/ 5179288 h 6858000"/>
              <a:gd name="connsiteX35" fmla="*/ 464645 w 1364418"/>
              <a:gd name="connsiteY35" fmla="*/ 5173621 h 6858000"/>
              <a:gd name="connsiteX36" fmla="*/ 460279 w 1364418"/>
              <a:gd name="connsiteY36" fmla="*/ 5159961 h 6858000"/>
              <a:gd name="connsiteX37" fmla="*/ 466956 w 1364418"/>
              <a:gd name="connsiteY37" fmla="*/ 5144295 h 6858000"/>
              <a:gd name="connsiteX38" fmla="*/ 463889 w 1364418"/>
              <a:gd name="connsiteY38" fmla="*/ 5125185 h 6858000"/>
              <a:gd name="connsiteX39" fmla="*/ 470719 w 1364418"/>
              <a:gd name="connsiteY39" fmla="*/ 5121884 h 6858000"/>
              <a:gd name="connsiteX40" fmla="*/ 477755 w 1364418"/>
              <a:gd name="connsiteY40" fmla="*/ 5067850 h 6858000"/>
              <a:gd name="connsiteX41" fmla="*/ 480486 w 1364418"/>
              <a:gd name="connsiteY41" fmla="*/ 5060861 h 6858000"/>
              <a:gd name="connsiteX42" fmla="*/ 477190 w 1364418"/>
              <a:gd name="connsiteY42" fmla="*/ 5034192 h 6858000"/>
              <a:gd name="connsiteX43" fmla="*/ 478744 w 1364418"/>
              <a:gd name="connsiteY43" fmla="*/ 4993030 h 6858000"/>
              <a:gd name="connsiteX44" fmla="*/ 485653 w 1364418"/>
              <a:gd name="connsiteY44" fmla="*/ 4946844 h 6858000"/>
              <a:gd name="connsiteX45" fmla="*/ 481509 w 1364418"/>
              <a:gd name="connsiteY45" fmla="*/ 4932692 h 6858000"/>
              <a:gd name="connsiteX46" fmla="*/ 496912 w 1364418"/>
              <a:gd name="connsiteY46" fmla="*/ 4858827 h 6858000"/>
              <a:gd name="connsiteX47" fmla="*/ 502815 w 1364418"/>
              <a:gd name="connsiteY47" fmla="*/ 4821170 h 6858000"/>
              <a:gd name="connsiteX48" fmla="*/ 507548 w 1364418"/>
              <a:gd name="connsiteY48" fmla="*/ 4780965 h 6858000"/>
              <a:gd name="connsiteX49" fmla="*/ 508841 w 1364418"/>
              <a:gd name="connsiteY49" fmla="*/ 4750867 h 6858000"/>
              <a:gd name="connsiteX50" fmla="*/ 506648 w 1364418"/>
              <a:gd name="connsiteY50" fmla="*/ 4690749 h 6858000"/>
              <a:gd name="connsiteX51" fmla="*/ 502128 w 1364418"/>
              <a:gd name="connsiteY51" fmla="*/ 4584173 h 6858000"/>
              <a:gd name="connsiteX52" fmla="*/ 497211 w 1364418"/>
              <a:gd name="connsiteY52" fmla="*/ 4444346 h 6858000"/>
              <a:gd name="connsiteX53" fmla="*/ 493776 w 1364418"/>
              <a:gd name="connsiteY53" fmla="*/ 4375228 h 6858000"/>
              <a:gd name="connsiteX54" fmla="*/ 474429 w 1364418"/>
              <a:gd name="connsiteY54" fmla="*/ 4214165 h 6858000"/>
              <a:gd name="connsiteX55" fmla="*/ 478502 w 1364418"/>
              <a:gd name="connsiteY55" fmla="*/ 4090296 h 6858000"/>
              <a:gd name="connsiteX56" fmla="*/ 463758 w 1364418"/>
              <a:gd name="connsiteY56" fmla="*/ 4033999 h 6858000"/>
              <a:gd name="connsiteX57" fmla="*/ 464907 w 1364418"/>
              <a:gd name="connsiteY57" fmla="*/ 4031933 h 6858000"/>
              <a:gd name="connsiteX58" fmla="*/ 463483 w 1364418"/>
              <a:gd name="connsiteY58" fmla="*/ 4013953 h 6858000"/>
              <a:gd name="connsiteX59" fmla="*/ 449778 w 1364418"/>
              <a:gd name="connsiteY59" fmla="*/ 3974753 h 6858000"/>
              <a:gd name="connsiteX60" fmla="*/ 451376 w 1364418"/>
              <a:gd name="connsiteY60" fmla="*/ 3969950 h 6858000"/>
              <a:gd name="connsiteX61" fmla="*/ 444798 w 1364418"/>
              <a:gd name="connsiteY61" fmla="*/ 3933779 h 6858000"/>
              <a:gd name="connsiteX62" fmla="*/ 446129 w 1364418"/>
              <a:gd name="connsiteY62" fmla="*/ 3933093 h 6858000"/>
              <a:gd name="connsiteX63" fmla="*/ 450483 w 1364418"/>
              <a:gd name="connsiteY63" fmla="*/ 3922082 h 6858000"/>
              <a:gd name="connsiteX64" fmla="*/ 455561 w 1364418"/>
              <a:gd name="connsiteY64" fmla="*/ 3901461 h 6858000"/>
              <a:gd name="connsiteX65" fmla="*/ 478155 w 1364418"/>
              <a:gd name="connsiteY65" fmla="*/ 3813873 h 6858000"/>
              <a:gd name="connsiteX66" fmla="*/ 477580 w 1364418"/>
              <a:gd name="connsiteY66" fmla="*/ 3806161 h 6858000"/>
              <a:gd name="connsiteX67" fmla="*/ 477887 w 1364418"/>
              <a:gd name="connsiteY67" fmla="*/ 3805957 h 6858000"/>
              <a:gd name="connsiteX68" fmla="*/ 477914 w 1364418"/>
              <a:gd name="connsiteY68" fmla="*/ 3797724 h 6858000"/>
              <a:gd name="connsiteX69" fmla="*/ 476529 w 1364418"/>
              <a:gd name="connsiteY69" fmla="*/ 3792098 h 6858000"/>
              <a:gd name="connsiteX70" fmla="*/ 475413 w 1364418"/>
              <a:gd name="connsiteY70" fmla="*/ 3777135 h 6858000"/>
              <a:gd name="connsiteX71" fmla="*/ 477146 w 1364418"/>
              <a:gd name="connsiteY71" fmla="*/ 3771656 h 6858000"/>
              <a:gd name="connsiteX72" fmla="*/ 480889 w 1364418"/>
              <a:gd name="connsiteY72" fmla="*/ 3769007 h 6858000"/>
              <a:gd name="connsiteX73" fmla="*/ 480355 w 1364418"/>
              <a:gd name="connsiteY73" fmla="*/ 3767709 h 6858000"/>
              <a:gd name="connsiteX74" fmla="*/ 489051 w 1364418"/>
              <a:gd name="connsiteY74" fmla="*/ 3738082 h 6858000"/>
              <a:gd name="connsiteX75" fmla="*/ 496397 w 1364418"/>
              <a:gd name="connsiteY75" fmla="*/ 3673397 h 6858000"/>
              <a:gd name="connsiteX76" fmla="*/ 495693 w 1364418"/>
              <a:gd name="connsiteY76" fmla="*/ 3637109 h 6858000"/>
              <a:gd name="connsiteX77" fmla="*/ 499136 w 1364418"/>
              <a:gd name="connsiteY77" fmla="*/ 3536883 h 6858000"/>
              <a:gd name="connsiteX78" fmla="*/ 506674 w 1364418"/>
              <a:gd name="connsiteY78" fmla="*/ 3435652 h 6858000"/>
              <a:gd name="connsiteX79" fmla="*/ 508345 w 1364418"/>
              <a:gd name="connsiteY79" fmla="*/ 3307769 h 6858000"/>
              <a:gd name="connsiteX80" fmla="*/ 525908 w 1364418"/>
              <a:gd name="connsiteY80" fmla="*/ 3250522 h 6858000"/>
              <a:gd name="connsiteX81" fmla="*/ 526333 w 1364418"/>
              <a:gd name="connsiteY81" fmla="*/ 3229163 h 6858000"/>
              <a:gd name="connsiteX82" fmla="*/ 528156 w 1364418"/>
              <a:gd name="connsiteY82" fmla="*/ 3217217 h 6858000"/>
              <a:gd name="connsiteX83" fmla="*/ 514991 w 1364418"/>
              <a:gd name="connsiteY83" fmla="*/ 3183755 h 6858000"/>
              <a:gd name="connsiteX84" fmla="*/ 515492 w 1364418"/>
              <a:gd name="connsiteY84" fmla="*/ 3178642 h 6858000"/>
              <a:gd name="connsiteX85" fmla="*/ 503092 w 1364418"/>
              <a:gd name="connsiteY85" fmla="*/ 3158586 h 6858000"/>
              <a:gd name="connsiteX86" fmla="*/ 488277 w 1364418"/>
              <a:gd name="connsiteY86" fmla="*/ 3129034 h 6858000"/>
              <a:gd name="connsiteX87" fmla="*/ 488942 w 1364418"/>
              <a:gd name="connsiteY87" fmla="*/ 3126682 h 6858000"/>
              <a:gd name="connsiteX88" fmla="*/ 479810 w 1364418"/>
              <a:gd name="connsiteY88" fmla="*/ 3114519 h 6858000"/>
              <a:gd name="connsiteX89" fmla="*/ 466419 w 1364418"/>
              <a:gd name="connsiteY89" fmla="*/ 3106272 h 6858000"/>
              <a:gd name="connsiteX90" fmla="*/ 439149 w 1364418"/>
              <a:gd name="connsiteY90" fmla="*/ 2958185 h 6858000"/>
              <a:gd name="connsiteX91" fmla="*/ 381763 w 1364418"/>
              <a:gd name="connsiteY91" fmla="*/ 2762989 h 6858000"/>
              <a:gd name="connsiteX92" fmla="*/ 330681 w 1364418"/>
              <a:gd name="connsiteY92" fmla="*/ 2554718 h 6858000"/>
              <a:gd name="connsiteX93" fmla="*/ 310775 w 1364418"/>
              <a:gd name="connsiteY93" fmla="*/ 2485734 h 6858000"/>
              <a:gd name="connsiteX94" fmla="*/ 301498 w 1364418"/>
              <a:gd name="connsiteY94" fmla="*/ 2447068 h 6858000"/>
              <a:gd name="connsiteX95" fmla="*/ 288459 w 1364418"/>
              <a:gd name="connsiteY95" fmla="*/ 2425819 h 6858000"/>
              <a:gd name="connsiteX96" fmla="*/ 294458 w 1364418"/>
              <a:gd name="connsiteY96" fmla="*/ 2402874 h 6858000"/>
              <a:gd name="connsiteX97" fmla="*/ 297070 w 1364418"/>
              <a:gd name="connsiteY97" fmla="*/ 2381443 h 6858000"/>
              <a:gd name="connsiteX98" fmla="*/ 273399 w 1364418"/>
              <a:gd name="connsiteY98" fmla="*/ 2261920 h 6858000"/>
              <a:gd name="connsiteX99" fmla="*/ 263286 w 1364418"/>
              <a:gd name="connsiteY99" fmla="*/ 2195378 h 6858000"/>
              <a:gd name="connsiteX100" fmla="*/ 247503 w 1364418"/>
              <a:gd name="connsiteY100" fmla="*/ 2155135 h 6858000"/>
              <a:gd name="connsiteX101" fmla="*/ 244961 w 1364418"/>
              <a:gd name="connsiteY101" fmla="*/ 2118008 h 6858000"/>
              <a:gd name="connsiteX102" fmla="*/ 245954 w 1364418"/>
              <a:gd name="connsiteY102" fmla="*/ 2050531 h 6858000"/>
              <a:gd name="connsiteX103" fmla="*/ 237760 w 1364418"/>
              <a:gd name="connsiteY103" fmla="*/ 1963269 h 6858000"/>
              <a:gd name="connsiteX104" fmla="*/ 218938 w 1364418"/>
              <a:gd name="connsiteY104" fmla="*/ 1906352 h 6858000"/>
              <a:gd name="connsiteX105" fmla="*/ 195495 w 1364418"/>
              <a:gd name="connsiteY105" fmla="*/ 1861531 h 6858000"/>
              <a:gd name="connsiteX106" fmla="*/ 149294 w 1364418"/>
              <a:gd name="connsiteY106" fmla="*/ 1732919 h 6858000"/>
              <a:gd name="connsiteX107" fmla="*/ 121605 w 1364418"/>
              <a:gd name="connsiteY107" fmla="*/ 1663540 h 6858000"/>
              <a:gd name="connsiteX108" fmla="*/ 120731 w 1364418"/>
              <a:gd name="connsiteY108" fmla="*/ 1615777 h 6858000"/>
              <a:gd name="connsiteX109" fmla="*/ 101526 w 1364418"/>
              <a:gd name="connsiteY109" fmla="*/ 1563678 h 6858000"/>
              <a:gd name="connsiteX110" fmla="*/ 114606 w 1364418"/>
              <a:gd name="connsiteY110" fmla="*/ 1519474 h 6858000"/>
              <a:gd name="connsiteX111" fmla="*/ 107348 w 1364418"/>
              <a:gd name="connsiteY111" fmla="*/ 1477995 h 6858000"/>
              <a:gd name="connsiteX112" fmla="*/ 93433 w 1364418"/>
              <a:gd name="connsiteY112" fmla="*/ 1373769 h 6858000"/>
              <a:gd name="connsiteX113" fmla="*/ 101740 w 1364418"/>
              <a:gd name="connsiteY113" fmla="*/ 1307086 h 6858000"/>
              <a:gd name="connsiteX114" fmla="*/ 102928 w 1364418"/>
              <a:gd name="connsiteY114" fmla="*/ 1189033 h 6858000"/>
              <a:gd name="connsiteX115" fmla="*/ 107613 w 1364418"/>
              <a:gd name="connsiteY115" fmla="*/ 1168288 h 6858000"/>
              <a:gd name="connsiteX116" fmla="*/ 99895 w 1364418"/>
              <a:gd name="connsiteY116" fmla="*/ 1142577 h 6858000"/>
              <a:gd name="connsiteX117" fmla="*/ 89201 w 1364418"/>
              <a:gd name="connsiteY117" fmla="*/ 1088484 h 6858000"/>
              <a:gd name="connsiteX118" fmla="*/ 77937 w 1364418"/>
              <a:gd name="connsiteY118" fmla="*/ 1016103 h 6858000"/>
              <a:gd name="connsiteX119" fmla="*/ 79393 w 1364418"/>
              <a:gd name="connsiteY119" fmla="*/ 954054 h 6858000"/>
              <a:gd name="connsiteX120" fmla="*/ 90309 w 1364418"/>
              <a:gd name="connsiteY120" fmla="*/ 921368 h 6858000"/>
              <a:gd name="connsiteX121" fmla="*/ 74258 w 1364418"/>
              <a:gd name="connsiteY121" fmla="*/ 896999 h 6858000"/>
              <a:gd name="connsiteX122" fmla="*/ 43666 w 1364418"/>
              <a:gd name="connsiteY122" fmla="*/ 821517 h 6858000"/>
              <a:gd name="connsiteX123" fmla="*/ 22616 w 1364418"/>
              <a:gd name="connsiteY123" fmla="*/ 751353 h 6858000"/>
              <a:gd name="connsiteX124" fmla="*/ 22174 w 1364418"/>
              <a:gd name="connsiteY124" fmla="*/ 721230 h 6858000"/>
              <a:gd name="connsiteX125" fmla="*/ 7845 w 1364418"/>
              <a:gd name="connsiteY125" fmla="*/ 681659 h 6858000"/>
              <a:gd name="connsiteX126" fmla="*/ 31306 w 1364418"/>
              <a:gd name="connsiteY126" fmla="*/ 619315 h 6858000"/>
              <a:gd name="connsiteX127" fmla="*/ 15184 w 1364418"/>
              <a:gd name="connsiteY127" fmla="*/ 585934 h 6858000"/>
              <a:gd name="connsiteX128" fmla="*/ 22258 w 1364418"/>
              <a:gd name="connsiteY128" fmla="*/ 538948 h 6858000"/>
              <a:gd name="connsiteX129" fmla="*/ 26166 w 1364418"/>
              <a:gd name="connsiteY129" fmla="*/ 525163 h 6858000"/>
              <a:gd name="connsiteX130" fmla="*/ 52290 w 1364418"/>
              <a:gd name="connsiteY130" fmla="*/ 446567 h 6858000"/>
              <a:gd name="connsiteX131" fmla="*/ 51538 w 1364418"/>
              <a:gd name="connsiteY131" fmla="*/ 393828 h 6858000"/>
              <a:gd name="connsiteX132" fmla="*/ 51368 w 1364418"/>
              <a:gd name="connsiteY132" fmla="*/ 353137 h 6858000"/>
              <a:gd name="connsiteX133" fmla="*/ 55970 w 1364418"/>
              <a:gd name="connsiteY133" fmla="*/ 321428 h 6858000"/>
              <a:gd name="connsiteX134" fmla="*/ 57061 w 1364418"/>
              <a:gd name="connsiteY134" fmla="*/ 275771 h 6858000"/>
              <a:gd name="connsiteX135" fmla="*/ 74088 w 1364418"/>
              <a:gd name="connsiteY135" fmla="*/ 212860 h 6858000"/>
              <a:gd name="connsiteX136" fmla="*/ 65798 w 1364418"/>
              <a:gd name="connsiteY136" fmla="*/ 144983 h 6858000"/>
              <a:gd name="connsiteX137" fmla="*/ 78082 w 1364418"/>
              <a:gd name="connsiteY137" fmla="*/ 55288 h 6858000"/>
              <a:gd name="connsiteX138" fmla="*/ 37636 w 1364418"/>
              <a:gd name="connsiteY138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251033 w 1364418"/>
              <a:gd name="connsiteY9" fmla="*/ 6492130 h 6858000"/>
              <a:gd name="connsiteX10" fmla="*/ 266720 w 1364418"/>
              <a:gd name="connsiteY10" fmla="*/ 6431610 h 6858000"/>
              <a:gd name="connsiteX11" fmla="*/ 310425 w 1364418"/>
              <a:gd name="connsiteY11" fmla="*/ 6379786 h 6858000"/>
              <a:gd name="connsiteX12" fmla="*/ 293648 w 1364418"/>
              <a:gd name="connsiteY12" fmla="*/ 6334727 h 6858000"/>
              <a:gd name="connsiteX13" fmla="*/ 271063 w 1364418"/>
              <a:gd name="connsiteY13" fmla="*/ 6313295 h 6858000"/>
              <a:gd name="connsiteX14" fmla="*/ 278227 w 1364418"/>
              <a:gd name="connsiteY14" fmla="*/ 6280046 h 6858000"/>
              <a:gd name="connsiteX15" fmla="*/ 281226 w 1364418"/>
              <a:gd name="connsiteY15" fmla="*/ 6272987 h 6858000"/>
              <a:gd name="connsiteX16" fmla="*/ 288000 w 1364418"/>
              <a:gd name="connsiteY16" fmla="*/ 6252834 h 6858000"/>
              <a:gd name="connsiteX17" fmla="*/ 265992 w 1364418"/>
              <a:gd name="connsiteY17" fmla="*/ 6202459 h 6858000"/>
              <a:gd name="connsiteX18" fmla="*/ 264790 w 1364418"/>
              <a:gd name="connsiteY18" fmla="*/ 6153037 h 6858000"/>
              <a:gd name="connsiteX19" fmla="*/ 280205 w 1364418"/>
              <a:gd name="connsiteY19" fmla="*/ 6078132 h 6858000"/>
              <a:gd name="connsiteX20" fmla="*/ 267592 w 1364418"/>
              <a:gd name="connsiteY20" fmla="*/ 6028119 h 6858000"/>
              <a:gd name="connsiteX21" fmla="*/ 252821 w 1364418"/>
              <a:gd name="connsiteY21" fmla="*/ 5926735 h 6858000"/>
              <a:gd name="connsiteX22" fmla="*/ 302333 w 1364418"/>
              <a:gd name="connsiteY22" fmla="*/ 5712857 h 6858000"/>
              <a:gd name="connsiteX23" fmla="*/ 332131 w 1364418"/>
              <a:gd name="connsiteY23" fmla="*/ 5660491 h 6858000"/>
              <a:gd name="connsiteX24" fmla="*/ 341254 w 1364418"/>
              <a:gd name="connsiteY24" fmla="*/ 5563435 h 6858000"/>
              <a:gd name="connsiteX25" fmla="*/ 368130 w 1364418"/>
              <a:gd name="connsiteY25" fmla="*/ 5437125 h 6858000"/>
              <a:gd name="connsiteX26" fmla="*/ 381698 w 1364418"/>
              <a:gd name="connsiteY26" fmla="*/ 5396260 h 6858000"/>
              <a:gd name="connsiteX27" fmla="*/ 397679 w 1364418"/>
              <a:gd name="connsiteY27" fmla="*/ 5330009 h 6858000"/>
              <a:gd name="connsiteX28" fmla="*/ 431172 w 1364418"/>
              <a:gd name="connsiteY28" fmla="*/ 5273739 h 6858000"/>
              <a:gd name="connsiteX29" fmla="*/ 440771 w 1364418"/>
              <a:gd name="connsiteY29" fmla="*/ 5241779 h 6858000"/>
              <a:gd name="connsiteX30" fmla="*/ 451997 w 1364418"/>
              <a:gd name="connsiteY30" fmla="*/ 5225268 h 6858000"/>
              <a:gd name="connsiteX31" fmla="*/ 453017 w 1364418"/>
              <a:gd name="connsiteY31" fmla="*/ 5217684 h 6858000"/>
              <a:gd name="connsiteX32" fmla="*/ 460358 w 1364418"/>
              <a:gd name="connsiteY32" fmla="*/ 5193377 h 6858000"/>
              <a:gd name="connsiteX33" fmla="*/ 463661 w 1364418"/>
              <a:gd name="connsiteY33" fmla="*/ 5179288 h 6858000"/>
              <a:gd name="connsiteX34" fmla="*/ 464645 w 1364418"/>
              <a:gd name="connsiteY34" fmla="*/ 5173621 h 6858000"/>
              <a:gd name="connsiteX35" fmla="*/ 460279 w 1364418"/>
              <a:gd name="connsiteY35" fmla="*/ 5159961 h 6858000"/>
              <a:gd name="connsiteX36" fmla="*/ 466956 w 1364418"/>
              <a:gd name="connsiteY36" fmla="*/ 5144295 h 6858000"/>
              <a:gd name="connsiteX37" fmla="*/ 463889 w 1364418"/>
              <a:gd name="connsiteY37" fmla="*/ 5125185 h 6858000"/>
              <a:gd name="connsiteX38" fmla="*/ 470719 w 1364418"/>
              <a:gd name="connsiteY38" fmla="*/ 5121884 h 6858000"/>
              <a:gd name="connsiteX39" fmla="*/ 477755 w 1364418"/>
              <a:gd name="connsiteY39" fmla="*/ 5067850 h 6858000"/>
              <a:gd name="connsiteX40" fmla="*/ 480486 w 1364418"/>
              <a:gd name="connsiteY40" fmla="*/ 5060861 h 6858000"/>
              <a:gd name="connsiteX41" fmla="*/ 477190 w 1364418"/>
              <a:gd name="connsiteY41" fmla="*/ 5034192 h 6858000"/>
              <a:gd name="connsiteX42" fmla="*/ 478744 w 1364418"/>
              <a:gd name="connsiteY42" fmla="*/ 4993030 h 6858000"/>
              <a:gd name="connsiteX43" fmla="*/ 485653 w 1364418"/>
              <a:gd name="connsiteY43" fmla="*/ 4946844 h 6858000"/>
              <a:gd name="connsiteX44" fmla="*/ 481509 w 1364418"/>
              <a:gd name="connsiteY44" fmla="*/ 4932692 h 6858000"/>
              <a:gd name="connsiteX45" fmla="*/ 496912 w 1364418"/>
              <a:gd name="connsiteY45" fmla="*/ 4858827 h 6858000"/>
              <a:gd name="connsiteX46" fmla="*/ 502815 w 1364418"/>
              <a:gd name="connsiteY46" fmla="*/ 4821170 h 6858000"/>
              <a:gd name="connsiteX47" fmla="*/ 507548 w 1364418"/>
              <a:gd name="connsiteY47" fmla="*/ 4780965 h 6858000"/>
              <a:gd name="connsiteX48" fmla="*/ 508841 w 1364418"/>
              <a:gd name="connsiteY48" fmla="*/ 4750867 h 6858000"/>
              <a:gd name="connsiteX49" fmla="*/ 506648 w 1364418"/>
              <a:gd name="connsiteY49" fmla="*/ 4690749 h 6858000"/>
              <a:gd name="connsiteX50" fmla="*/ 502128 w 1364418"/>
              <a:gd name="connsiteY50" fmla="*/ 4584173 h 6858000"/>
              <a:gd name="connsiteX51" fmla="*/ 497211 w 1364418"/>
              <a:gd name="connsiteY51" fmla="*/ 4444346 h 6858000"/>
              <a:gd name="connsiteX52" fmla="*/ 493776 w 1364418"/>
              <a:gd name="connsiteY52" fmla="*/ 4375228 h 6858000"/>
              <a:gd name="connsiteX53" fmla="*/ 474429 w 1364418"/>
              <a:gd name="connsiteY53" fmla="*/ 4214165 h 6858000"/>
              <a:gd name="connsiteX54" fmla="*/ 478502 w 1364418"/>
              <a:gd name="connsiteY54" fmla="*/ 4090296 h 6858000"/>
              <a:gd name="connsiteX55" fmla="*/ 463758 w 1364418"/>
              <a:gd name="connsiteY55" fmla="*/ 4033999 h 6858000"/>
              <a:gd name="connsiteX56" fmla="*/ 464907 w 1364418"/>
              <a:gd name="connsiteY56" fmla="*/ 4031933 h 6858000"/>
              <a:gd name="connsiteX57" fmla="*/ 463483 w 1364418"/>
              <a:gd name="connsiteY57" fmla="*/ 4013953 h 6858000"/>
              <a:gd name="connsiteX58" fmla="*/ 449778 w 1364418"/>
              <a:gd name="connsiteY58" fmla="*/ 3974753 h 6858000"/>
              <a:gd name="connsiteX59" fmla="*/ 451376 w 1364418"/>
              <a:gd name="connsiteY59" fmla="*/ 3969950 h 6858000"/>
              <a:gd name="connsiteX60" fmla="*/ 444798 w 1364418"/>
              <a:gd name="connsiteY60" fmla="*/ 3933779 h 6858000"/>
              <a:gd name="connsiteX61" fmla="*/ 446129 w 1364418"/>
              <a:gd name="connsiteY61" fmla="*/ 3933093 h 6858000"/>
              <a:gd name="connsiteX62" fmla="*/ 450483 w 1364418"/>
              <a:gd name="connsiteY62" fmla="*/ 3922082 h 6858000"/>
              <a:gd name="connsiteX63" fmla="*/ 455561 w 1364418"/>
              <a:gd name="connsiteY63" fmla="*/ 3901461 h 6858000"/>
              <a:gd name="connsiteX64" fmla="*/ 478155 w 1364418"/>
              <a:gd name="connsiteY64" fmla="*/ 3813873 h 6858000"/>
              <a:gd name="connsiteX65" fmla="*/ 477580 w 1364418"/>
              <a:gd name="connsiteY65" fmla="*/ 3806161 h 6858000"/>
              <a:gd name="connsiteX66" fmla="*/ 477887 w 1364418"/>
              <a:gd name="connsiteY66" fmla="*/ 3805957 h 6858000"/>
              <a:gd name="connsiteX67" fmla="*/ 477914 w 1364418"/>
              <a:gd name="connsiteY67" fmla="*/ 3797724 h 6858000"/>
              <a:gd name="connsiteX68" fmla="*/ 476529 w 1364418"/>
              <a:gd name="connsiteY68" fmla="*/ 3792098 h 6858000"/>
              <a:gd name="connsiteX69" fmla="*/ 475413 w 1364418"/>
              <a:gd name="connsiteY69" fmla="*/ 3777135 h 6858000"/>
              <a:gd name="connsiteX70" fmla="*/ 477146 w 1364418"/>
              <a:gd name="connsiteY70" fmla="*/ 3771656 h 6858000"/>
              <a:gd name="connsiteX71" fmla="*/ 480889 w 1364418"/>
              <a:gd name="connsiteY71" fmla="*/ 3769007 h 6858000"/>
              <a:gd name="connsiteX72" fmla="*/ 480355 w 1364418"/>
              <a:gd name="connsiteY72" fmla="*/ 3767709 h 6858000"/>
              <a:gd name="connsiteX73" fmla="*/ 489051 w 1364418"/>
              <a:gd name="connsiteY73" fmla="*/ 3738082 h 6858000"/>
              <a:gd name="connsiteX74" fmla="*/ 496397 w 1364418"/>
              <a:gd name="connsiteY74" fmla="*/ 3673397 h 6858000"/>
              <a:gd name="connsiteX75" fmla="*/ 495693 w 1364418"/>
              <a:gd name="connsiteY75" fmla="*/ 3637109 h 6858000"/>
              <a:gd name="connsiteX76" fmla="*/ 499136 w 1364418"/>
              <a:gd name="connsiteY76" fmla="*/ 3536883 h 6858000"/>
              <a:gd name="connsiteX77" fmla="*/ 506674 w 1364418"/>
              <a:gd name="connsiteY77" fmla="*/ 3435652 h 6858000"/>
              <a:gd name="connsiteX78" fmla="*/ 508345 w 1364418"/>
              <a:gd name="connsiteY78" fmla="*/ 3307769 h 6858000"/>
              <a:gd name="connsiteX79" fmla="*/ 525908 w 1364418"/>
              <a:gd name="connsiteY79" fmla="*/ 3250522 h 6858000"/>
              <a:gd name="connsiteX80" fmla="*/ 526333 w 1364418"/>
              <a:gd name="connsiteY80" fmla="*/ 3229163 h 6858000"/>
              <a:gd name="connsiteX81" fmla="*/ 528156 w 1364418"/>
              <a:gd name="connsiteY81" fmla="*/ 3217217 h 6858000"/>
              <a:gd name="connsiteX82" fmla="*/ 514991 w 1364418"/>
              <a:gd name="connsiteY82" fmla="*/ 3183755 h 6858000"/>
              <a:gd name="connsiteX83" fmla="*/ 515492 w 1364418"/>
              <a:gd name="connsiteY83" fmla="*/ 3178642 h 6858000"/>
              <a:gd name="connsiteX84" fmla="*/ 503092 w 1364418"/>
              <a:gd name="connsiteY84" fmla="*/ 3158586 h 6858000"/>
              <a:gd name="connsiteX85" fmla="*/ 488277 w 1364418"/>
              <a:gd name="connsiteY85" fmla="*/ 3129034 h 6858000"/>
              <a:gd name="connsiteX86" fmla="*/ 488942 w 1364418"/>
              <a:gd name="connsiteY86" fmla="*/ 3126682 h 6858000"/>
              <a:gd name="connsiteX87" fmla="*/ 479810 w 1364418"/>
              <a:gd name="connsiteY87" fmla="*/ 3114519 h 6858000"/>
              <a:gd name="connsiteX88" fmla="*/ 466419 w 1364418"/>
              <a:gd name="connsiteY88" fmla="*/ 3106272 h 6858000"/>
              <a:gd name="connsiteX89" fmla="*/ 439149 w 1364418"/>
              <a:gd name="connsiteY89" fmla="*/ 2958185 h 6858000"/>
              <a:gd name="connsiteX90" fmla="*/ 381763 w 1364418"/>
              <a:gd name="connsiteY90" fmla="*/ 2762989 h 6858000"/>
              <a:gd name="connsiteX91" fmla="*/ 330681 w 1364418"/>
              <a:gd name="connsiteY91" fmla="*/ 2554718 h 6858000"/>
              <a:gd name="connsiteX92" fmla="*/ 310775 w 1364418"/>
              <a:gd name="connsiteY92" fmla="*/ 2485734 h 6858000"/>
              <a:gd name="connsiteX93" fmla="*/ 301498 w 1364418"/>
              <a:gd name="connsiteY93" fmla="*/ 2447068 h 6858000"/>
              <a:gd name="connsiteX94" fmla="*/ 288459 w 1364418"/>
              <a:gd name="connsiteY94" fmla="*/ 2425819 h 6858000"/>
              <a:gd name="connsiteX95" fmla="*/ 294458 w 1364418"/>
              <a:gd name="connsiteY95" fmla="*/ 2402874 h 6858000"/>
              <a:gd name="connsiteX96" fmla="*/ 297070 w 1364418"/>
              <a:gd name="connsiteY96" fmla="*/ 2381443 h 6858000"/>
              <a:gd name="connsiteX97" fmla="*/ 273399 w 1364418"/>
              <a:gd name="connsiteY97" fmla="*/ 2261920 h 6858000"/>
              <a:gd name="connsiteX98" fmla="*/ 263286 w 1364418"/>
              <a:gd name="connsiteY98" fmla="*/ 2195378 h 6858000"/>
              <a:gd name="connsiteX99" fmla="*/ 247503 w 1364418"/>
              <a:gd name="connsiteY99" fmla="*/ 2155135 h 6858000"/>
              <a:gd name="connsiteX100" fmla="*/ 244961 w 1364418"/>
              <a:gd name="connsiteY100" fmla="*/ 2118008 h 6858000"/>
              <a:gd name="connsiteX101" fmla="*/ 245954 w 1364418"/>
              <a:gd name="connsiteY101" fmla="*/ 2050531 h 6858000"/>
              <a:gd name="connsiteX102" fmla="*/ 237760 w 1364418"/>
              <a:gd name="connsiteY102" fmla="*/ 1963269 h 6858000"/>
              <a:gd name="connsiteX103" fmla="*/ 218938 w 1364418"/>
              <a:gd name="connsiteY103" fmla="*/ 1906352 h 6858000"/>
              <a:gd name="connsiteX104" fmla="*/ 195495 w 1364418"/>
              <a:gd name="connsiteY104" fmla="*/ 1861531 h 6858000"/>
              <a:gd name="connsiteX105" fmla="*/ 149294 w 1364418"/>
              <a:gd name="connsiteY105" fmla="*/ 1732919 h 6858000"/>
              <a:gd name="connsiteX106" fmla="*/ 121605 w 1364418"/>
              <a:gd name="connsiteY106" fmla="*/ 1663540 h 6858000"/>
              <a:gd name="connsiteX107" fmla="*/ 120731 w 1364418"/>
              <a:gd name="connsiteY107" fmla="*/ 1615777 h 6858000"/>
              <a:gd name="connsiteX108" fmla="*/ 101526 w 1364418"/>
              <a:gd name="connsiteY108" fmla="*/ 1563678 h 6858000"/>
              <a:gd name="connsiteX109" fmla="*/ 114606 w 1364418"/>
              <a:gd name="connsiteY109" fmla="*/ 1519474 h 6858000"/>
              <a:gd name="connsiteX110" fmla="*/ 107348 w 1364418"/>
              <a:gd name="connsiteY110" fmla="*/ 1477995 h 6858000"/>
              <a:gd name="connsiteX111" fmla="*/ 93433 w 1364418"/>
              <a:gd name="connsiteY111" fmla="*/ 1373769 h 6858000"/>
              <a:gd name="connsiteX112" fmla="*/ 101740 w 1364418"/>
              <a:gd name="connsiteY112" fmla="*/ 1307086 h 6858000"/>
              <a:gd name="connsiteX113" fmla="*/ 102928 w 1364418"/>
              <a:gd name="connsiteY113" fmla="*/ 1189033 h 6858000"/>
              <a:gd name="connsiteX114" fmla="*/ 107613 w 1364418"/>
              <a:gd name="connsiteY114" fmla="*/ 1168288 h 6858000"/>
              <a:gd name="connsiteX115" fmla="*/ 99895 w 1364418"/>
              <a:gd name="connsiteY115" fmla="*/ 1142577 h 6858000"/>
              <a:gd name="connsiteX116" fmla="*/ 89201 w 1364418"/>
              <a:gd name="connsiteY116" fmla="*/ 1088484 h 6858000"/>
              <a:gd name="connsiteX117" fmla="*/ 77937 w 1364418"/>
              <a:gd name="connsiteY117" fmla="*/ 1016103 h 6858000"/>
              <a:gd name="connsiteX118" fmla="*/ 79393 w 1364418"/>
              <a:gd name="connsiteY118" fmla="*/ 954054 h 6858000"/>
              <a:gd name="connsiteX119" fmla="*/ 90309 w 1364418"/>
              <a:gd name="connsiteY119" fmla="*/ 921368 h 6858000"/>
              <a:gd name="connsiteX120" fmla="*/ 74258 w 1364418"/>
              <a:gd name="connsiteY120" fmla="*/ 896999 h 6858000"/>
              <a:gd name="connsiteX121" fmla="*/ 43666 w 1364418"/>
              <a:gd name="connsiteY121" fmla="*/ 821517 h 6858000"/>
              <a:gd name="connsiteX122" fmla="*/ 22616 w 1364418"/>
              <a:gd name="connsiteY122" fmla="*/ 751353 h 6858000"/>
              <a:gd name="connsiteX123" fmla="*/ 22174 w 1364418"/>
              <a:gd name="connsiteY123" fmla="*/ 721230 h 6858000"/>
              <a:gd name="connsiteX124" fmla="*/ 7845 w 1364418"/>
              <a:gd name="connsiteY124" fmla="*/ 681659 h 6858000"/>
              <a:gd name="connsiteX125" fmla="*/ 31306 w 1364418"/>
              <a:gd name="connsiteY125" fmla="*/ 619315 h 6858000"/>
              <a:gd name="connsiteX126" fmla="*/ 15184 w 1364418"/>
              <a:gd name="connsiteY126" fmla="*/ 585934 h 6858000"/>
              <a:gd name="connsiteX127" fmla="*/ 22258 w 1364418"/>
              <a:gd name="connsiteY127" fmla="*/ 538948 h 6858000"/>
              <a:gd name="connsiteX128" fmla="*/ 26166 w 1364418"/>
              <a:gd name="connsiteY128" fmla="*/ 525163 h 6858000"/>
              <a:gd name="connsiteX129" fmla="*/ 52290 w 1364418"/>
              <a:gd name="connsiteY129" fmla="*/ 446567 h 6858000"/>
              <a:gd name="connsiteX130" fmla="*/ 51538 w 1364418"/>
              <a:gd name="connsiteY130" fmla="*/ 393828 h 6858000"/>
              <a:gd name="connsiteX131" fmla="*/ 51368 w 1364418"/>
              <a:gd name="connsiteY131" fmla="*/ 353137 h 6858000"/>
              <a:gd name="connsiteX132" fmla="*/ 55970 w 1364418"/>
              <a:gd name="connsiteY132" fmla="*/ 321428 h 6858000"/>
              <a:gd name="connsiteX133" fmla="*/ 57061 w 1364418"/>
              <a:gd name="connsiteY133" fmla="*/ 275771 h 6858000"/>
              <a:gd name="connsiteX134" fmla="*/ 74088 w 1364418"/>
              <a:gd name="connsiteY134" fmla="*/ 212860 h 6858000"/>
              <a:gd name="connsiteX135" fmla="*/ 65798 w 1364418"/>
              <a:gd name="connsiteY135" fmla="*/ 144983 h 6858000"/>
              <a:gd name="connsiteX136" fmla="*/ 78082 w 1364418"/>
              <a:gd name="connsiteY136" fmla="*/ 55288 h 6858000"/>
              <a:gd name="connsiteX137" fmla="*/ 37636 w 1364418"/>
              <a:gd name="connsiteY137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66720 w 1364418"/>
              <a:gd name="connsiteY8" fmla="*/ 6431610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8000 w 1364418"/>
              <a:gd name="connsiteY13" fmla="*/ 6252834 h 6858000"/>
              <a:gd name="connsiteX14" fmla="*/ 265992 w 1364418"/>
              <a:gd name="connsiteY14" fmla="*/ 6202459 h 6858000"/>
              <a:gd name="connsiteX15" fmla="*/ 264790 w 1364418"/>
              <a:gd name="connsiteY15" fmla="*/ 6153037 h 6858000"/>
              <a:gd name="connsiteX16" fmla="*/ 280205 w 1364418"/>
              <a:gd name="connsiteY16" fmla="*/ 6078132 h 6858000"/>
              <a:gd name="connsiteX17" fmla="*/ 267592 w 1364418"/>
              <a:gd name="connsiteY17" fmla="*/ 6028119 h 6858000"/>
              <a:gd name="connsiteX18" fmla="*/ 252821 w 1364418"/>
              <a:gd name="connsiteY18" fmla="*/ 5926735 h 6858000"/>
              <a:gd name="connsiteX19" fmla="*/ 302333 w 1364418"/>
              <a:gd name="connsiteY19" fmla="*/ 5712857 h 6858000"/>
              <a:gd name="connsiteX20" fmla="*/ 332131 w 1364418"/>
              <a:gd name="connsiteY20" fmla="*/ 5660491 h 6858000"/>
              <a:gd name="connsiteX21" fmla="*/ 341254 w 1364418"/>
              <a:gd name="connsiteY21" fmla="*/ 5563435 h 6858000"/>
              <a:gd name="connsiteX22" fmla="*/ 368130 w 1364418"/>
              <a:gd name="connsiteY22" fmla="*/ 5437125 h 6858000"/>
              <a:gd name="connsiteX23" fmla="*/ 381698 w 1364418"/>
              <a:gd name="connsiteY23" fmla="*/ 5396260 h 6858000"/>
              <a:gd name="connsiteX24" fmla="*/ 397679 w 1364418"/>
              <a:gd name="connsiteY24" fmla="*/ 5330009 h 6858000"/>
              <a:gd name="connsiteX25" fmla="*/ 431172 w 1364418"/>
              <a:gd name="connsiteY25" fmla="*/ 5273739 h 6858000"/>
              <a:gd name="connsiteX26" fmla="*/ 440771 w 1364418"/>
              <a:gd name="connsiteY26" fmla="*/ 5241779 h 6858000"/>
              <a:gd name="connsiteX27" fmla="*/ 451997 w 1364418"/>
              <a:gd name="connsiteY27" fmla="*/ 5225268 h 6858000"/>
              <a:gd name="connsiteX28" fmla="*/ 453017 w 1364418"/>
              <a:gd name="connsiteY28" fmla="*/ 5217684 h 6858000"/>
              <a:gd name="connsiteX29" fmla="*/ 460358 w 1364418"/>
              <a:gd name="connsiteY29" fmla="*/ 5193377 h 6858000"/>
              <a:gd name="connsiteX30" fmla="*/ 463661 w 1364418"/>
              <a:gd name="connsiteY30" fmla="*/ 5179288 h 6858000"/>
              <a:gd name="connsiteX31" fmla="*/ 464645 w 1364418"/>
              <a:gd name="connsiteY31" fmla="*/ 5173621 h 6858000"/>
              <a:gd name="connsiteX32" fmla="*/ 460279 w 1364418"/>
              <a:gd name="connsiteY32" fmla="*/ 5159961 h 6858000"/>
              <a:gd name="connsiteX33" fmla="*/ 466956 w 1364418"/>
              <a:gd name="connsiteY33" fmla="*/ 5144295 h 6858000"/>
              <a:gd name="connsiteX34" fmla="*/ 463889 w 1364418"/>
              <a:gd name="connsiteY34" fmla="*/ 5125185 h 6858000"/>
              <a:gd name="connsiteX35" fmla="*/ 470719 w 1364418"/>
              <a:gd name="connsiteY35" fmla="*/ 5121884 h 6858000"/>
              <a:gd name="connsiteX36" fmla="*/ 477755 w 1364418"/>
              <a:gd name="connsiteY36" fmla="*/ 5067850 h 6858000"/>
              <a:gd name="connsiteX37" fmla="*/ 480486 w 1364418"/>
              <a:gd name="connsiteY37" fmla="*/ 5060861 h 6858000"/>
              <a:gd name="connsiteX38" fmla="*/ 477190 w 1364418"/>
              <a:gd name="connsiteY38" fmla="*/ 5034192 h 6858000"/>
              <a:gd name="connsiteX39" fmla="*/ 478744 w 1364418"/>
              <a:gd name="connsiteY39" fmla="*/ 4993030 h 6858000"/>
              <a:gd name="connsiteX40" fmla="*/ 485653 w 1364418"/>
              <a:gd name="connsiteY40" fmla="*/ 4946844 h 6858000"/>
              <a:gd name="connsiteX41" fmla="*/ 481509 w 1364418"/>
              <a:gd name="connsiteY41" fmla="*/ 4932692 h 6858000"/>
              <a:gd name="connsiteX42" fmla="*/ 496912 w 1364418"/>
              <a:gd name="connsiteY42" fmla="*/ 4858827 h 6858000"/>
              <a:gd name="connsiteX43" fmla="*/ 502815 w 1364418"/>
              <a:gd name="connsiteY43" fmla="*/ 4821170 h 6858000"/>
              <a:gd name="connsiteX44" fmla="*/ 507548 w 1364418"/>
              <a:gd name="connsiteY44" fmla="*/ 4780965 h 6858000"/>
              <a:gd name="connsiteX45" fmla="*/ 508841 w 1364418"/>
              <a:gd name="connsiteY45" fmla="*/ 4750867 h 6858000"/>
              <a:gd name="connsiteX46" fmla="*/ 506648 w 1364418"/>
              <a:gd name="connsiteY46" fmla="*/ 4690749 h 6858000"/>
              <a:gd name="connsiteX47" fmla="*/ 502128 w 1364418"/>
              <a:gd name="connsiteY47" fmla="*/ 4584173 h 6858000"/>
              <a:gd name="connsiteX48" fmla="*/ 497211 w 1364418"/>
              <a:gd name="connsiteY48" fmla="*/ 4444346 h 6858000"/>
              <a:gd name="connsiteX49" fmla="*/ 493776 w 1364418"/>
              <a:gd name="connsiteY49" fmla="*/ 4375228 h 6858000"/>
              <a:gd name="connsiteX50" fmla="*/ 474429 w 1364418"/>
              <a:gd name="connsiteY50" fmla="*/ 4214165 h 6858000"/>
              <a:gd name="connsiteX51" fmla="*/ 478502 w 1364418"/>
              <a:gd name="connsiteY51" fmla="*/ 4090296 h 6858000"/>
              <a:gd name="connsiteX52" fmla="*/ 463758 w 1364418"/>
              <a:gd name="connsiteY52" fmla="*/ 4033999 h 6858000"/>
              <a:gd name="connsiteX53" fmla="*/ 464907 w 1364418"/>
              <a:gd name="connsiteY53" fmla="*/ 4031933 h 6858000"/>
              <a:gd name="connsiteX54" fmla="*/ 463483 w 1364418"/>
              <a:gd name="connsiteY54" fmla="*/ 4013953 h 6858000"/>
              <a:gd name="connsiteX55" fmla="*/ 449778 w 1364418"/>
              <a:gd name="connsiteY55" fmla="*/ 3974753 h 6858000"/>
              <a:gd name="connsiteX56" fmla="*/ 451376 w 1364418"/>
              <a:gd name="connsiteY56" fmla="*/ 3969950 h 6858000"/>
              <a:gd name="connsiteX57" fmla="*/ 444798 w 1364418"/>
              <a:gd name="connsiteY57" fmla="*/ 3933779 h 6858000"/>
              <a:gd name="connsiteX58" fmla="*/ 446129 w 1364418"/>
              <a:gd name="connsiteY58" fmla="*/ 3933093 h 6858000"/>
              <a:gd name="connsiteX59" fmla="*/ 450483 w 1364418"/>
              <a:gd name="connsiteY59" fmla="*/ 3922082 h 6858000"/>
              <a:gd name="connsiteX60" fmla="*/ 455561 w 1364418"/>
              <a:gd name="connsiteY60" fmla="*/ 3901461 h 6858000"/>
              <a:gd name="connsiteX61" fmla="*/ 478155 w 1364418"/>
              <a:gd name="connsiteY61" fmla="*/ 3813873 h 6858000"/>
              <a:gd name="connsiteX62" fmla="*/ 477580 w 1364418"/>
              <a:gd name="connsiteY62" fmla="*/ 3806161 h 6858000"/>
              <a:gd name="connsiteX63" fmla="*/ 477887 w 1364418"/>
              <a:gd name="connsiteY63" fmla="*/ 3805957 h 6858000"/>
              <a:gd name="connsiteX64" fmla="*/ 477914 w 1364418"/>
              <a:gd name="connsiteY64" fmla="*/ 3797724 h 6858000"/>
              <a:gd name="connsiteX65" fmla="*/ 476529 w 1364418"/>
              <a:gd name="connsiteY65" fmla="*/ 3792098 h 6858000"/>
              <a:gd name="connsiteX66" fmla="*/ 475413 w 1364418"/>
              <a:gd name="connsiteY66" fmla="*/ 3777135 h 6858000"/>
              <a:gd name="connsiteX67" fmla="*/ 477146 w 1364418"/>
              <a:gd name="connsiteY67" fmla="*/ 3771656 h 6858000"/>
              <a:gd name="connsiteX68" fmla="*/ 480889 w 1364418"/>
              <a:gd name="connsiteY68" fmla="*/ 3769007 h 6858000"/>
              <a:gd name="connsiteX69" fmla="*/ 480355 w 1364418"/>
              <a:gd name="connsiteY69" fmla="*/ 3767709 h 6858000"/>
              <a:gd name="connsiteX70" fmla="*/ 489051 w 1364418"/>
              <a:gd name="connsiteY70" fmla="*/ 3738082 h 6858000"/>
              <a:gd name="connsiteX71" fmla="*/ 496397 w 1364418"/>
              <a:gd name="connsiteY71" fmla="*/ 3673397 h 6858000"/>
              <a:gd name="connsiteX72" fmla="*/ 495693 w 1364418"/>
              <a:gd name="connsiteY72" fmla="*/ 3637109 h 6858000"/>
              <a:gd name="connsiteX73" fmla="*/ 499136 w 1364418"/>
              <a:gd name="connsiteY73" fmla="*/ 3536883 h 6858000"/>
              <a:gd name="connsiteX74" fmla="*/ 506674 w 1364418"/>
              <a:gd name="connsiteY74" fmla="*/ 3435652 h 6858000"/>
              <a:gd name="connsiteX75" fmla="*/ 508345 w 1364418"/>
              <a:gd name="connsiteY75" fmla="*/ 3307769 h 6858000"/>
              <a:gd name="connsiteX76" fmla="*/ 525908 w 1364418"/>
              <a:gd name="connsiteY76" fmla="*/ 3250522 h 6858000"/>
              <a:gd name="connsiteX77" fmla="*/ 526333 w 1364418"/>
              <a:gd name="connsiteY77" fmla="*/ 3229163 h 6858000"/>
              <a:gd name="connsiteX78" fmla="*/ 528156 w 1364418"/>
              <a:gd name="connsiteY78" fmla="*/ 3217217 h 6858000"/>
              <a:gd name="connsiteX79" fmla="*/ 514991 w 1364418"/>
              <a:gd name="connsiteY79" fmla="*/ 3183755 h 6858000"/>
              <a:gd name="connsiteX80" fmla="*/ 515492 w 1364418"/>
              <a:gd name="connsiteY80" fmla="*/ 3178642 h 6858000"/>
              <a:gd name="connsiteX81" fmla="*/ 503092 w 1364418"/>
              <a:gd name="connsiteY81" fmla="*/ 3158586 h 6858000"/>
              <a:gd name="connsiteX82" fmla="*/ 488277 w 1364418"/>
              <a:gd name="connsiteY82" fmla="*/ 3129034 h 6858000"/>
              <a:gd name="connsiteX83" fmla="*/ 488942 w 1364418"/>
              <a:gd name="connsiteY83" fmla="*/ 3126682 h 6858000"/>
              <a:gd name="connsiteX84" fmla="*/ 479810 w 1364418"/>
              <a:gd name="connsiteY84" fmla="*/ 3114519 h 6858000"/>
              <a:gd name="connsiteX85" fmla="*/ 466419 w 1364418"/>
              <a:gd name="connsiteY85" fmla="*/ 3106272 h 6858000"/>
              <a:gd name="connsiteX86" fmla="*/ 439149 w 1364418"/>
              <a:gd name="connsiteY86" fmla="*/ 2958185 h 6858000"/>
              <a:gd name="connsiteX87" fmla="*/ 381763 w 1364418"/>
              <a:gd name="connsiteY87" fmla="*/ 2762989 h 6858000"/>
              <a:gd name="connsiteX88" fmla="*/ 330681 w 1364418"/>
              <a:gd name="connsiteY88" fmla="*/ 2554718 h 6858000"/>
              <a:gd name="connsiteX89" fmla="*/ 310775 w 1364418"/>
              <a:gd name="connsiteY89" fmla="*/ 2485734 h 6858000"/>
              <a:gd name="connsiteX90" fmla="*/ 301498 w 1364418"/>
              <a:gd name="connsiteY90" fmla="*/ 2447068 h 6858000"/>
              <a:gd name="connsiteX91" fmla="*/ 288459 w 1364418"/>
              <a:gd name="connsiteY91" fmla="*/ 2425819 h 6858000"/>
              <a:gd name="connsiteX92" fmla="*/ 294458 w 1364418"/>
              <a:gd name="connsiteY92" fmla="*/ 2402874 h 6858000"/>
              <a:gd name="connsiteX93" fmla="*/ 297070 w 1364418"/>
              <a:gd name="connsiteY93" fmla="*/ 2381443 h 6858000"/>
              <a:gd name="connsiteX94" fmla="*/ 273399 w 1364418"/>
              <a:gd name="connsiteY94" fmla="*/ 2261920 h 6858000"/>
              <a:gd name="connsiteX95" fmla="*/ 263286 w 1364418"/>
              <a:gd name="connsiteY95" fmla="*/ 2195378 h 6858000"/>
              <a:gd name="connsiteX96" fmla="*/ 247503 w 1364418"/>
              <a:gd name="connsiteY96" fmla="*/ 2155135 h 6858000"/>
              <a:gd name="connsiteX97" fmla="*/ 244961 w 1364418"/>
              <a:gd name="connsiteY97" fmla="*/ 2118008 h 6858000"/>
              <a:gd name="connsiteX98" fmla="*/ 245954 w 1364418"/>
              <a:gd name="connsiteY98" fmla="*/ 2050531 h 6858000"/>
              <a:gd name="connsiteX99" fmla="*/ 237760 w 1364418"/>
              <a:gd name="connsiteY99" fmla="*/ 1963269 h 6858000"/>
              <a:gd name="connsiteX100" fmla="*/ 218938 w 1364418"/>
              <a:gd name="connsiteY100" fmla="*/ 1906352 h 6858000"/>
              <a:gd name="connsiteX101" fmla="*/ 195495 w 1364418"/>
              <a:gd name="connsiteY101" fmla="*/ 1861531 h 6858000"/>
              <a:gd name="connsiteX102" fmla="*/ 149294 w 1364418"/>
              <a:gd name="connsiteY102" fmla="*/ 1732919 h 6858000"/>
              <a:gd name="connsiteX103" fmla="*/ 121605 w 1364418"/>
              <a:gd name="connsiteY103" fmla="*/ 1663540 h 6858000"/>
              <a:gd name="connsiteX104" fmla="*/ 120731 w 1364418"/>
              <a:gd name="connsiteY104" fmla="*/ 1615777 h 6858000"/>
              <a:gd name="connsiteX105" fmla="*/ 101526 w 1364418"/>
              <a:gd name="connsiteY105" fmla="*/ 1563678 h 6858000"/>
              <a:gd name="connsiteX106" fmla="*/ 114606 w 1364418"/>
              <a:gd name="connsiteY106" fmla="*/ 1519474 h 6858000"/>
              <a:gd name="connsiteX107" fmla="*/ 107348 w 1364418"/>
              <a:gd name="connsiteY107" fmla="*/ 1477995 h 6858000"/>
              <a:gd name="connsiteX108" fmla="*/ 93433 w 1364418"/>
              <a:gd name="connsiteY108" fmla="*/ 1373769 h 6858000"/>
              <a:gd name="connsiteX109" fmla="*/ 101740 w 1364418"/>
              <a:gd name="connsiteY109" fmla="*/ 1307086 h 6858000"/>
              <a:gd name="connsiteX110" fmla="*/ 102928 w 1364418"/>
              <a:gd name="connsiteY110" fmla="*/ 1189033 h 6858000"/>
              <a:gd name="connsiteX111" fmla="*/ 107613 w 1364418"/>
              <a:gd name="connsiteY111" fmla="*/ 1168288 h 6858000"/>
              <a:gd name="connsiteX112" fmla="*/ 99895 w 1364418"/>
              <a:gd name="connsiteY112" fmla="*/ 1142577 h 6858000"/>
              <a:gd name="connsiteX113" fmla="*/ 89201 w 1364418"/>
              <a:gd name="connsiteY113" fmla="*/ 1088484 h 6858000"/>
              <a:gd name="connsiteX114" fmla="*/ 77937 w 1364418"/>
              <a:gd name="connsiteY114" fmla="*/ 1016103 h 6858000"/>
              <a:gd name="connsiteX115" fmla="*/ 79393 w 1364418"/>
              <a:gd name="connsiteY115" fmla="*/ 954054 h 6858000"/>
              <a:gd name="connsiteX116" fmla="*/ 90309 w 1364418"/>
              <a:gd name="connsiteY116" fmla="*/ 921368 h 6858000"/>
              <a:gd name="connsiteX117" fmla="*/ 74258 w 1364418"/>
              <a:gd name="connsiteY117" fmla="*/ 896999 h 6858000"/>
              <a:gd name="connsiteX118" fmla="*/ 43666 w 1364418"/>
              <a:gd name="connsiteY118" fmla="*/ 821517 h 6858000"/>
              <a:gd name="connsiteX119" fmla="*/ 22616 w 1364418"/>
              <a:gd name="connsiteY119" fmla="*/ 751353 h 6858000"/>
              <a:gd name="connsiteX120" fmla="*/ 22174 w 1364418"/>
              <a:gd name="connsiteY120" fmla="*/ 721230 h 6858000"/>
              <a:gd name="connsiteX121" fmla="*/ 7845 w 1364418"/>
              <a:gd name="connsiteY121" fmla="*/ 681659 h 6858000"/>
              <a:gd name="connsiteX122" fmla="*/ 31306 w 1364418"/>
              <a:gd name="connsiteY122" fmla="*/ 619315 h 6858000"/>
              <a:gd name="connsiteX123" fmla="*/ 15184 w 1364418"/>
              <a:gd name="connsiteY123" fmla="*/ 585934 h 6858000"/>
              <a:gd name="connsiteX124" fmla="*/ 22258 w 1364418"/>
              <a:gd name="connsiteY124" fmla="*/ 538948 h 6858000"/>
              <a:gd name="connsiteX125" fmla="*/ 26166 w 1364418"/>
              <a:gd name="connsiteY125" fmla="*/ 525163 h 6858000"/>
              <a:gd name="connsiteX126" fmla="*/ 52290 w 1364418"/>
              <a:gd name="connsiteY126" fmla="*/ 446567 h 6858000"/>
              <a:gd name="connsiteX127" fmla="*/ 51538 w 1364418"/>
              <a:gd name="connsiteY127" fmla="*/ 393828 h 6858000"/>
              <a:gd name="connsiteX128" fmla="*/ 51368 w 1364418"/>
              <a:gd name="connsiteY128" fmla="*/ 353137 h 6858000"/>
              <a:gd name="connsiteX129" fmla="*/ 55970 w 1364418"/>
              <a:gd name="connsiteY129" fmla="*/ 321428 h 6858000"/>
              <a:gd name="connsiteX130" fmla="*/ 57061 w 1364418"/>
              <a:gd name="connsiteY130" fmla="*/ 275771 h 6858000"/>
              <a:gd name="connsiteX131" fmla="*/ 74088 w 1364418"/>
              <a:gd name="connsiteY131" fmla="*/ 212860 h 6858000"/>
              <a:gd name="connsiteX132" fmla="*/ 65798 w 1364418"/>
              <a:gd name="connsiteY132" fmla="*/ 144983 h 6858000"/>
              <a:gd name="connsiteX133" fmla="*/ 78082 w 1364418"/>
              <a:gd name="connsiteY133" fmla="*/ 55288 h 6858000"/>
              <a:gd name="connsiteX134" fmla="*/ 37636 w 1364418"/>
              <a:gd name="connsiteY134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317792 w 1364418"/>
              <a:gd name="connsiteY10" fmla="*/ 6324679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89521"/>
              <a:gd name="connsiteX1" fmla="*/ 1364418 w 1364418"/>
              <a:gd name="connsiteY1" fmla="*/ 0 h 6889521"/>
              <a:gd name="connsiteX2" fmla="*/ 1364418 w 1364418"/>
              <a:gd name="connsiteY2" fmla="*/ 6858000 h 6889521"/>
              <a:gd name="connsiteX3" fmla="*/ 101112 w 1364418"/>
              <a:gd name="connsiteY3" fmla="*/ 6857735 h 6889521"/>
              <a:gd name="connsiteX4" fmla="*/ 222208 w 1364418"/>
              <a:gd name="connsiteY4" fmla="*/ 6882355 h 6889521"/>
              <a:gd name="connsiteX5" fmla="*/ 209564 w 1364418"/>
              <a:gd name="connsiteY5" fmla="*/ 6777899 h 6889521"/>
              <a:gd name="connsiteX6" fmla="*/ 240339 w 1364418"/>
              <a:gd name="connsiteY6" fmla="*/ 6711686 h 6889521"/>
              <a:gd name="connsiteX7" fmla="*/ 286686 w 1364418"/>
              <a:gd name="connsiteY7" fmla="*/ 6664994 h 6889521"/>
              <a:gd name="connsiteX8" fmla="*/ 339152 w 1364418"/>
              <a:gd name="connsiteY8" fmla="*/ 6471804 h 6889521"/>
              <a:gd name="connsiteX9" fmla="*/ 334570 w 1364418"/>
              <a:gd name="connsiteY9" fmla="*/ 6389835 h 6889521"/>
              <a:gd name="connsiteX10" fmla="*/ 317792 w 1364418"/>
              <a:gd name="connsiteY10" fmla="*/ 6324679 h 6889521"/>
              <a:gd name="connsiteX11" fmla="*/ 278227 w 1364418"/>
              <a:gd name="connsiteY11" fmla="*/ 6280046 h 6889521"/>
              <a:gd name="connsiteX12" fmla="*/ 288000 w 1364418"/>
              <a:gd name="connsiteY12" fmla="*/ 6252834 h 6889521"/>
              <a:gd name="connsiteX13" fmla="*/ 265992 w 1364418"/>
              <a:gd name="connsiteY13" fmla="*/ 6202459 h 6889521"/>
              <a:gd name="connsiteX14" fmla="*/ 264790 w 1364418"/>
              <a:gd name="connsiteY14" fmla="*/ 6153037 h 6889521"/>
              <a:gd name="connsiteX15" fmla="*/ 280205 w 1364418"/>
              <a:gd name="connsiteY15" fmla="*/ 6078132 h 6889521"/>
              <a:gd name="connsiteX16" fmla="*/ 267592 w 1364418"/>
              <a:gd name="connsiteY16" fmla="*/ 6028119 h 6889521"/>
              <a:gd name="connsiteX17" fmla="*/ 252821 w 1364418"/>
              <a:gd name="connsiteY17" fmla="*/ 5926735 h 6889521"/>
              <a:gd name="connsiteX18" fmla="*/ 302333 w 1364418"/>
              <a:gd name="connsiteY18" fmla="*/ 5712857 h 6889521"/>
              <a:gd name="connsiteX19" fmla="*/ 332131 w 1364418"/>
              <a:gd name="connsiteY19" fmla="*/ 5660491 h 6889521"/>
              <a:gd name="connsiteX20" fmla="*/ 341254 w 1364418"/>
              <a:gd name="connsiteY20" fmla="*/ 5563435 h 6889521"/>
              <a:gd name="connsiteX21" fmla="*/ 368130 w 1364418"/>
              <a:gd name="connsiteY21" fmla="*/ 5437125 h 6889521"/>
              <a:gd name="connsiteX22" fmla="*/ 381698 w 1364418"/>
              <a:gd name="connsiteY22" fmla="*/ 5396260 h 6889521"/>
              <a:gd name="connsiteX23" fmla="*/ 397679 w 1364418"/>
              <a:gd name="connsiteY23" fmla="*/ 5330009 h 6889521"/>
              <a:gd name="connsiteX24" fmla="*/ 431172 w 1364418"/>
              <a:gd name="connsiteY24" fmla="*/ 5273739 h 6889521"/>
              <a:gd name="connsiteX25" fmla="*/ 440771 w 1364418"/>
              <a:gd name="connsiteY25" fmla="*/ 5241779 h 6889521"/>
              <a:gd name="connsiteX26" fmla="*/ 451997 w 1364418"/>
              <a:gd name="connsiteY26" fmla="*/ 5225268 h 6889521"/>
              <a:gd name="connsiteX27" fmla="*/ 453017 w 1364418"/>
              <a:gd name="connsiteY27" fmla="*/ 5217684 h 6889521"/>
              <a:gd name="connsiteX28" fmla="*/ 460358 w 1364418"/>
              <a:gd name="connsiteY28" fmla="*/ 5193377 h 6889521"/>
              <a:gd name="connsiteX29" fmla="*/ 463661 w 1364418"/>
              <a:gd name="connsiteY29" fmla="*/ 5179288 h 6889521"/>
              <a:gd name="connsiteX30" fmla="*/ 464645 w 1364418"/>
              <a:gd name="connsiteY30" fmla="*/ 5173621 h 6889521"/>
              <a:gd name="connsiteX31" fmla="*/ 460279 w 1364418"/>
              <a:gd name="connsiteY31" fmla="*/ 5159961 h 6889521"/>
              <a:gd name="connsiteX32" fmla="*/ 466956 w 1364418"/>
              <a:gd name="connsiteY32" fmla="*/ 5144295 h 6889521"/>
              <a:gd name="connsiteX33" fmla="*/ 463889 w 1364418"/>
              <a:gd name="connsiteY33" fmla="*/ 5125185 h 6889521"/>
              <a:gd name="connsiteX34" fmla="*/ 470719 w 1364418"/>
              <a:gd name="connsiteY34" fmla="*/ 5121884 h 6889521"/>
              <a:gd name="connsiteX35" fmla="*/ 477755 w 1364418"/>
              <a:gd name="connsiteY35" fmla="*/ 5067850 h 6889521"/>
              <a:gd name="connsiteX36" fmla="*/ 480486 w 1364418"/>
              <a:gd name="connsiteY36" fmla="*/ 5060861 h 6889521"/>
              <a:gd name="connsiteX37" fmla="*/ 477190 w 1364418"/>
              <a:gd name="connsiteY37" fmla="*/ 5034192 h 6889521"/>
              <a:gd name="connsiteX38" fmla="*/ 478744 w 1364418"/>
              <a:gd name="connsiteY38" fmla="*/ 4993030 h 6889521"/>
              <a:gd name="connsiteX39" fmla="*/ 485653 w 1364418"/>
              <a:gd name="connsiteY39" fmla="*/ 4946844 h 6889521"/>
              <a:gd name="connsiteX40" fmla="*/ 481509 w 1364418"/>
              <a:gd name="connsiteY40" fmla="*/ 4932692 h 6889521"/>
              <a:gd name="connsiteX41" fmla="*/ 496912 w 1364418"/>
              <a:gd name="connsiteY41" fmla="*/ 4858827 h 6889521"/>
              <a:gd name="connsiteX42" fmla="*/ 502815 w 1364418"/>
              <a:gd name="connsiteY42" fmla="*/ 4821170 h 6889521"/>
              <a:gd name="connsiteX43" fmla="*/ 507548 w 1364418"/>
              <a:gd name="connsiteY43" fmla="*/ 4780965 h 6889521"/>
              <a:gd name="connsiteX44" fmla="*/ 508841 w 1364418"/>
              <a:gd name="connsiteY44" fmla="*/ 4750867 h 6889521"/>
              <a:gd name="connsiteX45" fmla="*/ 506648 w 1364418"/>
              <a:gd name="connsiteY45" fmla="*/ 4690749 h 6889521"/>
              <a:gd name="connsiteX46" fmla="*/ 502128 w 1364418"/>
              <a:gd name="connsiteY46" fmla="*/ 4584173 h 6889521"/>
              <a:gd name="connsiteX47" fmla="*/ 497211 w 1364418"/>
              <a:gd name="connsiteY47" fmla="*/ 4444346 h 6889521"/>
              <a:gd name="connsiteX48" fmla="*/ 493776 w 1364418"/>
              <a:gd name="connsiteY48" fmla="*/ 4375228 h 6889521"/>
              <a:gd name="connsiteX49" fmla="*/ 474429 w 1364418"/>
              <a:gd name="connsiteY49" fmla="*/ 4214165 h 6889521"/>
              <a:gd name="connsiteX50" fmla="*/ 478502 w 1364418"/>
              <a:gd name="connsiteY50" fmla="*/ 4090296 h 6889521"/>
              <a:gd name="connsiteX51" fmla="*/ 463758 w 1364418"/>
              <a:gd name="connsiteY51" fmla="*/ 4033999 h 6889521"/>
              <a:gd name="connsiteX52" fmla="*/ 464907 w 1364418"/>
              <a:gd name="connsiteY52" fmla="*/ 4031933 h 6889521"/>
              <a:gd name="connsiteX53" fmla="*/ 463483 w 1364418"/>
              <a:gd name="connsiteY53" fmla="*/ 4013953 h 6889521"/>
              <a:gd name="connsiteX54" fmla="*/ 449778 w 1364418"/>
              <a:gd name="connsiteY54" fmla="*/ 3974753 h 6889521"/>
              <a:gd name="connsiteX55" fmla="*/ 451376 w 1364418"/>
              <a:gd name="connsiteY55" fmla="*/ 3969950 h 6889521"/>
              <a:gd name="connsiteX56" fmla="*/ 444798 w 1364418"/>
              <a:gd name="connsiteY56" fmla="*/ 3933779 h 6889521"/>
              <a:gd name="connsiteX57" fmla="*/ 446129 w 1364418"/>
              <a:gd name="connsiteY57" fmla="*/ 3933093 h 6889521"/>
              <a:gd name="connsiteX58" fmla="*/ 450483 w 1364418"/>
              <a:gd name="connsiteY58" fmla="*/ 3922082 h 6889521"/>
              <a:gd name="connsiteX59" fmla="*/ 455561 w 1364418"/>
              <a:gd name="connsiteY59" fmla="*/ 3901461 h 6889521"/>
              <a:gd name="connsiteX60" fmla="*/ 478155 w 1364418"/>
              <a:gd name="connsiteY60" fmla="*/ 3813873 h 6889521"/>
              <a:gd name="connsiteX61" fmla="*/ 477580 w 1364418"/>
              <a:gd name="connsiteY61" fmla="*/ 3806161 h 6889521"/>
              <a:gd name="connsiteX62" fmla="*/ 477887 w 1364418"/>
              <a:gd name="connsiteY62" fmla="*/ 3805957 h 6889521"/>
              <a:gd name="connsiteX63" fmla="*/ 477914 w 1364418"/>
              <a:gd name="connsiteY63" fmla="*/ 3797724 h 6889521"/>
              <a:gd name="connsiteX64" fmla="*/ 476529 w 1364418"/>
              <a:gd name="connsiteY64" fmla="*/ 3792098 h 6889521"/>
              <a:gd name="connsiteX65" fmla="*/ 475413 w 1364418"/>
              <a:gd name="connsiteY65" fmla="*/ 3777135 h 6889521"/>
              <a:gd name="connsiteX66" fmla="*/ 477146 w 1364418"/>
              <a:gd name="connsiteY66" fmla="*/ 3771656 h 6889521"/>
              <a:gd name="connsiteX67" fmla="*/ 480889 w 1364418"/>
              <a:gd name="connsiteY67" fmla="*/ 3769007 h 6889521"/>
              <a:gd name="connsiteX68" fmla="*/ 480355 w 1364418"/>
              <a:gd name="connsiteY68" fmla="*/ 3767709 h 6889521"/>
              <a:gd name="connsiteX69" fmla="*/ 489051 w 1364418"/>
              <a:gd name="connsiteY69" fmla="*/ 3738082 h 6889521"/>
              <a:gd name="connsiteX70" fmla="*/ 496397 w 1364418"/>
              <a:gd name="connsiteY70" fmla="*/ 3673397 h 6889521"/>
              <a:gd name="connsiteX71" fmla="*/ 495693 w 1364418"/>
              <a:gd name="connsiteY71" fmla="*/ 3637109 h 6889521"/>
              <a:gd name="connsiteX72" fmla="*/ 499136 w 1364418"/>
              <a:gd name="connsiteY72" fmla="*/ 3536883 h 6889521"/>
              <a:gd name="connsiteX73" fmla="*/ 506674 w 1364418"/>
              <a:gd name="connsiteY73" fmla="*/ 3435652 h 6889521"/>
              <a:gd name="connsiteX74" fmla="*/ 508345 w 1364418"/>
              <a:gd name="connsiteY74" fmla="*/ 3307769 h 6889521"/>
              <a:gd name="connsiteX75" fmla="*/ 525908 w 1364418"/>
              <a:gd name="connsiteY75" fmla="*/ 3250522 h 6889521"/>
              <a:gd name="connsiteX76" fmla="*/ 526333 w 1364418"/>
              <a:gd name="connsiteY76" fmla="*/ 3229163 h 6889521"/>
              <a:gd name="connsiteX77" fmla="*/ 528156 w 1364418"/>
              <a:gd name="connsiteY77" fmla="*/ 3217217 h 6889521"/>
              <a:gd name="connsiteX78" fmla="*/ 514991 w 1364418"/>
              <a:gd name="connsiteY78" fmla="*/ 3183755 h 6889521"/>
              <a:gd name="connsiteX79" fmla="*/ 515492 w 1364418"/>
              <a:gd name="connsiteY79" fmla="*/ 3178642 h 6889521"/>
              <a:gd name="connsiteX80" fmla="*/ 503092 w 1364418"/>
              <a:gd name="connsiteY80" fmla="*/ 3158586 h 6889521"/>
              <a:gd name="connsiteX81" fmla="*/ 488277 w 1364418"/>
              <a:gd name="connsiteY81" fmla="*/ 3129034 h 6889521"/>
              <a:gd name="connsiteX82" fmla="*/ 488942 w 1364418"/>
              <a:gd name="connsiteY82" fmla="*/ 3126682 h 6889521"/>
              <a:gd name="connsiteX83" fmla="*/ 479810 w 1364418"/>
              <a:gd name="connsiteY83" fmla="*/ 3114519 h 6889521"/>
              <a:gd name="connsiteX84" fmla="*/ 466419 w 1364418"/>
              <a:gd name="connsiteY84" fmla="*/ 3106272 h 6889521"/>
              <a:gd name="connsiteX85" fmla="*/ 439149 w 1364418"/>
              <a:gd name="connsiteY85" fmla="*/ 2958185 h 6889521"/>
              <a:gd name="connsiteX86" fmla="*/ 381763 w 1364418"/>
              <a:gd name="connsiteY86" fmla="*/ 2762989 h 6889521"/>
              <a:gd name="connsiteX87" fmla="*/ 330681 w 1364418"/>
              <a:gd name="connsiteY87" fmla="*/ 2554718 h 6889521"/>
              <a:gd name="connsiteX88" fmla="*/ 310775 w 1364418"/>
              <a:gd name="connsiteY88" fmla="*/ 2485734 h 6889521"/>
              <a:gd name="connsiteX89" fmla="*/ 301498 w 1364418"/>
              <a:gd name="connsiteY89" fmla="*/ 2447068 h 6889521"/>
              <a:gd name="connsiteX90" fmla="*/ 288459 w 1364418"/>
              <a:gd name="connsiteY90" fmla="*/ 2425819 h 6889521"/>
              <a:gd name="connsiteX91" fmla="*/ 294458 w 1364418"/>
              <a:gd name="connsiteY91" fmla="*/ 2402874 h 6889521"/>
              <a:gd name="connsiteX92" fmla="*/ 297070 w 1364418"/>
              <a:gd name="connsiteY92" fmla="*/ 2381443 h 6889521"/>
              <a:gd name="connsiteX93" fmla="*/ 273399 w 1364418"/>
              <a:gd name="connsiteY93" fmla="*/ 2261920 h 6889521"/>
              <a:gd name="connsiteX94" fmla="*/ 263286 w 1364418"/>
              <a:gd name="connsiteY94" fmla="*/ 2195378 h 6889521"/>
              <a:gd name="connsiteX95" fmla="*/ 247503 w 1364418"/>
              <a:gd name="connsiteY95" fmla="*/ 2155135 h 6889521"/>
              <a:gd name="connsiteX96" fmla="*/ 244961 w 1364418"/>
              <a:gd name="connsiteY96" fmla="*/ 2118008 h 6889521"/>
              <a:gd name="connsiteX97" fmla="*/ 245954 w 1364418"/>
              <a:gd name="connsiteY97" fmla="*/ 2050531 h 6889521"/>
              <a:gd name="connsiteX98" fmla="*/ 237760 w 1364418"/>
              <a:gd name="connsiteY98" fmla="*/ 1963269 h 6889521"/>
              <a:gd name="connsiteX99" fmla="*/ 218938 w 1364418"/>
              <a:gd name="connsiteY99" fmla="*/ 1906352 h 6889521"/>
              <a:gd name="connsiteX100" fmla="*/ 195495 w 1364418"/>
              <a:gd name="connsiteY100" fmla="*/ 1861531 h 6889521"/>
              <a:gd name="connsiteX101" fmla="*/ 149294 w 1364418"/>
              <a:gd name="connsiteY101" fmla="*/ 1732919 h 6889521"/>
              <a:gd name="connsiteX102" fmla="*/ 121605 w 1364418"/>
              <a:gd name="connsiteY102" fmla="*/ 1663540 h 6889521"/>
              <a:gd name="connsiteX103" fmla="*/ 120731 w 1364418"/>
              <a:gd name="connsiteY103" fmla="*/ 1615777 h 6889521"/>
              <a:gd name="connsiteX104" fmla="*/ 101526 w 1364418"/>
              <a:gd name="connsiteY104" fmla="*/ 1563678 h 6889521"/>
              <a:gd name="connsiteX105" fmla="*/ 114606 w 1364418"/>
              <a:gd name="connsiteY105" fmla="*/ 1519474 h 6889521"/>
              <a:gd name="connsiteX106" fmla="*/ 107348 w 1364418"/>
              <a:gd name="connsiteY106" fmla="*/ 1477995 h 6889521"/>
              <a:gd name="connsiteX107" fmla="*/ 93433 w 1364418"/>
              <a:gd name="connsiteY107" fmla="*/ 1373769 h 6889521"/>
              <a:gd name="connsiteX108" fmla="*/ 101740 w 1364418"/>
              <a:gd name="connsiteY108" fmla="*/ 1307086 h 6889521"/>
              <a:gd name="connsiteX109" fmla="*/ 102928 w 1364418"/>
              <a:gd name="connsiteY109" fmla="*/ 1189033 h 6889521"/>
              <a:gd name="connsiteX110" fmla="*/ 107613 w 1364418"/>
              <a:gd name="connsiteY110" fmla="*/ 1168288 h 6889521"/>
              <a:gd name="connsiteX111" fmla="*/ 99895 w 1364418"/>
              <a:gd name="connsiteY111" fmla="*/ 1142577 h 6889521"/>
              <a:gd name="connsiteX112" fmla="*/ 89201 w 1364418"/>
              <a:gd name="connsiteY112" fmla="*/ 1088484 h 6889521"/>
              <a:gd name="connsiteX113" fmla="*/ 77937 w 1364418"/>
              <a:gd name="connsiteY113" fmla="*/ 1016103 h 6889521"/>
              <a:gd name="connsiteX114" fmla="*/ 79393 w 1364418"/>
              <a:gd name="connsiteY114" fmla="*/ 954054 h 6889521"/>
              <a:gd name="connsiteX115" fmla="*/ 90309 w 1364418"/>
              <a:gd name="connsiteY115" fmla="*/ 921368 h 6889521"/>
              <a:gd name="connsiteX116" fmla="*/ 74258 w 1364418"/>
              <a:gd name="connsiteY116" fmla="*/ 896999 h 6889521"/>
              <a:gd name="connsiteX117" fmla="*/ 43666 w 1364418"/>
              <a:gd name="connsiteY117" fmla="*/ 821517 h 6889521"/>
              <a:gd name="connsiteX118" fmla="*/ 22616 w 1364418"/>
              <a:gd name="connsiteY118" fmla="*/ 751353 h 6889521"/>
              <a:gd name="connsiteX119" fmla="*/ 22174 w 1364418"/>
              <a:gd name="connsiteY119" fmla="*/ 721230 h 6889521"/>
              <a:gd name="connsiteX120" fmla="*/ 7845 w 1364418"/>
              <a:gd name="connsiteY120" fmla="*/ 681659 h 6889521"/>
              <a:gd name="connsiteX121" fmla="*/ 31306 w 1364418"/>
              <a:gd name="connsiteY121" fmla="*/ 619315 h 6889521"/>
              <a:gd name="connsiteX122" fmla="*/ 15184 w 1364418"/>
              <a:gd name="connsiteY122" fmla="*/ 585934 h 6889521"/>
              <a:gd name="connsiteX123" fmla="*/ 22258 w 1364418"/>
              <a:gd name="connsiteY123" fmla="*/ 538948 h 6889521"/>
              <a:gd name="connsiteX124" fmla="*/ 26166 w 1364418"/>
              <a:gd name="connsiteY124" fmla="*/ 525163 h 6889521"/>
              <a:gd name="connsiteX125" fmla="*/ 52290 w 1364418"/>
              <a:gd name="connsiteY125" fmla="*/ 446567 h 6889521"/>
              <a:gd name="connsiteX126" fmla="*/ 51538 w 1364418"/>
              <a:gd name="connsiteY126" fmla="*/ 393828 h 6889521"/>
              <a:gd name="connsiteX127" fmla="*/ 51368 w 1364418"/>
              <a:gd name="connsiteY127" fmla="*/ 353137 h 6889521"/>
              <a:gd name="connsiteX128" fmla="*/ 55970 w 1364418"/>
              <a:gd name="connsiteY128" fmla="*/ 321428 h 6889521"/>
              <a:gd name="connsiteX129" fmla="*/ 57061 w 1364418"/>
              <a:gd name="connsiteY129" fmla="*/ 275771 h 6889521"/>
              <a:gd name="connsiteX130" fmla="*/ 74088 w 1364418"/>
              <a:gd name="connsiteY130" fmla="*/ 212860 h 6889521"/>
              <a:gd name="connsiteX131" fmla="*/ 65798 w 1364418"/>
              <a:gd name="connsiteY131" fmla="*/ 144983 h 6889521"/>
              <a:gd name="connsiteX132" fmla="*/ 78082 w 1364418"/>
              <a:gd name="connsiteY132" fmla="*/ 55288 h 6889521"/>
              <a:gd name="connsiteX133" fmla="*/ 37636 w 1364418"/>
              <a:gd name="connsiteY133" fmla="*/ 0 h 6889521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81996 w 1364418"/>
              <a:gd name="connsiteY4" fmla="*/ 6792972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245974" y="6857735"/>
                </a:lnTo>
                <a:cubicBezTo>
                  <a:pt x="246649" y="6829312"/>
                  <a:pt x="258792" y="6817314"/>
                  <a:pt x="281996" y="6792972"/>
                </a:cubicBezTo>
                <a:cubicBezTo>
                  <a:pt x="288036" y="6763449"/>
                  <a:pt x="261498" y="6738121"/>
                  <a:pt x="264484" y="6716710"/>
                </a:cubicBezTo>
                <a:cubicBezTo>
                  <a:pt x="264597" y="6714739"/>
                  <a:pt x="280538" y="6641844"/>
                  <a:pt x="280651" y="6639873"/>
                </a:cubicBezTo>
                <a:cubicBezTo>
                  <a:pt x="296114" y="6596543"/>
                  <a:pt x="335196" y="6519339"/>
                  <a:pt x="339152" y="6471804"/>
                </a:cubicBezTo>
                <a:lnTo>
                  <a:pt x="334570" y="6389835"/>
                </a:lnTo>
                <a:cubicBezTo>
                  <a:pt x="334613" y="6357588"/>
                  <a:pt x="338883" y="6333072"/>
                  <a:pt x="317792" y="6324679"/>
                </a:cubicBezTo>
                <a:cubicBezTo>
                  <a:pt x="308402" y="6306381"/>
                  <a:pt x="279168" y="6293695"/>
                  <a:pt x="278227" y="6280046"/>
                </a:cubicBezTo>
                <a:cubicBezTo>
                  <a:pt x="281050" y="6269969"/>
                  <a:pt x="290039" y="6265765"/>
                  <a:pt x="288000" y="6252834"/>
                </a:cubicBez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753EB-D070-A6C0-F63F-8E4921525780}"/>
              </a:ext>
            </a:extLst>
          </p:cNvPr>
          <p:cNvSpPr txBox="1"/>
          <p:nvPr/>
        </p:nvSpPr>
        <p:spPr>
          <a:xfrm>
            <a:off x="1137034" y="2198362"/>
            <a:ext cx="9535320" cy="3917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onsolas" panose="020B0609020204030204" pitchFamily="49" charset="0"/>
              </a:rPr>
              <a:t>Main</a:t>
            </a:r>
            <a:r>
              <a:rPr lang="en-US" dirty="0"/>
              <a:t> class: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Interacts with the </a:t>
            </a:r>
            <a:r>
              <a:rPr lang="en-US" b="1" dirty="0" err="1">
                <a:latin typeface="Consolas" panose="020B0609020204030204" pitchFamily="49" charset="0"/>
              </a:rPr>
              <a:t>UserInput</a:t>
            </a:r>
            <a:r>
              <a:rPr lang="en-US" dirty="0"/>
              <a:t> class to gather user input for incident descriptions and locations.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 err="1">
                <a:latin typeface="Consolas" panose="020B0609020204030204" pitchFamily="49" charset="0"/>
              </a:rPr>
              <a:t>UserInput</a:t>
            </a:r>
            <a:r>
              <a:rPr lang="en-US" dirty="0"/>
              <a:t> class: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Responsible for collecting user input through a series of prompts and selections.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onsolas" panose="020B0609020204030204" pitchFamily="49" charset="0"/>
              </a:rPr>
              <a:t>Incident</a:t>
            </a:r>
            <a:r>
              <a:rPr lang="en-US" dirty="0"/>
              <a:t> class: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Represents individual incidents reported by users, containing a description and location.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 err="1">
                <a:latin typeface="Consolas" panose="020B0609020204030204" pitchFamily="49" charset="0"/>
              </a:rPr>
              <a:t>IncidentReporter</a:t>
            </a:r>
            <a:r>
              <a:rPr lang="en-US" dirty="0"/>
              <a:t> class: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Stores and manages a collection of </a:t>
            </a:r>
            <a:r>
              <a:rPr lang="en-US" b="1" dirty="0">
                <a:latin typeface="Consolas" panose="020B0609020204030204" pitchFamily="49" charset="0"/>
              </a:rPr>
              <a:t>Incident</a:t>
            </a:r>
            <a:r>
              <a:rPr lang="en-US" dirty="0"/>
              <a:t> objects.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Provides methods for adding incidents, displaying all incidents, generating heatmaps, and identifying problem areas.</a:t>
            </a:r>
          </a:p>
        </p:txBody>
      </p:sp>
    </p:spTree>
    <p:extLst>
      <p:ext uri="{BB962C8B-B14F-4D97-AF65-F5344CB8AC3E}">
        <p14:creationId xmlns:p14="http://schemas.microsoft.com/office/powerpoint/2010/main" val="124265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FDE1-8DEB-1D34-1623-B95040C2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14" y="670557"/>
            <a:ext cx="5013224" cy="2148841"/>
          </a:xfrm>
        </p:spPr>
        <p:txBody>
          <a:bodyPr anchor="t">
            <a:normAutofit/>
          </a:bodyPr>
          <a:lstStyle/>
          <a:p>
            <a:r>
              <a:rPr lang="en-GB" dirty="0"/>
              <a:t>Overview of </a:t>
            </a:r>
            <a:r>
              <a:rPr lang="en-GB" b="1" dirty="0">
                <a:latin typeface="Consolas" panose="020B0609020204030204" pitchFamily="49" charset="0"/>
              </a:rPr>
              <a:t>Incident</a:t>
            </a:r>
            <a:r>
              <a:rPr lang="en-GB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5376-2234-BF2F-BABE-CFEAFAB2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745" y="670558"/>
            <a:ext cx="5847423" cy="57422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800" b="1" dirty="0"/>
              <a:t>Purpose:</a:t>
            </a:r>
          </a:p>
          <a:p>
            <a:r>
              <a:rPr lang="en-GB" sz="1600" dirty="0"/>
              <a:t>This class represents a street safety incident reported by users.</a:t>
            </a:r>
          </a:p>
          <a:p>
            <a:r>
              <a:rPr lang="en-GB" sz="1600" dirty="0"/>
              <a:t>It stores information about the incident, such as description and a location.</a:t>
            </a:r>
          </a:p>
          <a:p>
            <a:endParaRPr lang="en-GB" sz="1400" dirty="0"/>
          </a:p>
          <a:p>
            <a:pPr marL="0" indent="0">
              <a:buNone/>
            </a:pPr>
            <a:r>
              <a:rPr lang="en-GB" sz="1800" b="1" dirty="0"/>
              <a:t>Attributes:</a:t>
            </a:r>
          </a:p>
          <a:p>
            <a:r>
              <a:rPr lang="en-GB" sz="1600" b="1" dirty="0">
                <a:latin typeface="Consolas" panose="020B0609020204030204" pitchFamily="49" charset="0"/>
              </a:rPr>
              <a:t>description</a:t>
            </a:r>
            <a:r>
              <a:rPr lang="en-GB" sz="1600" b="1" dirty="0"/>
              <a:t>:</a:t>
            </a:r>
            <a:r>
              <a:rPr lang="en-GB" sz="1600" dirty="0"/>
              <a:t> A String that describes the nature of the incident (e.g., "Broken pavement").</a:t>
            </a:r>
          </a:p>
          <a:p>
            <a:r>
              <a:rPr lang="en-GB" sz="1600" b="1" dirty="0">
                <a:latin typeface="Consolas" panose="020B0609020204030204" pitchFamily="49" charset="0"/>
              </a:rPr>
              <a:t>location</a:t>
            </a:r>
            <a:r>
              <a:rPr lang="en-GB" sz="1600" b="1" dirty="0"/>
              <a:t>:</a:t>
            </a:r>
            <a:r>
              <a:rPr lang="en-GB" sz="1600" dirty="0"/>
              <a:t> A String that represents the location of the incident (e.g., "Oxford Street, London").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800" b="1" dirty="0"/>
              <a:t>Methods:</a:t>
            </a:r>
          </a:p>
          <a:p>
            <a:r>
              <a:rPr lang="en-GB" sz="1600" b="1" dirty="0">
                <a:latin typeface="Consolas" panose="020B0609020204030204" pitchFamily="49" charset="0"/>
              </a:rPr>
              <a:t>Incident</a:t>
            </a:r>
            <a:r>
              <a:rPr lang="en-GB" sz="1600" b="1" dirty="0"/>
              <a:t>:</a:t>
            </a:r>
            <a:r>
              <a:rPr lang="en-GB" sz="1600" dirty="0"/>
              <a:t> This </a:t>
            </a:r>
            <a:r>
              <a:rPr lang="en-GB" sz="1600" u="sng" dirty="0"/>
              <a:t>constructor</a:t>
            </a:r>
            <a:r>
              <a:rPr lang="en-GB" sz="1600" dirty="0"/>
              <a:t> initialises its attributes with the provided values.</a:t>
            </a:r>
            <a:endParaRPr lang="en-GB" sz="1600" b="1" dirty="0">
              <a:latin typeface="Consolas" panose="020B0609020204030204" pitchFamily="49" charset="0"/>
            </a:endParaRPr>
          </a:p>
          <a:p>
            <a:r>
              <a:rPr lang="en-GB" sz="1600" b="1" dirty="0" err="1">
                <a:latin typeface="Consolas" panose="020B0609020204030204" pitchFamily="49" charset="0"/>
              </a:rPr>
              <a:t>displayIncident</a:t>
            </a:r>
            <a:r>
              <a:rPr lang="en-GB" sz="1600" b="1" dirty="0">
                <a:latin typeface="Consolas" panose="020B0609020204030204" pitchFamily="49" charset="0"/>
              </a:rPr>
              <a:t>()</a:t>
            </a:r>
            <a:r>
              <a:rPr lang="en-GB" sz="1600" b="1" dirty="0"/>
              <a:t>:</a:t>
            </a:r>
            <a:r>
              <a:rPr lang="en-GB" sz="1600" dirty="0"/>
              <a:t> Displays the incident's details (description and location).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40DA1-FA2A-B306-147A-F4ABD7299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60" y="2819398"/>
            <a:ext cx="4446931" cy="290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0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A86E6-8F94-FB0B-A7C3-F02E8E07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418012"/>
            <a:ext cx="5310116" cy="128015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 err="1">
                <a:solidFill>
                  <a:schemeClr val="tx1"/>
                </a:solidFill>
                <a:latin typeface="Consolas" panose="020B0609020204030204" pitchFamily="49" charset="0"/>
              </a:rPr>
              <a:t>UserInput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FC8939-B138-2238-3D2E-56C304684966}"/>
              </a:ext>
            </a:extLst>
          </p:cNvPr>
          <p:cNvSpPr txBox="1"/>
          <p:nvPr/>
        </p:nvSpPr>
        <p:spPr>
          <a:xfrm>
            <a:off x="5867400" y="2059578"/>
            <a:ext cx="5310116" cy="461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Purpose: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This class provides a set of methods to prompt users for the necessary information.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Methods: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Consolas" panose="020B0609020204030204" pitchFamily="49" charset="0"/>
              </a:rPr>
              <a:t>UserInput</a:t>
            </a:r>
            <a:r>
              <a:rPr lang="en-US" sz="1400" b="1" dirty="0">
                <a:latin typeface="Consolas" panose="020B0609020204030204" pitchFamily="49" charset="0"/>
              </a:rPr>
              <a:t>()</a:t>
            </a:r>
            <a:r>
              <a:rPr lang="en-US" sz="1400" b="1" dirty="0"/>
              <a:t>:</a:t>
            </a:r>
            <a:r>
              <a:rPr lang="en-US" sz="1400" dirty="0"/>
              <a:t> This </a:t>
            </a:r>
            <a:r>
              <a:rPr lang="en-US" sz="1400" u="sng" dirty="0"/>
              <a:t>constructor</a:t>
            </a:r>
            <a:r>
              <a:rPr lang="en-US" sz="1400" dirty="0"/>
              <a:t> </a:t>
            </a:r>
            <a:r>
              <a:rPr lang="en-US" sz="1400" dirty="0" err="1"/>
              <a:t>initialises</a:t>
            </a:r>
            <a:r>
              <a:rPr lang="en-US" sz="1400" dirty="0"/>
              <a:t> the </a:t>
            </a:r>
            <a:r>
              <a:rPr lang="en-US" sz="1400" b="1" dirty="0">
                <a:latin typeface="Consolas" panose="020B0609020204030204" pitchFamily="49" charset="0"/>
              </a:rPr>
              <a:t>Scanner</a:t>
            </a:r>
            <a:r>
              <a:rPr lang="en-US" sz="1400" dirty="0"/>
              <a:t> instance used for reading user input. </a:t>
            </a:r>
            <a:endParaRPr lang="en-US" sz="1400" b="1" dirty="0">
              <a:latin typeface="Consolas" panose="020B0609020204030204" pitchFamily="49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Consolas" panose="020B0609020204030204" pitchFamily="49" charset="0"/>
              </a:rPr>
              <a:t>getDescription</a:t>
            </a:r>
            <a:r>
              <a:rPr lang="en-US" sz="1400" b="1" dirty="0">
                <a:latin typeface="Consolas" panose="020B0609020204030204" pitchFamily="49" charset="0"/>
              </a:rPr>
              <a:t>()</a:t>
            </a:r>
            <a:r>
              <a:rPr lang="en-US" sz="1400" b="1" dirty="0"/>
              <a:t>: </a:t>
            </a:r>
            <a:r>
              <a:rPr lang="en-US" sz="1400" dirty="0"/>
              <a:t>Presents a list of predefined incident descriptions to the user and allows them to select the most appropriate one.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Consolas" panose="020B0609020204030204" pitchFamily="49" charset="0"/>
              </a:rPr>
              <a:t>getLocation</a:t>
            </a:r>
            <a:r>
              <a:rPr lang="en-US" sz="1400" b="1" dirty="0">
                <a:latin typeface="Consolas" panose="020B0609020204030204" pitchFamily="49" charset="0"/>
              </a:rPr>
              <a:t>()</a:t>
            </a:r>
            <a:r>
              <a:rPr lang="en-US" sz="1400" b="1" dirty="0"/>
              <a:t>:</a:t>
            </a:r>
            <a:r>
              <a:rPr lang="en-US" sz="1400" dirty="0"/>
              <a:t> Asks the user to enter the location of the incident.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Consolas" panose="020B0609020204030204" pitchFamily="49" charset="0"/>
              </a:rPr>
              <a:t>getScanner</a:t>
            </a:r>
            <a:r>
              <a:rPr lang="en-US" sz="1400" b="1" dirty="0">
                <a:latin typeface="Consolas" panose="020B0609020204030204" pitchFamily="49" charset="0"/>
              </a:rPr>
              <a:t>()</a:t>
            </a:r>
            <a:r>
              <a:rPr lang="en-US" sz="1400" b="1" dirty="0"/>
              <a:t>: </a:t>
            </a:r>
            <a:r>
              <a:rPr lang="en-GB" sz="1400" dirty="0"/>
              <a:t>Returns the Scanner object used for user input</a:t>
            </a: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Interaction with Other Classes: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 err="1">
                <a:latin typeface="Consolas" panose="020B0609020204030204" pitchFamily="49" charset="0"/>
              </a:rPr>
              <a:t>UserInput</a:t>
            </a:r>
            <a:r>
              <a:rPr lang="en-US" sz="1400" dirty="0"/>
              <a:t> class is used by the </a:t>
            </a:r>
            <a:r>
              <a:rPr lang="en-US" sz="1400" b="1" dirty="0">
                <a:latin typeface="Consolas" panose="020B0609020204030204" pitchFamily="49" charset="0"/>
              </a:rPr>
              <a:t>Main</a:t>
            </a:r>
            <a:r>
              <a:rPr lang="en-US" sz="1400" dirty="0"/>
              <a:t> class to gather user input when reporting a new incident.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17C08-0D4E-0B30-E798-E36AFC3BE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79" y="311658"/>
            <a:ext cx="3721919" cy="62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7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FDE1-8DEB-1D34-1623-B95040C2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21" y="296780"/>
            <a:ext cx="6048173" cy="1054768"/>
          </a:xfrm>
        </p:spPr>
        <p:txBody>
          <a:bodyPr>
            <a:normAutofit fontScale="90000"/>
          </a:bodyPr>
          <a:lstStyle/>
          <a:p>
            <a:r>
              <a:rPr lang="en-GB" sz="3700" dirty="0"/>
              <a:t>Overview of </a:t>
            </a:r>
            <a:r>
              <a:rPr lang="en-GB" sz="3700" b="1" dirty="0" err="1">
                <a:latin typeface="Consolas" panose="020B0609020204030204" pitchFamily="49" charset="0"/>
              </a:rPr>
              <a:t>IncidentReporter</a:t>
            </a:r>
            <a:r>
              <a:rPr lang="en-GB" sz="3700" dirty="0"/>
              <a:t> Class (incomplete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5376-2234-BF2F-BABE-CFEAFAB2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18" y="1720516"/>
            <a:ext cx="5941329" cy="4840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Purpose:</a:t>
            </a:r>
          </a:p>
          <a:p>
            <a:r>
              <a:rPr lang="en-GB" sz="1200" dirty="0"/>
              <a:t>This class manages a collection of street safety incidents and provides functionality for reporting, analysing, and visualising these incidents.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1800" b="1" dirty="0"/>
              <a:t>Attributes:</a:t>
            </a:r>
          </a:p>
          <a:p>
            <a:r>
              <a:rPr lang="en-GB" sz="1200" b="1" dirty="0">
                <a:latin typeface="Consolas" panose="020B0609020204030204" pitchFamily="49" charset="0"/>
              </a:rPr>
              <a:t>incidents</a:t>
            </a:r>
            <a:r>
              <a:rPr lang="en-GB" sz="1200" b="1" dirty="0"/>
              <a:t>:</a:t>
            </a:r>
            <a:r>
              <a:rPr lang="en-GB" sz="1200" dirty="0"/>
              <a:t> An </a:t>
            </a:r>
            <a:r>
              <a:rPr lang="en-GB" sz="1200" dirty="0" err="1"/>
              <a:t>ArrayList</a:t>
            </a:r>
            <a:r>
              <a:rPr lang="en-GB" sz="1200" dirty="0"/>
              <a:t> of </a:t>
            </a:r>
            <a:r>
              <a:rPr lang="en-GB" sz="1200" b="1" dirty="0">
                <a:latin typeface="Consolas" panose="020B0609020204030204" pitchFamily="49" charset="0"/>
              </a:rPr>
              <a:t>Incident</a:t>
            </a:r>
            <a:r>
              <a:rPr lang="en-GB" sz="1200" dirty="0"/>
              <a:t> objects that stores all reported incidents.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1800" b="1" dirty="0"/>
              <a:t>Methods</a:t>
            </a:r>
            <a:r>
              <a:rPr lang="en-GB" sz="1800" dirty="0"/>
              <a:t>:</a:t>
            </a:r>
          </a:p>
          <a:p>
            <a:r>
              <a:rPr lang="en-GB" sz="1200" b="1" dirty="0" err="1">
                <a:latin typeface="Consolas" panose="020B0609020204030204" pitchFamily="49" charset="0"/>
              </a:rPr>
              <a:t>IncidentReporter</a:t>
            </a:r>
            <a:r>
              <a:rPr lang="en-GB" sz="1200" b="1" dirty="0">
                <a:latin typeface="Consolas" panose="020B0609020204030204" pitchFamily="49" charset="0"/>
              </a:rPr>
              <a:t>()</a:t>
            </a:r>
            <a:r>
              <a:rPr lang="en-GB" sz="1200" b="1" dirty="0"/>
              <a:t>:</a:t>
            </a:r>
            <a:r>
              <a:rPr lang="en-GB" sz="1200" dirty="0"/>
              <a:t> This </a:t>
            </a:r>
            <a:r>
              <a:rPr lang="en-GB" sz="1200" u="sng" dirty="0"/>
              <a:t>constructor</a:t>
            </a:r>
            <a:r>
              <a:rPr lang="en-GB" sz="1200" dirty="0"/>
              <a:t> initialises the incidents attribute as an empty </a:t>
            </a:r>
            <a:r>
              <a:rPr lang="en-GB" sz="1200" dirty="0" err="1"/>
              <a:t>ArrayList</a:t>
            </a:r>
            <a:r>
              <a:rPr lang="en-GB" sz="1200" dirty="0"/>
              <a:t>.</a:t>
            </a:r>
          </a:p>
          <a:p>
            <a:r>
              <a:rPr lang="en-GB" sz="1200" b="1" dirty="0" err="1">
                <a:latin typeface="Consolas" panose="020B0609020204030204" pitchFamily="49" charset="0"/>
              </a:rPr>
              <a:t>addIncident</a:t>
            </a:r>
            <a:r>
              <a:rPr lang="en-GB" sz="1200" b="1" dirty="0">
                <a:latin typeface="Consolas" panose="020B0609020204030204" pitchFamily="49" charset="0"/>
              </a:rPr>
              <a:t>(…)</a:t>
            </a:r>
            <a:r>
              <a:rPr lang="en-GB" sz="1200" b="1" dirty="0"/>
              <a:t>:</a:t>
            </a:r>
            <a:r>
              <a:rPr lang="en-GB" sz="1200" dirty="0"/>
              <a:t> Instantiates as a new incident and adds it to the list of reported incidents.</a:t>
            </a:r>
          </a:p>
          <a:p>
            <a:r>
              <a:rPr lang="en-GB" sz="1200" b="1" dirty="0" err="1">
                <a:latin typeface="Consolas" panose="020B0609020204030204" pitchFamily="49" charset="0"/>
              </a:rPr>
              <a:t>displayAllIncidents</a:t>
            </a:r>
            <a:r>
              <a:rPr lang="en-GB" sz="1200" b="1" dirty="0">
                <a:latin typeface="Consolas" panose="020B0609020204030204" pitchFamily="49" charset="0"/>
              </a:rPr>
              <a:t>()</a:t>
            </a:r>
            <a:r>
              <a:rPr lang="en-GB" sz="1200" b="1" dirty="0"/>
              <a:t>: </a:t>
            </a:r>
            <a:r>
              <a:rPr lang="en-GB" sz="1200" dirty="0"/>
              <a:t>Iterates through the list of incidents and calls the </a:t>
            </a:r>
            <a:r>
              <a:rPr lang="en-GB" sz="1200" b="1" dirty="0" err="1">
                <a:latin typeface="Consolas" panose="020B0609020204030204" pitchFamily="49" charset="0"/>
              </a:rPr>
              <a:t>displayIncident</a:t>
            </a:r>
            <a:r>
              <a:rPr lang="en-GB" sz="1200" b="1" dirty="0">
                <a:latin typeface="Consolas" panose="020B0609020204030204" pitchFamily="49" charset="0"/>
              </a:rPr>
              <a:t>()</a:t>
            </a:r>
            <a:r>
              <a:rPr lang="en-GB" sz="1200" dirty="0"/>
              <a:t> method on each </a:t>
            </a:r>
            <a:r>
              <a:rPr lang="en-GB" sz="1200" b="1" dirty="0">
                <a:latin typeface="Consolas" panose="020B0609020204030204" pitchFamily="49" charset="0"/>
              </a:rPr>
              <a:t>Incident</a:t>
            </a:r>
            <a:r>
              <a:rPr lang="en-GB" sz="1200" dirty="0"/>
              <a:t> object to display its details.</a:t>
            </a:r>
          </a:p>
          <a:p>
            <a:r>
              <a:rPr lang="en-GB" sz="1200" b="1" dirty="0" err="1">
                <a:latin typeface="Consolas" panose="020B0609020204030204" pitchFamily="49" charset="0"/>
              </a:rPr>
              <a:t>generateHeatMap</a:t>
            </a:r>
            <a:r>
              <a:rPr lang="en-GB" sz="1200" b="1" dirty="0">
                <a:latin typeface="Consolas" panose="020B0609020204030204" pitchFamily="49" charset="0"/>
              </a:rPr>
              <a:t>()</a:t>
            </a:r>
            <a:r>
              <a:rPr lang="en-GB" sz="1200" b="1" dirty="0"/>
              <a:t>:</a:t>
            </a:r>
            <a:r>
              <a:rPr lang="en-GB" sz="1200" dirty="0"/>
              <a:t> Generates a heat map based on the reported incidents' locations. </a:t>
            </a:r>
            <a:r>
              <a:rPr lang="en-GB" sz="1200" b="1" i="1" dirty="0">
                <a:solidFill>
                  <a:schemeClr val="accent2">
                    <a:lumMod val="75000"/>
                  </a:schemeClr>
                </a:solidFill>
              </a:rPr>
              <a:t>(not implemented in the basic example)</a:t>
            </a:r>
            <a:endParaRPr lang="en-GB" sz="1200" dirty="0"/>
          </a:p>
          <a:p>
            <a:r>
              <a:rPr lang="en-GB" sz="1200" b="1" dirty="0" err="1">
                <a:latin typeface="Consolas" panose="020B0609020204030204" pitchFamily="49" charset="0"/>
              </a:rPr>
              <a:t>displayProblemAreas</a:t>
            </a:r>
            <a:r>
              <a:rPr lang="en-GB" sz="1200" b="1" dirty="0">
                <a:latin typeface="Consolas" panose="020B0609020204030204" pitchFamily="49" charset="0"/>
              </a:rPr>
              <a:t>()</a:t>
            </a:r>
            <a:r>
              <a:rPr lang="en-GB" sz="1200" b="1" dirty="0"/>
              <a:t>:</a:t>
            </a:r>
            <a:r>
              <a:rPr lang="en-GB" sz="1200" dirty="0"/>
              <a:t> Identifies and displays problem areas based on incident patterns. </a:t>
            </a:r>
            <a:r>
              <a:rPr lang="en-GB" sz="1200" b="1" i="1" dirty="0">
                <a:solidFill>
                  <a:schemeClr val="accent2">
                    <a:lumMod val="75000"/>
                  </a:schemeClr>
                </a:solidFill>
              </a:rPr>
              <a:t>(not implemented in the basic example)</a:t>
            </a:r>
            <a:endParaRPr lang="en-GB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8A91FA-ACEC-5BFA-F9F0-BBAA8CDB8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994" y="563826"/>
            <a:ext cx="5162988" cy="573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4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88CF2-1D8C-E95F-1988-53E30453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6" y="376989"/>
            <a:ext cx="6881026" cy="1042737"/>
          </a:xfrm>
        </p:spPr>
        <p:txBody>
          <a:bodyPr>
            <a:normAutofit/>
          </a:bodyPr>
          <a:lstStyle/>
          <a:p>
            <a:r>
              <a:rPr lang="en-GB" dirty="0"/>
              <a:t>Overview of </a:t>
            </a:r>
            <a:r>
              <a:rPr lang="en-GB" b="1" dirty="0">
                <a:latin typeface="Consolas" panose="020B0609020204030204" pitchFamily="49" charset="0"/>
              </a:rPr>
              <a:t>Main</a:t>
            </a:r>
            <a:r>
              <a:rPr lang="en-GB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C6224-3F1C-5253-23B0-18F5F69A6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6" y="1455821"/>
            <a:ext cx="6220325" cy="5129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900" b="1" dirty="0"/>
              <a:t>Purpose:</a:t>
            </a:r>
          </a:p>
          <a:p>
            <a:r>
              <a:rPr lang="en-GB" sz="1600" dirty="0"/>
              <a:t>This class handles user input, manages interactions between the </a:t>
            </a:r>
            <a:r>
              <a:rPr lang="en-GB" sz="1600" b="1" dirty="0">
                <a:latin typeface="Consolas" panose="020B0609020204030204" pitchFamily="49" charset="0"/>
              </a:rPr>
              <a:t>Incident</a:t>
            </a:r>
            <a:r>
              <a:rPr lang="en-GB" sz="1600" dirty="0"/>
              <a:t>, </a:t>
            </a:r>
            <a:r>
              <a:rPr lang="en-GB" sz="1600" b="1" dirty="0" err="1">
                <a:latin typeface="Consolas" panose="020B0609020204030204" pitchFamily="49" charset="0"/>
              </a:rPr>
              <a:t>IncidentReporter</a:t>
            </a:r>
            <a:r>
              <a:rPr lang="en-GB" sz="1600" dirty="0"/>
              <a:t>, and </a:t>
            </a:r>
            <a:r>
              <a:rPr lang="en-GB" sz="1600" b="1" dirty="0" err="1">
                <a:latin typeface="Consolas" panose="020B0609020204030204" pitchFamily="49" charset="0"/>
              </a:rPr>
              <a:t>UserInput</a:t>
            </a:r>
            <a:r>
              <a:rPr lang="en-GB" sz="1600" dirty="0"/>
              <a:t> classes, and controls the overall flow of the application.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900" b="1" dirty="0"/>
              <a:t>Methods:</a:t>
            </a:r>
          </a:p>
          <a:p>
            <a:r>
              <a:rPr lang="en-GB" sz="1600" b="1" dirty="0" err="1">
                <a:latin typeface="Consolas" panose="020B0609020204030204" pitchFamily="49" charset="0"/>
              </a:rPr>
              <a:t>reportIncident</a:t>
            </a:r>
            <a:r>
              <a:rPr lang="en-GB" sz="1600" b="1" dirty="0">
                <a:latin typeface="Consolas" panose="020B0609020204030204" pitchFamily="49" charset="0"/>
              </a:rPr>
              <a:t>()</a:t>
            </a:r>
            <a:r>
              <a:rPr lang="en-GB" sz="1600" b="1" dirty="0"/>
              <a:t>:</a:t>
            </a:r>
            <a:r>
              <a:rPr lang="en-GB" sz="1600" dirty="0"/>
              <a:t> Collects user input for new incidents, creates </a:t>
            </a:r>
            <a:r>
              <a:rPr lang="en-GB" sz="1600" b="1" dirty="0">
                <a:latin typeface="Consolas" panose="020B0609020204030204" pitchFamily="49" charset="0"/>
              </a:rPr>
              <a:t>Incident</a:t>
            </a:r>
            <a:r>
              <a:rPr lang="en-GB" sz="1600" dirty="0"/>
              <a:t> objects, and adds them to the </a:t>
            </a:r>
            <a:r>
              <a:rPr lang="en-GB" sz="1600" b="1" dirty="0" err="1">
                <a:latin typeface="Consolas" panose="020B0609020204030204" pitchFamily="49" charset="0"/>
              </a:rPr>
              <a:t>IncidentReporter</a:t>
            </a:r>
            <a:r>
              <a:rPr lang="en-GB" sz="1600" dirty="0"/>
              <a:t>. It also asks the user if they want to report more incidents.</a:t>
            </a:r>
          </a:p>
          <a:p>
            <a:r>
              <a:rPr lang="en-GB" sz="1600" b="1" dirty="0" err="1">
                <a:latin typeface="Consolas" panose="020B0609020204030204" pitchFamily="49" charset="0"/>
              </a:rPr>
              <a:t>displayIncidentsAndHeatMaps</a:t>
            </a:r>
            <a:r>
              <a:rPr lang="en-GB" sz="1600" b="1" dirty="0">
                <a:latin typeface="Consolas" panose="020B0609020204030204" pitchFamily="49" charset="0"/>
              </a:rPr>
              <a:t>()</a:t>
            </a:r>
            <a:r>
              <a:rPr lang="en-GB" sz="1600" b="1" dirty="0"/>
              <a:t>:</a:t>
            </a:r>
            <a:r>
              <a:rPr lang="en-GB" sz="1600" dirty="0"/>
              <a:t> Displays all reported incidents, generates heatmaps, and identifies problem areas based on the collected data.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900" b="1" dirty="0"/>
              <a:t>Interaction with Other Classes:</a:t>
            </a:r>
          </a:p>
          <a:p>
            <a:r>
              <a:rPr lang="en-GB" sz="1600" dirty="0"/>
              <a:t>The </a:t>
            </a:r>
            <a:r>
              <a:rPr lang="en-GB" sz="1600" b="1" dirty="0">
                <a:latin typeface="Consolas" panose="020B0609020204030204" pitchFamily="49" charset="0"/>
              </a:rPr>
              <a:t>Main</a:t>
            </a:r>
            <a:r>
              <a:rPr lang="en-GB" sz="1600" dirty="0"/>
              <a:t> class interacts with the </a:t>
            </a:r>
            <a:r>
              <a:rPr lang="en-GB" sz="1600" b="1" dirty="0" err="1">
                <a:latin typeface="Consolas" panose="020B0609020204030204" pitchFamily="49" charset="0"/>
              </a:rPr>
              <a:t>IncidentReporter</a:t>
            </a:r>
            <a:r>
              <a:rPr lang="en-GB" sz="1600" dirty="0"/>
              <a:t> and </a:t>
            </a:r>
            <a:r>
              <a:rPr lang="en-GB" sz="1600" b="1" dirty="0" err="1">
                <a:latin typeface="Consolas" panose="020B0609020204030204" pitchFamily="49" charset="0"/>
              </a:rPr>
              <a:t>UserInput</a:t>
            </a:r>
            <a:r>
              <a:rPr lang="en-GB" sz="1600" dirty="0"/>
              <a:t> classes to gather user input and sends them to the </a:t>
            </a:r>
            <a:r>
              <a:rPr lang="en-GB" sz="1600" b="1" dirty="0" err="1">
                <a:latin typeface="Consolas" panose="020B0609020204030204" pitchFamily="49" charset="0"/>
              </a:rPr>
              <a:t>IncidentReporter</a:t>
            </a:r>
            <a:r>
              <a:rPr lang="en-GB" sz="1600" dirty="0"/>
              <a:t> class.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6A966-5B5A-33FF-0873-114735190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442" y="244642"/>
            <a:ext cx="4859191" cy="63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7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C046E-C39B-6DBD-60DB-06E783CC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364958"/>
            <a:ext cx="9274512" cy="1243174"/>
          </a:xfrm>
        </p:spPr>
        <p:txBody>
          <a:bodyPr>
            <a:normAutofit/>
          </a:bodyPr>
          <a:lstStyle/>
          <a:p>
            <a:r>
              <a:rPr lang="en-GB" dirty="0"/>
              <a:t>Example Implementation</a:t>
            </a:r>
          </a:p>
        </p:txBody>
      </p:sp>
      <p:sp>
        <p:nvSpPr>
          <p:cNvPr id="56" name="Freeform: Shape 52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75D15-DB80-38DF-4A3E-55D99EEBC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389" y="2423730"/>
            <a:ext cx="3015422" cy="16437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82000A-20BA-ED4A-2CA7-A68692036A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5996"/>
          <a:stretch/>
        </p:blipFill>
        <p:spPr>
          <a:xfrm>
            <a:off x="948128" y="5155491"/>
            <a:ext cx="4397944" cy="604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3E30CD-DEC6-77DB-2AD9-D4029C55C14B}"/>
              </a:ext>
            </a:extLst>
          </p:cNvPr>
          <p:cNvSpPr txBox="1"/>
          <p:nvPr/>
        </p:nvSpPr>
        <p:spPr>
          <a:xfrm>
            <a:off x="3118998" y="4288337"/>
            <a:ext cx="156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2.</a:t>
            </a:r>
            <a:r>
              <a:rPr lang="en-GB" dirty="0"/>
              <a:t> User gives</a:t>
            </a:r>
          </a:p>
          <a:p>
            <a:r>
              <a:rPr lang="en-GB" dirty="0"/>
              <a:t>the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BE728-A62F-8D65-373E-2F16FAC94D99}"/>
              </a:ext>
            </a:extLst>
          </p:cNvPr>
          <p:cNvSpPr txBox="1"/>
          <p:nvPr/>
        </p:nvSpPr>
        <p:spPr>
          <a:xfrm rot="16200000">
            <a:off x="-451611" y="4151630"/>
            <a:ext cx="198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3a.</a:t>
            </a:r>
            <a:r>
              <a:rPr lang="en-GB" dirty="0"/>
              <a:t> If input is ‘yes’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9BB7D7-6A74-6055-930E-6A81367F1A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064" r="12242"/>
          <a:stretch/>
        </p:blipFill>
        <p:spPr>
          <a:xfrm>
            <a:off x="7499637" y="1052494"/>
            <a:ext cx="3744237" cy="27388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ABF6A4-8F88-AD24-20FC-B41E35CB268A}"/>
              </a:ext>
            </a:extLst>
          </p:cNvPr>
          <p:cNvSpPr txBox="1"/>
          <p:nvPr/>
        </p:nvSpPr>
        <p:spPr>
          <a:xfrm>
            <a:off x="1639389" y="2052585"/>
            <a:ext cx="246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1.</a:t>
            </a:r>
            <a:r>
              <a:rPr lang="en-GB" dirty="0"/>
              <a:t> Output (for user):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391C1-C0CC-987D-206A-86BBCD3F9177}"/>
              </a:ext>
            </a:extLst>
          </p:cNvPr>
          <p:cNvSpPr txBox="1"/>
          <p:nvPr/>
        </p:nvSpPr>
        <p:spPr>
          <a:xfrm rot="16200000">
            <a:off x="4813504" y="3720532"/>
            <a:ext cx="219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3b.</a:t>
            </a:r>
            <a:r>
              <a:rPr lang="en-GB" dirty="0"/>
              <a:t> If input is ‘no’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9140AC-9C37-7A49-5173-048E44ED8EB7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147100" y="4067516"/>
            <a:ext cx="0" cy="108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DCF9C0D-1EC3-93B9-CFB2-91C3BBDDF191}"/>
              </a:ext>
            </a:extLst>
          </p:cNvPr>
          <p:cNvCxnSpPr>
            <a:cxnSpLocks/>
            <a:stCxn id="22" idx="1"/>
            <a:endCxn id="3" idx="1"/>
          </p:cNvCxnSpPr>
          <p:nvPr/>
        </p:nvCxnSpPr>
        <p:spPr>
          <a:xfrm rot="10800000" flipH="1">
            <a:off x="948127" y="3245624"/>
            <a:ext cx="691261" cy="2798591"/>
          </a:xfrm>
          <a:prstGeom prst="bentConnector3">
            <a:avLst>
              <a:gd name="adj1" fmla="val -3307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B586005-D793-2E14-973D-2C7A05B6DBE2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 flipV="1">
            <a:off x="4744453" y="2421917"/>
            <a:ext cx="2755184" cy="36222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E771FA-9629-9582-8EB5-9852FD8D1660}"/>
              </a:ext>
            </a:extLst>
          </p:cNvPr>
          <p:cNvSpPr txBox="1"/>
          <p:nvPr/>
        </p:nvSpPr>
        <p:spPr>
          <a:xfrm>
            <a:off x="7499637" y="683162"/>
            <a:ext cx="374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4.</a:t>
            </a:r>
            <a:r>
              <a:rPr lang="en-GB" dirty="0"/>
              <a:t> Output (for app administrators):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72FA331-5484-C23D-C04E-FFE8657456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306" r="13680" b="1008"/>
          <a:stretch/>
        </p:blipFill>
        <p:spPr>
          <a:xfrm>
            <a:off x="948128" y="5959770"/>
            <a:ext cx="3796325" cy="1688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73D7970-226F-7175-1B6B-1F5479606B2F}"/>
              </a:ext>
            </a:extLst>
          </p:cNvPr>
          <p:cNvSpPr txBox="1"/>
          <p:nvPr/>
        </p:nvSpPr>
        <p:spPr>
          <a:xfrm>
            <a:off x="7039677" y="4464771"/>
            <a:ext cx="4561503" cy="120032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/>
              <a:t>Note:</a:t>
            </a:r>
            <a:r>
              <a:rPr lang="en-GB" dirty="0"/>
              <a:t> In this example, both users and administrators run the same </a:t>
            </a:r>
            <a:r>
              <a:rPr lang="en-GB" b="1" dirty="0">
                <a:latin typeface="Consolas" panose="020B0609020204030204" pitchFamily="49" charset="0"/>
              </a:rPr>
              <a:t>Main</a:t>
            </a:r>
            <a:r>
              <a:rPr lang="en-GB" dirty="0"/>
              <a:t> class. In a real-world scenario, the user interface and the administrative interface would be separate.</a:t>
            </a:r>
          </a:p>
        </p:txBody>
      </p:sp>
    </p:spTree>
    <p:extLst>
      <p:ext uri="{BB962C8B-B14F-4D97-AF65-F5344CB8AC3E}">
        <p14:creationId xmlns:p14="http://schemas.microsoft.com/office/powerpoint/2010/main" val="391672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900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Incident Reporting System for Street Safety</vt:lpstr>
      <vt:lpstr>Project Overview</vt:lpstr>
      <vt:lpstr>Key Features of the App</vt:lpstr>
      <vt:lpstr>Code Summary</vt:lpstr>
      <vt:lpstr>Overview of Incident Class</vt:lpstr>
      <vt:lpstr>Overview of UserInput Class</vt:lpstr>
      <vt:lpstr>Overview of IncidentReporter Class (incomplete code)</vt:lpstr>
      <vt:lpstr>Overview of Main Class</vt:lpstr>
      <vt:lpstr>Example Implementation</vt:lpstr>
      <vt:lpstr>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Reporting System for Street Safety</dc:title>
  <dc:creator>Eleni Christoforidou</dc:creator>
  <cp:lastModifiedBy>Eleni Christoforidou</cp:lastModifiedBy>
  <cp:revision>26</cp:revision>
  <dcterms:created xsi:type="dcterms:W3CDTF">2023-04-14T14:57:48Z</dcterms:created>
  <dcterms:modified xsi:type="dcterms:W3CDTF">2023-04-19T13:28:11Z</dcterms:modified>
</cp:coreProperties>
</file>