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0F80-13B6-4436-8E95-0FB73DC9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ECB8B-C40F-4E32-BCF4-D661B593B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81AA-F3FC-4C62-9B7B-7102F1E1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11B0-ED02-4562-9108-603D657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2E1D-F887-4B99-B773-CBD77645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4364-5C33-4291-B83F-9F148F12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6E2DD-5CA0-4E07-8A6D-4CECAFD1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AC82-3AA8-4E22-9EB2-FE725FA8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F101-F64D-411F-9286-F8C6457B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05DB-5DD4-40EF-8E9F-AB79C331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2B973-7CE7-4244-AB5F-9F75FDCFD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646CB-192E-48D1-A4B0-AB00A5C56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C6CD-1473-4334-ADD6-291762EE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BFAA-D854-45B5-A0A8-CDFEC941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C5D-AA42-4F71-BB16-E013B711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0697-E4E6-4260-A169-325F987F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DC29-BBBF-427D-9B3A-085373D3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8A6F-DCD1-423E-8C9D-2317C2BE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0ADC-CE76-469C-A868-29E38459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55E7-3508-4BEA-A00E-C645CFA3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417D-4E40-4830-BFD5-63B2F4BA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0589-18E9-4095-A8CF-129052D7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5577-E185-42A8-92BB-9C9F5204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1848-25BD-45FC-A874-E58D56F0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4CF3-C0B5-4F28-9C94-A08534EE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46F-7333-4A04-B8CE-92C4D562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24CD-5427-4468-9EC1-CBC827664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DA9FB-59B1-46DA-A665-2140AC35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DA97-61BB-458D-B054-75E951ED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06306-84FE-4FD6-B3A0-134991DB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7F73-F828-4971-964D-2A7D8A66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5343-2815-4211-BDA5-0FD50C92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BADE5-EF5D-4358-9763-B4617038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6D54-B0F1-4856-B40F-933B2B57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AEA66-CE22-4692-B5C0-AC1C41A5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59EB4-1A3A-4B4C-A4F1-ECD087466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D2778-E102-4311-970C-9946C2B3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0395B-5104-46DF-8CF6-6CA728EF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A8849-39C4-40BE-8393-EF20EEF9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027-0778-45EA-8E33-B1C403FB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E44A-0FCB-4601-8C3B-B145ECCB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15ABC-B1F4-4462-9DFF-97B757F4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8C6CB-BE64-4AE3-8EEB-EF279E47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7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660BD-1B7A-4AA7-841D-4879CB1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D7D2-F04D-4AF2-9747-909719AE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E1C8-A11C-488F-9A40-BCD078C8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8889-0F41-4497-A906-E96266FB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5DC3-6414-405A-B45B-3057210F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0273-C9FC-4345-BED6-327E90DA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1C8C-32D9-4090-A93E-77678F6B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2933E-C990-4C6B-B772-DA398231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F06CF-F9D7-4B70-BB62-307EB755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6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F836-C3AD-41E8-A245-C6041140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56352-6BEA-4C66-BC96-D4029615E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37EFB-4F28-4512-8154-B9C0FE05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371CA-45EC-405E-912C-FBB87E2C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044E-F44F-4680-B8B6-D1949A85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F19B-304C-4A61-B5AC-AE648AE1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A92F8-313F-4D58-ADCA-EC003ABE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BE67-0859-453C-89BD-9D02516F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7420-8914-44D7-ADC4-053EA2A94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ED907-288F-4E33-9BED-53EA2219BB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0D61-BB96-44B9-9DDC-5F41BEB7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D9C1-2D27-4485-85E1-F77E898B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6541-3A22-431A-BC66-DFDC6707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AE15C-5E12-4862-8A46-5B68AAAB61E7}"/>
              </a:ext>
            </a:extLst>
          </p:cNvPr>
          <p:cNvSpPr txBox="1"/>
          <p:nvPr/>
        </p:nvSpPr>
        <p:spPr>
          <a:xfrm>
            <a:off x="1517715" y="97654"/>
            <a:ext cx="898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Dirichlet Multinomial prior	   	           VS  	     	  Dirichlet Process prior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20C7E-565B-4504-AA4B-45214E33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53" y="1210840"/>
            <a:ext cx="2944388" cy="200635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09F08AE-462B-4314-B508-7EC70181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91" y="4363241"/>
            <a:ext cx="2673715" cy="2006353"/>
          </a:xfrm>
          <a:prstGeom prst="rect">
            <a:avLst/>
          </a:prstGeom>
        </p:spPr>
      </p:pic>
      <p:pic>
        <p:nvPicPr>
          <p:cNvPr id="10" name="Picture 9" descr="K = 20, nsams = 25k&#10;&#10;">
            <a:extLst>
              <a:ext uri="{FF2B5EF4-FFF2-40B4-BE49-F238E27FC236}">
                <a16:creationId xmlns:a16="http://schemas.microsoft.com/office/drawing/2014/main" id="{825B903F-6BCC-4EDA-B022-E27D4B914D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676" y="1210840"/>
            <a:ext cx="2120817" cy="2127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4E5971-01F3-4029-815C-D27DF659CB91}"/>
              </a:ext>
            </a:extLst>
          </p:cNvPr>
          <p:cNvSpPr txBox="1"/>
          <p:nvPr/>
        </p:nvSpPr>
        <p:spPr>
          <a:xfrm>
            <a:off x="7651200" y="735527"/>
            <a:ext cx="23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20, </a:t>
            </a:r>
            <a:r>
              <a:rPr lang="en-US" dirty="0" err="1"/>
              <a:t>nsams</a:t>
            </a:r>
            <a:r>
              <a:rPr lang="en-US" dirty="0"/>
              <a:t> = 25k </a:t>
            </a:r>
          </a:p>
        </p:txBody>
      </p:sp>
      <p:pic>
        <p:nvPicPr>
          <p:cNvPr id="14" name="Picture 13" descr="Square&#10;&#10;Description automatically generated with medium confidence">
            <a:extLst>
              <a:ext uri="{FF2B5EF4-FFF2-40B4-BE49-F238E27FC236}">
                <a16:creationId xmlns:a16="http://schemas.microsoft.com/office/drawing/2014/main" id="{A7BA6BA2-D44E-4416-A7A9-4080E8438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502" y="1225057"/>
            <a:ext cx="2064467" cy="2098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027276-52A1-44BC-BFD3-D7181EEB177E}"/>
              </a:ext>
            </a:extLst>
          </p:cNvPr>
          <p:cNvSpPr txBox="1"/>
          <p:nvPr/>
        </p:nvSpPr>
        <p:spPr>
          <a:xfrm>
            <a:off x="9861478" y="758617"/>
            <a:ext cx="249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30, </a:t>
            </a:r>
            <a:r>
              <a:rPr lang="en-US" dirty="0" err="1"/>
              <a:t>nsams</a:t>
            </a:r>
            <a:r>
              <a:rPr lang="en-US" dirty="0"/>
              <a:t> = 50k </a:t>
            </a:r>
          </a:p>
        </p:txBody>
      </p:sp>
      <p:pic>
        <p:nvPicPr>
          <p:cNvPr id="17" name="Picture 16" descr="Square&#10;&#10;Description automatically generated with medium confidence">
            <a:extLst>
              <a:ext uri="{FF2B5EF4-FFF2-40B4-BE49-F238E27FC236}">
                <a16:creationId xmlns:a16="http://schemas.microsoft.com/office/drawing/2014/main" id="{A4719FAD-19C4-4E30-832A-6650D7772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474" y="4159497"/>
            <a:ext cx="2120816" cy="23547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3DEFA9-C1C8-4DBC-9D4E-98F6FBC62005}"/>
              </a:ext>
            </a:extLst>
          </p:cNvPr>
          <p:cNvSpPr txBox="1"/>
          <p:nvPr/>
        </p:nvSpPr>
        <p:spPr>
          <a:xfrm>
            <a:off x="7821336" y="3777285"/>
            <a:ext cx="212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10, </a:t>
            </a:r>
            <a:r>
              <a:rPr lang="en-US" dirty="0" err="1"/>
              <a:t>nsams</a:t>
            </a:r>
            <a:r>
              <a:rPr lang="en-US" dirty="0"/>
              <a:t> = 25k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D87C4-998E-4B03-AEB8-EC8AB3DF92B8}"/>
              </a:ext>
            </a:extLst>
          </p:cNvPr>
          <p:cNvSpPr txBox="1"/>
          <p:nvPr/>
        </p:nvSpPr>
        <p:spPr>
          <a:xfrm>
            <a:off x="9942153" y="3822774"/>
            <a:ext cx="23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20, </a:t>
            </a:r>
            <a:r>
              <a:rPr lang="en-US" dirty="0" err="1"/>
              <a:t>nsams</a:t>
            </a:r>
            <a:r>
              <a:rPr lang="en-US" dirty="0"/>
              <a:t> = 25k </a:t>
            </a:r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AAA4C52D-23BE-478C-94D6-F5893E10E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429" y="4146617"/>
            <a:ext cx="2054098" cy="23163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2F21D1-5B59-4DA6-9D3F-E8A976CCADC9}"/>
              </a:ext>
            </a:extLst>
          </p:cNvPr>
          <p:cNvSpPr txBox="1"/>
          <p:nvPr/>
        </p:nvSpPr>
        <p:spPr>
          <a:xfrm>
            <a:off x="2419983" y="3867992"/>
            <a:ext cx="212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20, </a:t>
            </a:r>
            <a:r>
              <a:rPr lang="en-US" dirty="0" err="1"/>
              <a:t>nsams</a:t>
            </a:r>
            <a:r>
              <a:rPr lang="en-US" dirty="0"/>
              <a:t> = 25k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2DFDB-D5B8-45EE-893A-199FEABE2CF0}"/>
              </a:ext>
            </a:extLst>
          </p:cNvPr>
          <p:cNvSpPr txBox="1"/>
          <p:nvPr/>
        </p:nvSpPr>
        <p:spPr>
          <a:xfrm>
            <a:off x="191893" y="3835654"/>
            <a:ext cx="212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10, </a:t>
            </a:r>
            <a:r>
              <a:rPr lang="en-US" dirty="0" err="1"/>
              <a:t>nsams</a:t>
            </a:r>
            <a:r>
              <a:rPr lang="en-US" dirty="0"/>
              <a:t> = 25k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B1072-9B1D-4885-A23C-34A18BC47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57" y="4177309"/>
            <a:ext cx="1974971" cy="2222977"/>
          </a:xfrm>
          <a:prstGeom prst="rect">
            <a:avLst/>
          </a:prstGeom>
        </p:spPr>
      </p:pic>
      <p:pic>
        <p:nvPicPr>
          <p:cNvPr id="31" name="Picture 30" descr="Chart, treemap chart&#10;&#10;Description automatically generated">
            <a:extLst>
              <a:ext uri="{FF2B5EF4-FFF2-40B4-BE49-F238E27FC236}">
                <a16:creationId xmlns:a16="http://schemas.microsoft.com/office/drawing/2014/main" id="{B50AF0B1-D4DA-4AE9-8139-D354D2F8CA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2153" y="4132135"/>
            <a:ext cx="2120816" cy="2409429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6A61CBC0-C487-4D74-B8FC-EC40E932CD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9539" y="862735"/>
            <a:ext cx="2122955" cy="23814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74C1B35-786B-49F1-A5B0-FADC35638C6F}"/>
              </a:ext>
            </a:extLst>
          </p:cNvPr>
          <p:cNvSpPr txBox="1"/>
          <p:nvPr/>
        </p:nvSpPr>
        <p:spPr>
          <a:xfrm>
            <a:off x="2469539" y="574968"/>
            <a:ext cx="249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30, </a:t>
            </a:r>
            <a:r>
              <a:rPr lang="en-US" dirty="0" err="1"/>
              <a:t>nsams</a:t>
            </a:r>
            <a:r>
              <a:rPr lang="en-US" dirty="0"/>
              <a:t> = 50k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36D94D-B1A4-4C8D-B08C-37824427052F}"/>
              </a:ext>
            </a:extLst>
          </p:cNvPr>
          <p:cNvSpPr txBox="1"/>
          <p:nvPr/>
        </p:nvSpPr>
        <p:spPr>
          <a:xfrm>
            <a:off x="124706" y="573951"/>
            <a:ext cx="249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20, </a:t>
            </a:r>
            <a:r>
              <a:rPr lang="en-US" dirty="0" err="1"/>
              <a:t>nsams</a:t>
            </a:r>
            <a:r>
              <a:rPr lang="en-US" dirty="0"/>
              <a:t> = 50k </a:t>
            </a:r>
          </a:p>
        </p:txBody>
      </p:sp>
      <p:pic>
        <p:nvPicPr>
          <p:cNvPr id="37" name="Picture 36" descr="A picture containing qr code&#10;&#10;Description automatically generated">
            <a:extLst>
              <a:ext uri="{FF2B5EF4-FFF2-40B4-BE49-F238E27FC236}">
                <a16:creationId xmlns:a16="http://schemas.microsoft.com/office/drawing/2014/main" id="{BD7A09B8-3FE7-427E-9B05-81A6447AE0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39" y="882099"/>
            <a:ext cx="2192207" cy="23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17970</TotalTime>
  <Words>71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dl</dc:creator>
  <cp:lastModifiedBy>eleni dl</cp:lastModifiedBy>
  <cp:revision>1</cp:revision>
  <dcterms:created xsi:type="dcterms:W3CDTF">2021-07-31T05:58:51Z</dcterms:created>
  <dcterms:modified xsi:type="dcterms:W3CDTF">2021-08-12T17:29:46Z</dcterms:modified>
</cp:coreProperties>
</file>