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061A-D50E-4F5C-ABDA-84A60876B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66E91-E673-4250-9FD7-0D788C437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935D-126D-4636-B9A5-7C80C73D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CBF5-9D63-4272-A2A0-020C0BF9A23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35523-1AA2-473E-BAF7-6C98265E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5DA8-93E6-4905-A34B-E65C9964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177E-6AAA-40E6-B2F1-83A9D37D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A975-F6F4-4FDB-A759-564ED30E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C8A1-89D8-4787-83BC-0CA4FF20D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9244-B5EA-4DA3-AD90-1E651D1E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CBF5-9D63-4272-A2A0-020C0BF9A23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747A-D069-4C6C-BEB9-8445B9AD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6EF6-D0E7-4368-BBF4-F6773161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177E-6AAA-40E6-B2F1-83A9D37D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7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A3282-6DA3-4F68-A3C3-CDB4D87A0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604D-E488-4A17-93F9-FEC77EA5A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746B-1D2A-4558-BFFC-43FAFF27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CBF5-9D63-4272-A2A0-020C0BF9A23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E3AD-5547-4027-A4E9-6FD86BA7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DC054-0792-4204-ADF7-4891B635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177E-6AAA-40E6-B2F1-83A9D37D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5B5C-338B-4EEF-8B1B-F3A1985D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608F-D6F0-48AE-896B-80A8168B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701C-B014-4E6F-AFAE-AEDB7C81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CBF5-9D63-4272-A2A0-020C0BF9A23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CC3F-F973-4DCB-AB4B-0A86D5BC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836E-DE30-4D54-B243-D0278F13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177E-6AAA-40E6-B2F1-83A9D37D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3B35-DF86-42A6-8CC6-46F7C22B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CDDE-7AF7-48CB-AFEC-C4D378771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5725-48EC-4427-B0CE-B03E2BDF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CBF5-9D63-4272-A2A0-020C0BF9A23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C63C-7F53-4E66-8297-911A1BF0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D8E9C-FFA3-4CA8-8B11-E7091A6C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177E-6AAA-40E6-B2F1-83A9D37D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5860-E6F0-462E-B8FD-F32D47B9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452C-4E05-45AB-98C6-7790E5A87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5D812-CDE6-476A-BAA0-63D5F97C3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99273-886F-40FE-955C-B2EF0D53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CBF5-9D63-4272-A2A0-020C0BF9A23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3BE85-5C30-4CBA-8050-E51B8C6F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C4E8-A2C3-42D3-A540-15B0CFBF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177E-6AAA-40E6-B2F1-83A9D37D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1BAC-4512-488F-BF8C-3148BE3E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E84EB-C9F8-4ABE-B2BD-3A578A55F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BC756-698B-4624-9A48-971A814EF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2B77D-FDE9-4B80-A23D-B1D7BD234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28400-3D2E-421A-B147-6E4645B43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AE29B-D252-4A71-B754-2DB0971E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CBF5-9D63-4272-A2A0-020C0BF9A23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AC96C-F943-4AA3-841D-FF4E237C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7EE7D-0225-4E2D-90F5-A15A8997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177E-6AAA-40E6-B2F1-83A9D37D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2F54-658F-4344-81A9-45CF85C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1B77B-D643-4FF4-A766-B6A9055E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CBF5-9D63-4272-A2A0-020C0BF9A23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9A3F8-C4B4-42C5-86B4-CCE76E5E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7F60E-1C86-4ECE-B75A-60C2763A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177E-6AAA-40E6-B2F1-83A9D37D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D4AE7-DD0C-4A41-B0B2-BFF5A7D6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CBF5-9D63-4272-A2A0-020C0BF9A23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769BC-13A6-423A-881E-D305BAC9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13CED-5B8A-4F97-97FD-1FBA0726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177E-6AAA-40E6-B2F1-83A9D37D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C895-0556-4FA0-99ED-61BB8060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F322-C0C8-40FA-AC28-FC486392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4C1D9-DDB8-4857-B639-3330FFB2C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1BB37-4221-45D7-8F71-883B3303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CBF5-9D63-4272-A2A0-020C0BF9A23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C0F0-E77C-4A60-8823-E11BB546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6FA3-7F9C-49DD-9455-A91F1304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177E-6AAA-40E6-B2F1-83A9D37D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3B4C-EC57-4008-BD45-4F051BA1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0A57C-82B3-4FC8-A552-1C6A91BB3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5BEC-7E5C-4D6E-AD9D-B1A6D0AB6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3A246-B0E3-4643-9A2F-EAF0621F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CBF5-9D63-4272-A2A0-020C0BF9A23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3F566-5754-45D1-952B-C3CB6B32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9F09-DCB3-49AE-BFAF-07AEB2EF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177E-6AAA-40E6-B2F1-83A9D37D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0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E190B-9D73-42B1-9E79-A8D1692A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29348-5D3E-450A-BD3A-6E214A405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92EB-6083-4DFB-8009-301598100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CBF5-9D63-4272-A2A0-020C0BF9A23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C9FD-5B21-4E86-9794-16AA87260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5CB58-279E-4A84-845B-EA4D0945D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177E-6AAA-40E6-B2F1-83A9D37D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195D35-B1F2-4A84-AF2B-D91974C1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44" y="180976"/>
            <a:ext cx="3582345" cy="3504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2C170-ED04-4A57-AF4A-DE3EDDF2F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80975"/>
            <a:ext cx="3582345" cy="3495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724194-05EA-4D02-8527-E96D0CE18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611" y="167564"/>
            <a:ext cx="3582345" cy="3509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4C4F2A-0C81-48B9-9DEB-3CB06CFEE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34332"/>
            <a:ext cx="12192000" cy="11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5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eleni dl</dc:creator>
  <cp:lastModifiedBy>eleni dl</cp:lastModifiedBy>
  <cp:revision>1</cp:revision>
  <dcterms:created xsi:type="dcterms:W3CDTF">2021-04-06T19:14:28Z</dcterms:created>
  <dcterms:modified xsi:type="dcterms:W3CDTF">2021-04-06T19:20:50Z</dcterms:modified>
</cp:coreProperties>
</file>