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D7DE2-DA54-4F52-A65F-BFAEAC1AC5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1DECE7-F7A9-4BD4-8FC1-0C3D1E444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DCA72-C224-498F-AA16-29CCE1BB8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07DFE-78CE-43A1-8AA9-C7820F1ABE12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0CD6E-8472-4094-985E-05038C9C4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3331F-15AF-4EEC-BB22-DFA74C711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B1512-B5C5-4238-B7C2-F32D20205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67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AE3E9-B43A-4AC4-96AF-8AA777216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601065-E60E-4833-B9E0-89675DE4B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4088C-CC4E-4987-804B-568CE94D7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07DFE-78CE-43A1-8AA9-C7820F1ABE12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96375-4CDC-4B30-8A5F-368FAE716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82612-D598-4083-BC0D-6BDA4E663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B1512-B5C5-4238-B7C2-F32D20205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13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B00DFB-012F-42E1-84CA-6D61802A38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36A066-25E5-4FF8-8A42-058066E2E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2675E-1FDF-4499-A4B2-E70F75BB9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07DFE-78CE-43A1-8AA9-C7820F1ABE12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F2C13-F712-4F3B-A2AE-BC4F5930B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0271A-59A2-440C-8DE9-A71ABE952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B1512-B5C5-4238-B7C2-F32D20205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55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5C150-26FB-4025-85C2-FF677B4FD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B3981-B276-4AFB-8C65-6DF555EFE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FD1F3-5819-49D9-B64B-FC3721AA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07DFE-78CE-43A1-8AA9-C7820F1ABE12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F6B39-1020-409A-8987-C84495C83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0DC96-5460-4DDB-A9CC-3C0A4F2D5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B1512-B5C5-4238-B7C2-F32D20205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12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B9732-BD8A-4ACE-B124-9382BFF81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CE0DE-F830-4EEF-9CF0-D407994A0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9023F-BB5E-4FA4-AB62-C1E2DC1F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07DFE-78CE-43A1-8AA9-C7820F1ABE12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F6695-6A07-43F4-9DE2-05881F9A7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2CC21-18A3-486F-A6BC-03C25EC56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B1512-B5C5-4238-B7C2-F32D20205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73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216F9-EF19-4420-AFAF-3FCCE763C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1ED60-018F-47A8-88FB-1CBA1A103A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9B2C30-6485-4DCF-B174-2A0786DE1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09D54C-1CF8-4023-A0DF-EF89C69FA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07DFE-78CE-43A1-8AA9-C7820F1ABE12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3B841-DDC3-4094-908E-8877D334B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B98461-8A2F-4F03-B5F2-21CA2782B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B1512-B5C5-4238-B7C2-F32D20205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34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6E138-F64E-474C-8032-8FA82A185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1FC7C-0A6A-436A-9CFF-51600C456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6F29C0-3170-4AD9-B4AF-11F496D4A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C7ADC7-E49F-49BA-8793-D60E7A2B0C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AA89C6-62F9-433A-8B48-2DB84D47DD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028462-AC8B-44AE-8BCF-822CB258F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07DFE-78CE-43A1-8AA9-C7820F1ABE12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D311FA-CDF2-472E-A6BB-482DD7FAA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C034D5-B725-4C5A-B546-7CE543D4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B1512-B5C5-4238-B7C2-F32D20205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18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6F4E9-BFB8-405E-A459-FF4B803CD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B20AC-46C9-46F7-AA01-26C351486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07DFE-78CE-43A1-8AA9-C7820F1ABE12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993521-3371-45ED-AD59-007C75CAB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669109-A09B-4BFA-8370-15F46B6E1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B1512-B5C5-4238-B7C2-F32D20205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09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A0ED3C-04E0-4FD1-B3E8-1B832F93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07DFE-78CE-43A1-8AA9-C7820F1ABE12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994E6C-A941-475C-BB69-CD0CE19E4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B2B40-4809-4A1D-9144-61A24FD2A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B1512-B5C5-4238-B7C2-F32D20205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79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17E58-B58B-4BD8-B65C-3569BB0DC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0A591-AF91-4DE9-8614-A6622C901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EBA20E-BAC7-45C1-8833-AD991A544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36A98-C68C-49F9-9600-8751ADC0E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07DFE-78CE-43A1-8AA9-C7820F1ABE12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B36C8-76ED-4E84-85F5-EB8B35D73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E39353-C83D-44BD-8EDC-81AB5B34C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B1512-B5C5-4238-B7C2-F32D20205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24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108C8-4A79-4913-9B24-DD0DB39F2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14B141-4CFE-4970-9E1B-B48F750141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F05918-4868-485B-B4E1-3535AA56E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835B05-5198-4E08-A434-89B72BB9D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07DFE-78CE-43A1-8AA9-C7820F1ABE12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7901E8-F885-49AE-BA76-5F148CF07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6CB19-8F4F-4A12-9A8E-18EF742E3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B1512-B5C5-4238-B7C2-F32D20205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4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C0FB18-988B-45A5-91CB-6568F7BB8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47C1F-9156-4A3C-AD62-D74521064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F6768-B58E-4FCF-8BD3-723E143A24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07DFE-78CE-43A1-8AA9-C7820F1ABE12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D4778-75EB-44F3-8F6E-4AB078D41A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EFD57-27F1-4893-8B49-32C20813B1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B1512-B5C5-4238-B7C2-F32D20205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029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70FCDB-8F7C-4912-9B12-04F67B434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72" y="77819"/>
            <a:ext cx="1999278" cy="21567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AAF894-6847-428F-9892-4B35215AA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097" y="77819"/>
            <a:ext cx="2119881" cy="2156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C1C991-1D38-4FA5-BE6D-D219356B61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5365" y="0"/>
            <a:ext cx="2021969" cy="22345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3B3E792-88DD-414F-B18E-66D2BA9104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5036" y="14325"/>
            <a:ext cx="2131183" cy="22857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7C64FEB-4324-4F5D-A086-DF46B87B2A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37553" y="29499"/>
            <a:ext cx="1971675" cy="22533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6606F94-78E0-42BA-BED3-23E038C7F5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65" y="2282841"/>
            <a:ext cx="2140891" cy="23324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671EDD7-2B1A-4C5A-BE4C-24F0EC9D06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64702" y="2282841"/>
            <a:ext cx="2130111" cy="233244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0973D8A-8588-4AAD-85A2-C8A52AB76AC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45365" y="2282841"/>
            <a:ext cx="2131183" cy="228821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F043DB3-9601-454C-9800-55E74D6D550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44250" y="2263324"/>
            <a:ext cx="2131183" cy="234991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B2E0999-F0E3-44EC-89FB-9B42097EC1A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5062700"/>
            <a:ext cx="10791825" cy="17953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3ABCA43-AF0C-4C00-9B4C-C3A44B70554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4676590"/>
            <a:ext cx="10791825" cy="40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450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eleni dl</dc:creator>
  <cp:lastModifiedBy>eleni dl</cp:lastModifiedBy>
  <cp:revision>3</cp:revision>
  <dcterms:created xsi:type="dcterms:W3CDTF">2021-04-06T19:20:58Z</dcterms:created>
  <dcterms:modified xsi:type="dcterms:W3CDTF">2021-04-06T23:55:35Z</dcterms:modified>
</cp:coreProperties>
</file>