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C510-37EA-4D26-9FC3-2E1FDBCC7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E0703-B8F5-4E45-B9D0-ECBD3E7CA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06D25-2C7D-4FB1-A4FB-439E3242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C20-5D27-4007-AE59-00CFE216C50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D3C3-5F84-44F7-9038-25E5AB1A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62E16-60D3-4E23-B39B-57F629C6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B573-7713-4206-816E-2BC2A0B0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2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CDDA-6ACD-46D5-8306-7D62A84A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99CC7-F6F2-410E-9A6D-B08E19A55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08B74-15E6-433C-A9DB-006877FC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C20-5D27-4007-AE59-00CFE216C50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B2407-9528-4B0B-B301-13D5BC8B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D136-7BFA-4DA4-BBFB-C389C21D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B573-7713-4206-816E-2BC2A0B0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8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AAB36-711B-495A-BEBC-359D0412D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8D99B-2278-4419-A2B8-559C22D52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881F-2B3E-4DE9-A678-3BD79FD8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C20-5D27-4007-AE59-00CFE216C50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5C4C9-B1B0-497C-9F4B-1BA9FE80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66D5-9F84-4546-BFF3-0F918799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B573-7713-4206-816E-2BC2A0B0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7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1F8F-2B29-4A48-B72D-0EF710E7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AC14-B2BD-480C-8DC7-717F704D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59CD3-696C-4C4E-92DC-3DF65C7C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C20-5D27-4007-AE59-00CFE216C50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2E96-2FAF-4DBC-8896-FA2407B7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ACD3B-D286-4DB0-A377-C8BC88ED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B573-7713-4206-816E-2BC2A0B0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8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6E66-6BFA-478C-86E5-FE84DC54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F45D9-1380-49E9-813E-183A70888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13B1F-2804-47CD-8649-A95A8911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C20-5D27-4007-AE59-00CFE216C50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A622-DA0D-47EA-928A-94FE49F0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69062-6CCF-44D7-9A58-696F70B6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B573-7713-4206-816E-2BC2A0B0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BB0B-6003-4C0D-9CF1-C06ACB8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B3C9-8902-47AE-8C1D-94FBEF55A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F7A39-77D2-4601-993C-15F763F0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78270-7AFA-4F36-8EB5-F720B938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C20-5D27-4007-AE59-00CFE216C50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628B9-4AE2-4916-955E-7A1A218A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5698A-E225-40F5-880E-1BDB8872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B573-7713-4206-816E-2BC2A0B0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3171-82A0-4FF8-8537-56688733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A45F3-F28B-49D4-84D7-2A028C68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9CB69-8BAE-4AAE-8D8F-07D9FAC8C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F3D2A-0104-47F1-B55E-B16669973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F6511-2F20-4239-B822-121E561AA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5B2E0-CC22-4025-980E-D28507D0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C20-5D27-4007-AE59-00CFE216C50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2B024-FB30-407D-B92A-14EA38A3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1B23E-0BF7-4194-A21E-F68A90DC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B573-7713-4206-816E-2BC2A0B0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328A-1A46-4532-867E-6E10329D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BB94A-3814-49AF-9903-7E6CF58A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C20-5D27-4007-AE59-00CFE216C50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3A45C-D7C5-4C42-8804-ED93D3D9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E7DD9-E3BE-4EFC-82F2-68478F6F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B573-7713-4206-816E-2BC2A0B0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80FAA-D696-4FE4-9C49-B9435A8F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C20-5D27-4007-AE59-00CFE216C50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6AEA3-4F99-4D0D-866A-04825B4E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80A21-0D51-4E06-A754-B486C808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B573-7713-4206-816E-2BC2A0B0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5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620D-B4E8-41F0-980E-3F0EDF5E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34DB-27ED-447E-B3A8-762255D9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04FB1-FE48-40C8-BB48-46BEA1E4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1D24E-0FF7-4F25-BFB6-D8A8DD0D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C20-5D27-4007-AE59-00CFE216C50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88356-6D9F-4085-ADD6-5CC8FA0A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69B60-C2DC-447D-80ED-4AB69716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B573-7713-4206-816E-2BC2A0B0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4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014C-A913-412C-B6CB-B0AE7D38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1B137-25B8-4443-92A6-8B5CCBFB6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3FD99-5DFD-4638-9EB4-FE116402B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539CB-3B33-4608-98F9-EDA258E8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C20-5D27-4007-AE59-00CFE216C50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55961-7DE9-4C3B-91EE-4ADBE458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D99-23B6-4171-88D9-8DE1C437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B573-7713-4206-816E-2BC2A0B0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4E94A-0F56-44DF-996D-0FFE891E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2821C-40E7-4B72-8623-0B6F97CF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D839-EEEC-472D-8EB8-DE3085C2B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CBC20-5D27-4007-AE59-00CFE216C50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F0ED-065D-4F36-B88F-2830D2879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3878-8017-4977-9631-6C2660D75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B573-7713-4206-816E-2BC2A0B0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4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D0891F-3A52-4FAC-A462-91D18365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0" y="64825"/>
            <a:ext cx="2206816" cy="232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7EFD9-C0C7-4B94-8BE6-A0D8E3797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036" y="64825"/>
            <a:ext cx="2109238" cy="2333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F3392A-4FB0-4073-92DF-F1C63F328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322" y="72500"/>
            <a:ext cx="1683383" cy="1842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D65CB-3030-4BA5-81CB-A6C3684D4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753" y="72500"/>
            <a:ext cx="1717444" cy="184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6055AE-B72F-44F7-8119-D52F6CBFB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406" y="72500"/>
            <a:ext cx="1714553" cy="19050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FA9B4B-AA83-45FC-B142-ED278720A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721" y="2036988"/>
            <a:ext cx="2116558" cy="2325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05B2C2-060A-4848-95AD-071449F45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999" y="2019078"/>
            <a:ext cx="2109237" cy="2323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3301B5-3685-4FCB-AD71-FA3AD55AD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5443" y="186621"/>
            <a:ext cx="1683383" cy="18503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8829E1-92C0-417D-B3AF-8D066FDE5B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1930" y="2103389"/>
            <a:ext cx="1490410" cy="16493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B3CB2A-8EDE-45BD-BAB1-4DDDBD2235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792000"/>
            <a:ext cx="12192000" cy="20547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576F8C-5450-4682-BFEF-D92B621F92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384141"/>
            <a:ext cx="12192000" cy="42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eleni dl</dc:creator>
  <cp:lastModifiedBy>eleni dl</cp:lastModifiedBy>
  <cp:revision>1</cp:revision>
  <dcterms:created xsi:type="dcterms:W3CDTF">2021-04-08T15:19:47Z</dcterms:created>
  <dcterms:modified xsi:type="dcterms:W3CDTF">2021-04-08T15:27:20Z</dcterms:modified>
</cp:coreProperties>
</file>