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503" r:id="rId4"/>
  </p:sldMasterIdLst>
  <p:notesMasterIdLst>
    <p:notesMasterId r:id="rId12"/>
  </p:notesMasterIdLst>
  <p:sldIdLst>
    <p:sldId id="299" r:id="rId5"/>
    <p:sldId id="300" r:id="rId6"/>
    <p:sldId id="302" r:id="rId7"/>
    <p:sldId id="307" r:id="rId8"/>
    <p:sldId id="308" r:id="rId9"/>
    <p:sldId id="301" r:id="rId10"/>
    <p:sldId id="304"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DFFF"/>
    <a:srgbClr val="00FFFF"/>
    <a:srgbClr val="362795"/>
    <a:srgbClr val="10103D"/>
    <a:srgbClr val="D4D0E9"/>
    <a:srgbClr val="FFFFFF"/>
    <a:srgbClr val="439EB7"/>
    <a:srgbClr val="000000"/>
    <a:srgbClr val="2121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DE53B8C-CD78-09D2-EBEA-A4306F613A9A}" v="75" dt="2024-11-08T10:56:59.34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leni Fysikoudi" userId="S::gusfysel@student.gu.se::4e9efda4-ae31-441b-993f-613ba4a06ba2" providerId="AD" clId="Web-{EC4EA657-AEF3-AAAB-2F04-1D25DFF47248}"/>
    <pc:docChg chg="modSld">
      <pc:chgData name="Eleni Fysikoudi" userId="S::gusfysel@student.gu.se::4e9efda4-ae31-441b-993f-613ba4a06ba2" providerId="AD" clId="Web-{EC4EA657-AEF3-AAAB-2F04-1D25DFF47248}" dt="2024-11-04T09:24:46.144" v="65" actId="20577"/>
      <pc:docMkLst>
        <pc:docMk/>
      </pc:docMkLst>
      <pc:sldChg chg="addSp delSp modSp">
        <pc:chgData name="Eleni Fysikoudi" userId="S::gusfysel@student.gu.se::4e9efda4-ae31-441b-993f-613ba4a06ba2" providerId="AD" clId="Web-{EC4EA657-AEF3-AAAB-2F04-1D25DFF47248}" dt="2024-11-04T09:17:26.585" v="56" actId="1076"/>
        <pc:sldMkLst>
          <pc:docMk/>
          <pc:sldMk cId="3813954110" sldId="299"/>
        </pc:sldMkLst>
        <pc:spChg chg="mod">
          <ac:chgData name="Eleni Fysikoudi" userId="S::gusfysel@student.gu.se::4e9efda4-ae31-441b-993f-613ba4a06ba2" providerId="AD" clId="Web-{EC4EA657-AEF3-AAAB-2F04-1D25DFF47248}" dt="2024-11-04T09:17:26.585" v="56" actId="1076"/>
          <ac:spMkLst>
            <pc:docMk/>
            <pc:sldMk cId="3813954110" sldId="299"/>
            <ac:spMk id="2" creationId="{5465BD28-376C-83FF-3BDA-B0F5DCD0ED0E}"/>
          </ac:spMkLst>
        </pc:spChg>
        <pc:spChg chg="del mod">
          <ac:chgData name="Eleni Fysikoudi" userId="S::gusfysel@student.gu.se::4e9efda4-ae31-441b-993f-613ba4a06ba2" providerId="AD" clId="Web-{EC4EA657-AEF3-AAAB-2F04-1D25DFF47248}" dt="2024-11-04T09:16:44.287" v="31"/>
          <ac:spMkLst>
            <pc:docMk/>
            <pc:sldMk cId="3813954110" sldId="299"/>
            <ac:spMk id="3" creationId="{D8BC5B2A-4E07-94EA-3944-3703FF79CDE2}"/>
          </ac:spMkLst>
        </pc:spChg>
        <pc:spChg chg="mod">
          <ac:chgData name="Eleni Fysikoudi" userId="S::gusfysel@student.gu.se::4e9efda4-ae31-441b-993f-613ba4a06ba2" providerId="AD" clId="Web-{EC4EA657-AEF3-AAAB-2F04-1D25DFF47248}" dt="2024-11-04T09:17:19.397" v="55" actId="1076"/>
          <ac:spMkLst>
            <pc:docMk/>
            <pc:sldMk cId="3813954110" sldId="299"/>
            <ac:spMk id="4" creationId="{D0FCD781-0F38-BE75-A79C-DABE55E2F0FC}"/>
          </ac:spMkLst>
        </pc:spChg>
        <pc:spChg chg="add del mod">
          <ac:chgData name="Eleni Fysikoudi" userId="S::gusfysel@student.gu.se::4e9efda4-ae31-441b-993f-613ba4a06ba2" providerId="AD" clId="Web-{EC4EA657-AEF3-AAAB-2F04-1D25DFF47248}" dt="2024-11-04T09:15:40.645" v="1"/>
          <ac:spMkLst>
            <pc:docMk/>
            <pc:sldMk cId="3813954110" sldId="299"/>
            <ac:spMk id="6" creationId="{1F048199-B117-B405-A057-FEC655DE0661}"/>
          </ac:spMkLst>
        </pc:spChg>
        <pc:picChg chg="add mod ord">
          <ac:chgData name="Eleni Fysikoudi" userId="S::gusfysel@student.gu.se::4e9efda4-ae31-441b-993f-613ba4a06ba2" providerId="AD" clId="Web-{EC4EA657-AEF3-AAAB-2F04-1D25DFF47248}" dt="2024-11-04T09:15:50.864" v="3" actId="14100"/>
          <ac:picMkLst>
            <pc:docMk/>
            <pc:sldMk cId="3813954110" sldId="299"/>
            <ac:picMk id="7" creationId="{91B14467-6D78-BDD0-8E01-268507DF5E01}"/>
          </ac:picMkLst>
        </pc:picChg>
        <pc:picChg chg="del">
          <ac:chgData name="Eleni Fysikoudi" userId="S::gusfysel@student.gu.se::4e9efda4-ae31-441b-993f-613ba4a06ba2" providerId="AD" clId="Web-{EC4EA657-AEF3-AAAB-2F04-1D25DFF47248}" dt="2024-11-04T09:15:39.442" v="0"/>
          <ac:picMkLst>
            <pc:docMk/>
            <pc:sldMk cId="3813954110" sldId="299"/>
            <ac:picMk id="10" creationId="{3B249526-D038-B7B4-88AE-1D6E9B207896}"/>
          </ac:picMkLst>
        </pc:picChg>
      </pc:sldChg>
      <pc:sldChg chg="modSp">
        <pc:chgData name="Eleni Fysikoudi" userId="S::gusfysel@student.gu.se::4e9efda4-ae31-441b-993f-613ba4a06ba2" providerId="AD" clId="Web-{EC4EA657-AEF3-AAAB-2F04-1D25DFF47248}" dt="2024-11-04T09:24:46.144" v="65" actId="20577"/>
        <pc:sldMkLst>
          <pc:docMk/>
          <pc:sldMk cId="3579907392" sldId="300"/>
        </pc:sldMkLst>
        <pc:spChg chg="mod">
          <ac:chgData name="Eleni Fysikoudi" userId="S::gusfysel@student.gu.se::4e9efda4-ae31-441b-993f-613ba4a06ba2" providerId="AD" clId="Web-{EC4EA657-AEF3-AAAB-2F04-1D25DFF47248}" dt="2024-11-04T09:24:27.190" v="61" actId="20577"/>
          <ac:spMkLst>
            <pc:docMk/>
            <pc:sldMk cId="3579907392" sldId="300"/>
            <ac:spMk id="2" creationId="{0F8916D1-6E5B-BA77-8F43-80D0631FB1D9}"/>
          </ac:spMkLst>
        </pc:spChg>
        <pc:spChg chg="mod">
          <ac:chgData name="Eleni Fysikoudi" userId="S::gusfysel@student.gu.se::4e9efda4-ae31-441b-993f-613ba4a06ba2" providerId="AD" clId="Web-{EC4EA657-AEF3-AAAB-2F04-1D25DFF47248}" dt="2024-11-04T09:24:46.144" v="65" actId="20577"/>
          <ac:spMkLst>
            <pc:docMk/>
            <pc:sldMk cId="3579907392" sldId="300"/>
            <ac:spMk id="10" creationId="{F3705786-8131-FBD6-E8CF-DB29DCDC2D55}"/>
          </ac:spMkLst>
        </pc:spChg>
      </pc:sldChg>
    </pc:docChg>
  </pc:docChgLst>
  <pc:docChgLst>
    <pc:chgData name="Eleni Fysikoudi" userId="S::gusfysel@student.gu.se::4e9efda4-ae31-441b-993f-613ba4a06ba2" providerId="AD" clId="Web-{570811C6-A2E7-D95E-D18A-1B156D31A314}"/>
    <pc:docChg chg="modSld">
      <pc:chgData name="Eleni Fysikoudi" userId="S::gusfysel@student.gu.se::4e9efda4-ae31-441b-993f-613ba4a06ba2" providerId="AD" clId="Web-{570811C6-A2E7-D95E-D18A-1B156D31A314}" dt="2024-11-04T13:32:13.710" v="1" actId="1076"/>
      <pc:docMkLst>
        <pc:docMk/>
      </pc:docMkLst>
      <pc:sldChg chg="modSp">
        <pc:chgData name="Eleni Fysikoudi" userId="S::gusfysel@student.gu.se::4e9efda4-ae31-441b-993f-613ba4a06ba2" providerId="AD" clId="Web-{570811C6-A2E7-D95E-D18A-1B156D31A314}" dt="2024-11-04T13:32:13.710" v="1" actId="1076"/>
        <pc:sldMkLst>
          <pc:docMk/>
          <pc:sldMk cId="3813954110" sldId="299"/>
        </pc:sldMkLst>
        <pc:picChg chg="mod">
          <ac:chgData name="Eleni Fysikoudi" userId="S::gusfysel@student.gu.se::4e9efda4-ae31-441b-993f-613ba4a06ba2" providerId="AD" clId="Web-{570811C6-A2E7-D95E-D18A-1B156D31A314}" dt="2024-11-04T13:32:13.710" v="1" actId="1076"/>
          <ac:picMkLst>
            <pc:docMk/>
            <pc:sldMk cId="3813954110" sldId="299"/>
            <ac:picMk id="7" creationId="{91B14467-6D78-BDD0-8E01-268507DF5E01}"/>
          </ac:picMkLst>
        </pc:picChg>
      </pc:sldChg>
    </pc:docChg>
  </pc:docChgLst>
  <pc:docChgLst>
    <pc:chgData name="Eleni Fysikoudi" userId="S::gusfysel@student.gu.se::4e9efda4-ae31-441b-993f-613ba4a06ba2" providerId="AD" clId="Web-{397C0033-DCEA-EF32-2ACC-7DEBB98464E6}"/>
    <pc:docChg chg="addSld delSld modSld sldOrd">
      <pc:chgData name="Eleni Fysikoudi" userId="S::gusfysel@student.gu.se::4e9efda4-ae31-441b-993f-613ba4a06ba2" providerId="AD" clId="Web-{397C0033-DCEA-EF32-2ACC-7DEBB98464E6}" dt="2024-11-05T11:50:45.987" v="864" actId="20577"/>
      <pc:docMkLst>
        <pc:docMk/>
      </pc:docMkLst>
      <pc:sldChg chg="addSp delSp modSp">
        <pc:chgData name="Eleni Fysikoudi" userId="S::gusfysel@student.gu.se::4e9efda4-ae31-441b-993f-613ba4a06ba2" providerId="AD" clId="Web-{397C0033-DCEA-EF32-2ACC-7DEBB98464E6}" dt="2024-11-05T05:10:13.934" v="837" actId="1076"/>
        <pc:sldMkLst>
          <pc:docMk/>
          <pc:sldMk cId="3579907392" sldId="300"/>
        </pc:sldMkLst>
        <pc:spChg chg="mod">
          <ac:chgData name="Eleni Fysikoudi" userId="S::gusfysel@student.gu.se::4e9efda4-ae31-441b-993f-613ba4a06ba2" providerId="AD" clId="Web-{397C0033-DCEA-EF32-2ACC-7DEBB98464E6}" dt="2024-11-05T04:33:17.421" v="207" actId="20577"/>
          <ac:spMkLst>
            <pc:docMk/>
            <pc:sldMk cId="3579907392" sldId="300"/>
            <ac:spMk id="2" creationId="{0F8916D1-6E5B-BA77-8F43-80D0631FB1D9}"/>
          </ac:spMkLst>
        </pc:spChg>
        <pc:spChg chg="mod">
          <ac:chgData name="Eleni Fysikoudi" userId="S::gusfysel@student.gu.se::4e9efda4-ae31-441b-993f-613ba4a06ba2" providerId="AD" clId="Web-{397C0033-DCEA-EF32-2ACC-7DEBB98464E6}" dt="2024-11-05T05:09:36.168" v="831" actId="14100"/>
          <ac:spMkLst>
            <pc:docMk/>
            <pc:sldMk cId="3579907392" sldId="300"/>
            <ac:spMk id="3" creationId="{5C380214-D480-A4DA-83AE-72A2879904E6}"/>
          </ac:spMkLst>
        </pc:spChg>
        <pc:spChg chg="del">
          <ac:chgData name="Eleni Fysikoudi" userId="S::gusfysel@student.gu.se::4e9efda4-ae31-441b-993f-613ba4a06ba2" providerId="AD" clId="Web-{397C0033-DCEA-EF32-2ACC-7DEBB98464E6}" dt="2024-11-05T04:15:56.662" v="0"/>
          <ac:spMkLst>
            <pc:docMk/>
            <pc:sldMk cId="3579907392" sldId="300"/>
            <ac:spMk id="10" creationId="{F3705786-8131-FBD6-E8CF-DB29DCDC2D55}"/>
          </ac:spMkLst>
        </pc:spChg>
        <pc:picChg chg="add mod">
          <ac:chgData name="Eleni Fysikoudi" userId="S::gusfysel@student.gu.se::4e9efda4-ae31-441b-993f-613ba4a06ba2" providerId="AD" clId="Web-{397C0033-DCEA-EF32-2ACC-7DEBB98464E6}" dt="2024-11-05T05:10:13.934" v="837" actId="1076"/>
          <ac:picMkLst>
            <pc:docMk/>
            <pc:sldMk cId="3579907392" sldId="300"/>
            <ac:picMk id="4" creationId="{FC704A13-CC04-322F-2F84-39CEA88EBD7D}"/>
          </ac:picMkLst>
        </pc:picChg>
      </pc:sldChg>
      <pc:sldChg chg="addSp delSp modSp">
        <pc:chgData name="Eleni Fysikoudi" userId="S::gusfysel@student.gu.se::4e9efda4-ae31-441b-993f-613ba4a06ba2" providerId="AD" clId="Web-{397C0033-DCEA-EF32-2ACC-7DEBB98464E6}" dt="2024-11-05T05:10:58.278" v="844" actId="1076"/>
        <pc:sldMkLst>
          <pc:docMk/>
          <pc:sldMk cId="1153812763" sldId="301"/>
        </pc:sldMkLst>
        <pc:spChg chg="mod">
          <ac:chgData name="Eleni Fysikoudi" userId="S::gusfysel@student.gu.se::4e9efda4-ae31-441b-993f-613ba4a06ba2" providerId="AD" clId="Web-{397C0033-DCEA-EF32-2ACC-7DEBB98464E6}" dt="2024-11-05T05:10:58.278" v="844" actId="1076"/>
          <ac:spMkLst>
            <pc:docMk/>
            <pc:sldMk cId="1153812763" sldId="301"/>
            <ac:spMk id="2" creationId="{4F0D091F-2E1A-3912-A662-9729BFF72CE3}"/>
          </ac:spMkLst>
        </pc:spChg>
        <pc:spChg chg="mod">
          <ac:chgData name="Eleni Fysikoudi" userId="S::gusfysel@student.gu.se::4e9efda4-ae31-441b-993f-613ba4a06ba2" providerId="AD" clId="Web-{397C0033-DCEA-EF32-2ACC-7DEBB98464E6}" dt="2024-11-05T05:02:56.941" v="725" actId="20577"/>
          <ac:spMkLst>
            <pc:docMk/>
            <pc:sldMk cId="1153812763" sldId="301"/>
            <ac:spMk id="3" creationId="{7DBC666B-BB3E-B2ED-8A5E-19221BAAE886}"/>
          </ac:spMkLst>
        </pc:spChg>
        <pc:spChg chg="add mod">
          <ac:chgData name="Eleni Fysikoudi" userId="S::gusfysel@student.gu.se::4e9efda4-ae31-441b-993f-613ba4a06ba2" providerId="AD" clId="Web-{397C0033-DCEA-EF32-2ACC-7DEBB98464E6}" dt="2024-11-05T04:54:12.157" v="430" actId="1076"/>
          <ac:spMkLst>
            <pc:docMk/>
            <pc:sldMk cId="1153812763" sldId="301"/>
            <ac:spMk id="5" creationId="{2D4B4BB8-C913-1F30-85E0-394F49D31510}"/>
          </ac:spMkLst>
        </pc:spChg>
        <pc:spChg chg="mod">
          <ac:chgData name="Eleni Fysikoudi" userId="S::gusfysel@student.gu.se::4e9efda4-ae31-441b-993f-613ba4a06ba2" providerId="AD" clId="Web-{397C0033-DCEA-EF32-2ACC-7DEBB98464E6}" dt="2024-11-05T04:45:32.952" v="376" actId="1076"/>
          <ac:spMkLst>
            <pc:docMk/>
            <pc:sldMk cId="1153812763" sldId="301"/>
            <ac:spMk id="7" creationId="{AB7AEC9E-CD35-42D1-BC0E-9ADB786E4155}"/>
          </ac:spMkLst>
        </pc:spChg>
        <pc:spChg chg="mod">
          <ac:chgData name="Eleni Fysikoudi" userId="S::gusfysel@student.gu.se::4e9efda4-ae31-441b-993f-613ba4a06ba2" providerId="AD" clId="Web-{397C0033-DCEA-EF32-2ACC-7DEBB98464E6}" dt="2024-11-05T04:45:41.265" v="378" actId="1076"/>
          <ac:spMkLst>
            <pc:docMk/>
            <pc:sldMk cId="1153812763" sldId="301"/>
            <ac:spMk id="8" creationId="{BF9B9F52-1D1B-C12E-B4CD-FE05CFE5D17A}"/>
          </ac:spMkLst>
        </pc:spChg>
        <pc:spChg chg="mod">
          <ac:chgData name="Eleni Fysikoudi" userId="S::gusfysel@student.gu.se::4e9efda4-ae31-441b-993f-613ba4a06ba2" providerId="AD" clId="Web-{397C0033-DCEA-EF32-2ACC-7DEBB98464E6}" dt="2024-11-05T04:45:51.296" v="380" actId="1076"/>
          <ac:spMkLst>
            <pc:docMk/>
            <pc:sldMk cId="1153812763" sldId="301"/>
            <ac:spMk id="9" creationId="{6C4D62A7-4691-23C9-A9A0-E32D8B7496F0}"/>
          </ac:spMkLst>
        </pc:spChg>
        <pc:spChg chg="add mod">
          <ac:chgData name="Eleni Fysikoudi" userId="S::gusfysel@student.gu.se::4e9efda4-ae31-441b-993f-613ba4a06ba2" providerId="AD" clId="Web-{397C0033-DCEA-EF32-2ACC-7DEBB98464E6}" dt="2024-11-05T04:54:43.360" v="464" actId="20577"/>
          <ac:spMkLst>
            <pc:docMk/>
            <pc:sldMk cId="1153812763" sldId="301"/>
            <ac:spMk id="10" creationId="{8402CC01-B9A9-217F-B33E-6110687B3A20}"/>
          </ac:spMkLst>
        </pc:spChg>
        <pc:spChg chg="mod">
          <ac:chgData name="Eleni Fysikoudi" userId="S::gusfysel@student.gu.se::4e9efda4-ae31-441b-993f-613ba4a06ba2" providerId="AD" clId="Web-{397C0033-DCEA-EF32-2ACC-7DEBB98464E6}" dt="2024-11-05T04:59:10.393" v="635" actId="20577"/>
          <ac:spMkLst>
            <pc:docMk/>
            <pc:sldMk cId="1153812763" sldId="301"/>
            <ac:spMk id="111" creationId="{E98D4F18-5E2F-031D-60BB-4B142E36E32B}"/>
          </ac:spMkLst>
        </pc:spChg>
        <pc:spChg chg="mod">
          <ac:chgData name="Eleni Fysikoudi" userId="S::gusfysel@student.gu.se::4e9efda4-ae31-441b-993f-613ba4a06ba2" providerId="AD" clId="Web-{397C0033-DCEA-EF32-2ACC-7DEBB98464E6}" dt="2024-11-05T04:59:01.674" v="626" actId="20577"/>
          <ac:spMkLst>
            <pc:docMk/>
            <pc:sldMk cId="1153812763" sldId="301"/>
            <ac:spMk id="112" creationId="{43AE4C46-DDC1-E4A5-9BB9-D3B96E0DB1DD}"/>
          </ac:spMkLst>
        </pc:spChg>
        <pc:spChg chg="mod">
          <ac:chgData name="Eleni Fysikoudi" userId="S::gusfysel@student.gu.se::4e9efda4-ae31-441b-993f-613ba4a06ba2" providerId="AD" clId="Web-{397C0033-DCEA-EF32-2ACC-7DEBB98464E6}" dt="2024-11-05T04:52:30.219" v="416" actId="20577"/>
          <ac:spMkLst>
            <pc:docMk/>
            <pc:sldMk cId="1153812763" sldId="301"/>
            <ac:spMk id="113" creationId="{8C559730-60A8-902B-3589-AA34371DB453}"/>
          </ac:spMkLst>
        </pc:spChg>
        <pc:spChg chg="del">
          <ac:chgData name="Eleni Fysikoudi" userId="S::gusfysel@student.gu.se::4e9efda4-ae31-441b-993f-613ba4a06ba2" providerId="AD" clId="Web-{397C0033-DCEA-EF32-2ACC-7DEBB98464E6}" dt="2024-11-05T04:42:25.529" v="302"/>
          <ac:spMkLst>
            <pc:docMk/>
            <pc:sldMk cId="1153812763" sldId="301"/>
            <ac:spMk id="114" creationId="{40207CFE-CACC-9CEB-794D-0044294F7CAA}"/>
          </ac:spMkLst>
        </pc:spChg>
      </pc:sldChg>
      <pc:sldChg chg="delSp modSp ord">
        <pc:chgData name="Eleni Fysikoudi" userId="S::gusfysel@student.gu.se::4e9efda4-ae31-441b-993f-613ba4a06ba2" providerId="AD" clId="Web-{397C0033-DCEA-EF32-2ACC-7DEBB98464E6}" dt="2024-11-05T11:44:22.974" v="862" actId="20577"/>
        <pc:sldMkLst>
          <pc:docMk/>
          <pc:sldMk cId="176704798" sldId="302"/>
        </pc:sldMkLst>
        <pc:spChg chg="mod">
          <ac:chgData name="Eleni Fysikoudi" userId="S::gusfysel@student.gu.se::4e9efda4-ae31-441b-993f-613ba4a06ba2" providerId="AD" clId="Web-{397C0033-DCEA-EF32-2ACC-7DEBB98464E6}" dt="2024-11-05T04:21:10.601" v="87" actId="20577"/>
          <ac:spMkLst>
            <pc:docMk/>
            <pc:sldMk cId="176704798" sldId="302"/>
            <ac:spMk id="10" creationId="{7EE71E21-F825-552E-685A-A16DFD08C1D6}"/>
          </ac:spMkLst>
        </pc:spChg>
        <pc:spChg chg="mod">
          <ac:chgData name="Eleni Fysikoudi" userId="S::gusfysel@student.gu.se::4e9efda4-ae31-441b-993f-613ba4a06ba2" providerId="AD" clId="Web-{397C0033-DCEA-EF32-2ACC-7DEBB98464E6}" dt="2024-11-05T04:24:26.367" v="121" actId="20577"/>
          <ac:spMkLst>
            <pc:docMk/>
            <pc:sldMk cId="176704798" sldId="302"/>
            <ac:spMk id="11" creationId="{AA67296C-B54D-C9E0-7D35-C566B558EE88}"/>
          </ac:spMkLst>
        </pc:spChg>
        <pc:spChg chg="mod">
          <ac:chgData name="Eleni Fysikoudi" userId="S::gusfysel@student.gu.se::4e9efda4-ae31-441b-993f-613ba4a06ba2" providerId="AD" clId="Web-{397C0033-DCEA-EF32-2ACC-7DEBB98464E6}" dt="2024-11-05T05:10:42.356" v="843" actId="20577"/>
          <ac:spMkLst>
            <pc:docMk/>
            <pc:sldMk cId="176704798" sldId="302"/>
            <ac:spMk id="12" creationId="{B3B02CA1-46F0-C88E-1D4D-AD45E4BEECC4}"/>
          </ac:spMkLst>
        </pc:spChg>
        <pc:spChg chg="mod">
          <ac:chgData name="Eleni Fysikoudi" userId="S::gusfysel@student.gu.se::4e9efda4-ae31-441b-993f-613ba4a06ba2" providerId="AD" clId="Web-{397C0033-DCEA-EF32-2ACC-7DEBB98464E6}" dt="2024-11-05T04:24:52.555" v="133" actId="20577"/>
          <ac:spMkLst>
            <pc:docMk/>
            <pc:sldMk cId="176704798" sldId="302"/>
            <ac:spMk id="13" creationId="{CD9E2FDD-3DAA-E87E-5AFE-C00DD46A99CD}"/>
          </ac:spMkLst>
        </pc:spChg>
        <pc:spChg chg="mod">
          <ac:chgData name="Eleni Fysikoudi" userId="S::gusfysel@student.gu.se::4e9efda4-ae31-441b-993f-613ba4a06ba2" providerId="AD" clId="Web-{397C0033-DCEA-EF32-2ACC-7DEBB98464E6}" dt="2024-11-05T04:24:37.946" v="127" actId="20577"/>
          <ac:spMkLst>
            <pc:docMk/>
            <pc:sldMk cId="176704798" sldId="302"/>
            <ac:spMk id="14" creationId="{41EABD9D-673D-C03F-F3E6-FDE21FAC3B30}"/>
          </ac:spMkLst>
        </pc:spChg>
        <pc:spChg chg="mod">
          <ac:chgData name="Eleni Fysikoudi" userId="S::gusfysel@student.gu.se::4e9efda4-ae31-441b-993f-613ba4a06ba2" providerId="AD" clId="Web-{397C0033-DCEA-EF32-2ACC-7DEBB98464E6}" dt="2024-11-05T04:24:31.649" v="124" actId="20577"/>
          <ac:spMkLst>
            <pc:docMk/>
            <pc:sldMk cId="176704798" sldId="302"/>
            <ac:spMk id="15" creationId="{D236FB88-8B4F-3B1A-3D00-E7CAB9D24C64}"/>
          </ac:spMkLst>
        </pc:spChg>
        <pc:spChg chg="mod">
          <ac:chgData name="Eleni Fysikoudi" userId="S::gusfysel@student.gu.se::4e9efda4-ae31-441b-993f-613ba4a06ba2" providerId="AD" clId="Web-{397C0033-DCEA-EF32-2ACC-7DEBB98464E6}" dt="2024-11-05T04:24:44.227" v="131" actId="20577"/>
          <ac:spMkLst>
            <pc:docMk/>
            <pc:sldMk cId="176704798" sldId="302"/>
            <ac:spMk id="16" creationId="{63E2E3D1-FC51-66CF-8771-0D5865F64803}"/>
          </ac:spMkLst>
        </pc:spChg>
        <pc:spChg chg="mod">
          <ac:chgData name="Eleni Fysikoudi" userId="S::gusfysel@student.gu.se::4e9efda4-ae31-441b-993f-613ba4a06ba2" providerId="AD" clId="Web-{397C0033-DCEA-EF32-2ACC-7DEBB98464E6}" dt="2024-11-05T11:44:22.974" v="862" actId="20577"/>
          <ac:spMkLst>
            <pc:docMk/>
            <pc:sldMk cId="176704798" sldId="302"/>
            <ac:spMk id="17" creationId="{AEE6F8A0-427D-4668-C2FF-5EEFF7198C25}"/>
          </ac:spMkLst>
        </pc:spChg>
        <pc:spChg chg="del mod">
          <ac:chgData name="Eleni Fysikoudi" userId="S::gusfysel@student.gu.se::4e9efda4-ae31-441b-993f-613ba4a06ba2" providerId="AD" clId="Web-{397C0033-DCEA-EF32-2ACC-7DEBB98464E6}" dt="2024-11-05T04:22:24.351" v="115"/>
          <ac:spMkLst>
            <pc:docMk/>
            <pc:sldMk cId="176704798" sldId="302"/>
            <ac:spMk id="18" creationId="{BE884F42-92FD-22A5-CA92-C0F2FCE928A4}"/>
          </ac:spMkLst>
        </pc:spChg>
      </pc:sldChg>
      <pc:sldChg chg="del">
        <pc:chgData name="Eleni Fysikoudi" userId="S::gusfysel@student.gu.se::4e9efda4-ae31-441b-993f-613ba4a06ba2" providerId="AD" clId="Web-{397C0033-DCEA-EF32-2ACC-7DEBB98464E6}" dt="2024-11-05T05:03:50.503" v="726"/>
        <pc:sldMkLst>
          <pc:docMk/>
          <pc:sldMk cId="4186057962" sldId="303"/>
        </pc:sldMkLst>
      </pc:sldChg>
      <pc:sldChg chg="addSp delSp modSp">
        <pc:chgData name="Eleni Fysikoudi" userId="S::gusfysel@student.gu.se::4e9efda4-ae31-441b-993f-613ba4a06ba2" providerId="AD" clId="Web-{397C0033-DCEA-EF32-2ACC-7DEBB98464E6}" dt="2024-11-05T09:45:48.882" v="859" actId="20577"/>
        <pc:sldMkLst>
          <pc:docMk/>
          <pc:sldMk cId="2558266195" sldId="304"/>
        </pc:sldMkLst>
        <pc:spChg chg="mod">
          <ac:chgData name="Eleni Fysikoudi" userId="S::gusfysel@student.gu.se::4e9efda4-ae31-441b-993f-613ba4a06ba2" providerId="AD" clId="Web-{397C0033-DCEA-EF32-2ACC-7DEBB98464E6}" dt="2024-11-05T05:03:57.509" v="730" actId="20577"/>
          <ac:spMkLst>
            <pc:docMk/>
            <pc:sldMk cId="2558266195" sldId="304"/>
            <ac:spMk id="2" creationId="{FCEE1A49-8199-ECBA-F9E7-551BEFA74FDA}"/>
          </ac:spMkLst>
        </pc:spChg>
        <pc:spChg chg="mod">
          <ac:chgData name="Eleni Fysikoudi" userId="S::gusfysel@student.gu.se::4e9efda4-ae31-441b-993f-613ba4a06ba2" providerId="AD" clId="Web-{397C0033-DCEA-EF32-2ACC-7DEBB98464E6}" dt="2024-11-05T09:45:48.882" v="859" actId="20577"/>
          <ac:spMkLst>
            <pc:docMk/>
            <pc:sldMk cId="2558266195" sldId="304"/>
            <ac:spMk id="3" creationId="{49F2B581-1464-7473-76FB-33CF5B842763}"/>
          </ac:spMkLst>
        </pc:spChg>
        <pc:spChg chg="del">
          <ac:chgData name="Eleni Fysikoudi" userId="S::gusfysel@student.gu.se::4e9efda4-ae31-441b-993f-613ba4a06ba2" providerId="AD" clId="Web-{397C0033-DCEA-EF32-2ACC-7DEBB98464E6}" dt="2024-11-05T05:04:39.915" v="732"/>
          <ac:spMkLst>
            <pc:docMk/>
            <pc:sldMk cId="2558266195" sldId="304"/>
            <ac:spMk id="4" creationId="{C468448D-16EF-C3D6-5A74-DD3EDE97A056}"/>
          </ac:spMkLst>
        </pc:spChg>
        <pc:spChg chg="add del mod">
          <ac:chgData name="Eleni Fysikoudi" userId="S::gusfysel@student.gu.se::4e9efda4-ae31-441b-993f-613ba4a06ba2" providerId="AD" clId="Web-{397C0033-DCEA-EF32-2ACC-7DEBB98464E6}" dt="2024-11-05T05:04:42.696" v="733"/>
          <ac:spMkLst>
            <pc:docMk/>
            <pc:sldMk cId="2558266195" sldId="304"/>
            <ac:spMk id="6" creationId="{9FB86D1C-DAC5-738E-66A4-E4580A701719}"/>
          </ac:spMkLst>
        </pc:spChg>
        <pc:spChg chg="del">
          <ac:chgData name="Eleni Fysikoudi" userId="S::gusfysel@student.gu.se::4e9efda4-ae31-441b-993f-613ba4a06ba2" providerId="AD" clId="Web-{397C0033-DCEA-EF32-2ACC-7DEBB98464E6}" dt="2024-11-05T05:04:46.790" v="734"/>
          <ac:spMkLst>
            <pc:docMk/>
            <pc:sldMk cId="2558266195" sldId="304"/>
            <ac:spMk id="8" creationId="{DC4B9E40-329B-1448-523D-8791DC39EBA6}"/>
          </ac:spMkLst>
        </pc:spChg>
      </pc:sldChg>
      <pc:sldChg chg="del">
        <pc:chgData name="Eleni Fysikoudi" userId="S::gusfysel@student.gu.se::4e9efda4-ae31-441b-993f-613ba4a06ba2" providerId="AD" clId="Web-{397C0033-DCEA-EF32-2ACC-7DEBB98464E6}" dt="2024-11-05T05:06:40.839" v="825"/>
        <pc:sldMkLst>
          <pc:docMk/>
          <pc:sldMk cId="3352995566" sldId="305"/>
        </pc:sldMkLst>
      </pc:sldChg>
      <pc:sldChg chg="del">
        <pc:chgData name="Eleni Fysikoudi" userId="S::gusfysel@student.gu.se::4e9efda4-ae31-441b-993f-613ba4a06ba2" providerId="AD" clId="Web-{397C0033-DCEA-EF32-2ACC-7DEBB98464E6}" dt="2024-11-05T05:06:59.198" v="826"/>
        <pc:sldMkLst>
          <pc:docMk/>
          <pc:sldMk cId="2477014338" sldId="306"/>
        </pc:sldMkLst>
      </pc:sldChg>
      <pc:sldChg chg="delSp modSp new mod modClrScheme chgLayout">
        <pc:chgData name="Eleni Fysikoudi" userId="S::gusfysel@student.gu.se::4e9efda4-ae31-441b-993f-613ba4a06ba2" providerId="AD" clId="Web-{397C0033-DCEA-EF32-2ACC-7DEBB98464E6}" dt="2024-11-05T04:40:08.060" v="283" actId="20577"/>
        <pc:sldMkLst>
          <pc:docMk/>
          <pc:sldMk cId="3582686118" sldId="307"/>
        </pc:sldMkLst>
        <pc:spChg chg="mod ord">
          <ac:chgData name="Eleni Fysikoudi" userId="S::gusfysel@student.gu.se::4e9efda4-ae31-441b-993f-613ba4a06ba2" providerId="AD" clId="Web-{397C0033-DCEA-EF32-2ACC-7DEBB98464E6}" dt="2024-11-05T04:35:12.812" v="215" actId="20577"/>
          <ac:spMkLst>
            <pc:docMk/>
            <pc:sldMk cId="3582686118" sldId="307"/>
            <ac:spMk id="2" creationId="{A5BF7EF1-76FD-82E5-D554-A5F5FCABFBE2}"/>
          </ac:spMkLst>
        </pc:spChg>
        <pc:spChg chg="del">
          <ac:chgData name="Eleni Fysikoudi" userId="S::gusfysel@student.gu.se::4e9efda4-ae31-441b-993f-613ba4a06ba2" providerId="AD" clId="Web-{397C0033-DCEA-EF32-2ACC-7DEBB98464E6}" dt="2024-11-05T04:34:54.640" v="209"/>
          <ac:spMkLst>
            <pc:docMk/>
            <pc:sldMk cId="3582686118" sldId="307"/>
            <ac:spMk id="3" creationId="{A618AA6F-EE31-B505-E6B4-6D7EE01855E3}"/>
          </ac:spMkLst>
        </pc:spChg>
        <pc:spChg chg="mod ord">
          <ac:chgData name="Eleni Fysikoudi" userId="S::gusfysel@student.gu.se::4e9efda4-ae31-441b-993f-613ba4a06ba2" providerId="AD" clId="Web-{397C0033-DCEA-EF32-2ACC-7DEBB98464E6}" dt="2024-11-05T04:40:08.060" v="283" actId="20577"/>
          <ac:spMkLst>
            <pc:docMk/>
            <pc:sldMk cId="3582686118" sldId="307"/>
            <ac:spMk id="4" creationId="{45EFC3E9-BD02-2D70-6A06-D98F242E4793}"/>
          </ac:spMkLst>
        </pc:spChg>
        <pc:spChg chg="del">
          <ac:chgData name="Eleni Fysikoudi" userId="S::gusfysel@student.gu.se::4e9efda4-ae31-441b-993f-613ba4a06ba2" providerId="AD" clId="Web-{397C0033-DCEA-EF32-2ACC-7DEBB98464E6}" dt="2024-11-05T04:34:54.640" v="209"/>
          <ac:spMkLst>
            <pc:docMk/>
            <pc:sldMk cId="3582686118" sldId="307"/>
            <ac:spMk id="5" creationId="{FA12E7D7-A5B3-71F1-83AB-CF264984734C}"/>
          </ac:spMkLst>
        </pc:spChg>
        <pc:spChg chg="del">
          <ac:chgData name="Eleni Fysikoudi" userId="S::gusfysel@student.gu.se::4e9efda4-ae31-441b-993f-613ba4a06ba2" providerId="AD" clId="Web-{397C0033-DCEA-EF32-2ACC-7DEBB98464E6}" dt="2024-11-05T04:34:54.640" v="209"/>
          <ac:spMkLst>
            <pc:docMk/>
            <pc:sldMk cId="3582686118" sldId="307"/>
            <ac:spMk id="6" creationId="{B447520E-2F79-1E0A-4104-294725204B2C}"/>
          </ac:spMkLst>
        </pc:spChg>
        <pc:spChg chg="del">
          <ac:chgData name="Eleni Fysikoudi" userId="S::gusfysel@student.gu.se::4e9efda4-ae31-441b-993f-613ba4a06ba2" providerId="AD" clId="Web-{397C0033-DCEA-EF32-2ACC-7DEBB98464E6}" dt="2024-11-05T04:34:54.640" v="209"/>
          <ac:spMkLst>
            <pc:docMk/>
            <pc:sldMk cId="3582686118" sldId="307"/>
            <ac:spMk id="7" creationId="{D1B0DFE7-A57C-37D1-7095-7D1DD040D561}"/>
          </ac:spMkLst>
        </pc:spChg>
        <pc:spChg chg="del">
          <ac:chgData name="Eleni Fysikoudi" userId="S::gusfysel@student.gu.se::4e9efda4-ae31-441b-993f-613ba4a06ba2" providerId="AD" clId="Web-{397C0033-DCEA-EF32-2ACC-7DEBB98464E6}" dt="2024-11-05T04:34:54.640" v="209"/>
          <ac:spMkLst>
            <pc:docMk/>
            <pc:sldMk cId="3582686118" sldId="307"/>
            <ac:spMk id="8" creationId="{CD285713-EE7C-7B69-CB23-27644C7CCDF6}"/>
          </ac:spMkLst>
        </pc:spChg>
        <pc:spChg chg="del">
          <ac:chgData name="Eleni Fysikoudi" userId="S::gusfysel@student.gu.se::4e9efda4-ae31-441b-993f-613ba4a06ba2" providerId="AD" clId="Web-{397C0033-DCEA-EF32-2ACC-7DEBB98464E6}" dt="2024-11-05T04:34:54.640" v="209"/>
          <ac:spMkLst>
            <pc:docMk/>
            <pc:sldMk cId="3582686118" sldId="307"/>
            <ac:spMk id="9" creationId="{22C96B74-12AD-3CE0-9AB9-DE5FA683CAC6}"/>
          </ac:spMkLst>
        </pc:spChg>
      </pc:sldChg>
      <pc:sldChg chg="delSp modSp new">
        <pc:chgData name="Eleni Fysikoudi" userId="S::gusfysel@student.gu.se::4e9efda4-ae31-441b-993f-613ba4a06ba2" providerId="AD" clId="Web-{397C0033-DCEA-EF32-2ACC-7DEBB98464E6}" dt="2024-11-05T11:50:45.987" v="864" actId="20577"/>
        <pc:sldMkLst>
          <pc:docMk/>
          <pc:sldMk cId="2939979783" sldId="308"/>
        </pc:sldMkLst>
        <pc:spChg chg="del">
          <ac:chgData name="Eleni Fysikoudi" userId="S::gusfysel@student.gu.se::4e9efda4-ae31-441b-993f-613ba4a06ba2" providerId="AD" clId="Web-{397C0033-DCEA-EF32-2ACC-7DEBB98464E6}" dt="2024-11-05T04:40:17.201" v="285"/>
          <ac:spMkLst>
            <pc:docMk/>
            <pc:sldMk cId="2939979783" sldId="308"/>
            <ac:spMk id="2" creationId="{1116E3D5-024C-2B42-CFA5-4AAE6A6D5C47}"/>
          </ac:spMkLst>
        </pc:spChg>
        <pc:spChg chg="mod">
          <ac:chgData name="Eleni Fysikoudi" userId="S::gusfysel@student.gu.se::4e9efda4-ae31-441b-993f-613ba4a06ba2" providerId="AD" clId="Web-{397C0033-DCEA-EF32-2ACC-7DEBB98464E6}" dt="2024-11-05T11:50:45.987" v="864" actId="20577"/>
          <ac:spMkLst>
            <pc:docMk/>
            <pc:sldMk cId="2939979783" sldId="308"/>
            <ac:spMk id="3" creationId="{843117E7-9B90-B4D0-A633-805A588F4164}"/>
          </ac:spMkLst>
        </pc:spChg>
      </pc:sldChg>
    </pc:docChg>
  </pc:docChgLst>
  <pc:docChgLst>
    <pc:chgData name="Eleni Fysikoudi" userId="S::gusfysel@student.gu.se::4e9efda4-ae31-441b-993f-613ba4a06ba2" providerId="AD" clId="Web-{4DE53B8C-CD78-09D2-EBEA-A4306F613A9A}"/>
    <pc:docChg chg="modSld">
      <pc:chgData name="Eleni Fysikoudi" userId="S::gusfysel@student.gu.se::4e9efda4-ae31-441b-993f-613ba4a06ba2" providerId="AD" clId="Web-{4DE53B8C-CD78-09D2-EBEA-A4306F613A9A}" dt="2024-11-08T10:56:59.341" v="74" actId="20577"/>
      <pc:docMkLst>
        <pc:docMk/>
      </pc:docMkLst>
      <pc:sldChg chg="modSp">
        <pc:chgData name="Eleni Fysikoudi" userId="S::gusfysel@student.gu.se::4e9efda4-ae31-441b-993f-613ba4a06ba2" providerId="AD" clId="Web-{4DE53B8C-CD78-09D2-EBEA-A4306F613A9A}" dt="2024-11-08T10:56:59.341" v="74" actId="20577"/>
        <pc:sldMkLst>
          <pc:docMk/>
          <pc:sldMk cId="2558266195" sldId="304"/>
        </pc:sldMkLst>
        <pc:spChg chg="mod">
          <ac:chgData name="Eleni Fysikoudi" userId="S::gusfysel@student.gu.se::4e9efda4-ae31-441b-993f-613ba4a06ba2" providerId="AD" clId="Web-{4DE53B8C-CD78-09D2-EBEA-A4306F613A9A}" dt="2024-11-08T10:56:59.341" v="74" actId="20577"/>
          <ac:spMkLst>
            <pc:docMk/>
            <pc:sldMk cId="2558266195" sldId="304"/>
            <ac:spMk id="3" creationId="{49F2B581-1464-7473-76FB-33CF5B842763}"/>
          </ac:spMkLst>
        </pc:spChg>
      </pc:sldChg>
      <pc:sldChg chg="modSp">
        <pc:chgData name="Eleni Fysikoudi" userId="S::gusfysel@student.gu.se::4e9efda4-ae31-441b-993f-613ba4a06ba2" providerId="AD" clId="Web-{4DE53B8C-CD78-09D2-EBEA-A4306F613A9A}" dt="2024-11-08T10:55:49.011" v="45" actId="20577"/>
        <pc:sldMkLst>
          <pc:docMk/>
          <pc:sldMk cId="3582686118" sldId="307"/>
        </pc:sldMkLst>
        <pc:spChg chg="mod">
          <ac:chgData name="Eleni Fysikoudi" userId="S::gusfysel@student.gu.se::4e9efda4-ae31-441b-993f-613ba4a06ba2" providerId="AD" clId="Web-{4DE53B8C-CD78-09D2-EBEA-A4306F613A9A}" dt="2024-11-08T10:55:49.011" v="45" actId="20577"/>
          <ac:spMkLst>
            <pc:docMk/>
            <pc:sldMk cId="3582686118" sldId="307"/>
            <ac:spMk id="4" creationId="{45EFC3E9-BD02-2D70-6A06-D98F242E4793}"/>
          </ac:spMkLst>
        </pc:spChg>
      </pc:sldChg>
      <pc:sldChg chg="modSp">
        <pc:chgData name="Eleni Fysikoudi" userId="S::gusfysel@student.gu.se::4e9efda4-ae31-441b-993f-613ba4a06ba2" providerId="AD" clId="Web-{4DE53B8C-CD78-09D2-EBEA-A4306F613A9A}" dt="2024-11-08T10:56:02.417" v="48" actId="20577"/>
        <pc:sldMkLst>
          <pc:docMk/>
          <pc:sldMk cId="2939979783" sldId="308"/>
        </pc:sldMkLst>
        <pc:spChg chg="mod">
          <ac:chgData name="Eleni Fysikoudi" userId="S::gusfysel@student.gu.se::4e9efda4-ae31-441b-993f-613ba4a06ba2" providerId="AD" clId="Web-{4DE53B8C-CD78-09D2-EBEA-A4306F613A9A}" dt="2024-11-08T10:56:02.417" v="48" actId="20577"/>
          <ac:spMkLst>
            <pc:docMk/>
            <pc:sldMk cId="2939979783" sldId="308"/>
            <ac:spMk id="3" creationId="{843117E7-9B90-B4D0-A633-805A588F4164}"/>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F07771-3FAA-4D43-A059-9A7D838C2880}" type="datetimeFigureOut">
              <a:rPr lang="en-US" smtClean="0"/>
              <a:t>11/8/2024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8B68C18-1BF1-F447-95ED-60EAAE35426E}" type="slidenum">
              <a:rPr lang="en-US" smtClean="0"/>
              <a:t>‹#›</a:t>
            </a:fld>
            <a:endParaRPr lang="en-US"/>
          </a:p>
        </p:txBody>
      </p:sp>
    </p:spTree>
    <p:extLst>
      <p:ext uri="{BB962C8B-B14F-4D97-AF65-F5344CB8AC3E}">
        <p14:creationId xmlns:p14="http://schemas.microsoft.com/office/powerpoint/2010/main" val="13917592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support.microsoft.com/en-us/office/edit-your-school-presentation-44445997-6769-4d44-8b30-f9e3050adbfb?ui=en-us&amp;rs=en-us&amp;ad=us" TargetMode="External"/><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EF6AE-149E-CEA7-AE00-D115EB23463B}"/>
              </a:ext>
            </a:extLst>
          </p:cNvPr>
          <p:cNvSpPr>
            <a:spLocks noGrp="1"/>
          </p:cNvSpPr>
          <p:nvPr>
            <p:ph type="ctrTitle" hasCustomPrompt="1"/>
          </p:nvPr>
        </p:nvSpPr>
        <p:spPr>
          <a:xfrm>
            <a:off x="689987" y="884255"/>
            <a:ext cx="5148105" cy="2857510"/>
          </a:xfrm>
        </p:spPr>
        <p:txBody>
          <a:bodyPr anchor="b">
            <a:normAutofit/>
          </a:bodyPr>
          <a:lstStyle>
            <a:lvl1pPr algn="l">
              <a:lnSpc>
                <a:spcPct val="75000"/>
              </a:lnSpc>
              <a:defRPr sz="8000" b="1" cap="all" baseline="0"/>
            </a:lvl1pPr>
          </a:lstStyle>
          <a:p>
            <a:r>
              <a:rPr lang="en-US"/>
              <a:t>Add Title </a:t>
            </a:r>
          </a:p>
        </p:txBody>
      </p:sp>
      <p:sp>
        <p:nvSpPr>
          <p:cNvPr id="3" name="Subtitle 2">
            <a:extLst>
              <a:ext uri="{FF2B5EF4-FFF2-40B4-BE49-F238E27FC236}">
                <a16:creationId xmlns:a16="http://schemas.microsoft.com/office/drawing/2014/main" id="{9A2B5661-7CA8-2748-8523-AD0DFD354CC8}"/>
              </a:ext>
            </a:extLst>
          </p:cNvPr>
          <p:cNvSpPr>
            <a:spLocks noGrp="1"/>
          </p:cNvSpPr>
          <p:nvPr>
            <p:ph type="subTitle" idx="1" hasCustomPrompt="1"/>
          </p:nvPr>
        </p:nvSpPr>
        <p:spPr>
          <a:xfrm>
            <a:off x="808057" y="4552915"/>
            <a:ext cx="5030036" cy="365125"/>
          </a:xfrm>
        </p:spPr>
        <p:txBody>
          <a:bodyPr>
            <a:normAutofit/>
          </a:bodyPr>
          <a:lstStyle>
            <a:lvl1pPr marL="0" indent="0" algn="l">
              <a:buNone/>
              <a:defRPr sz="1600" b="1"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Add Subtitle here</a:t>
            </a:r>
          </a:p>
        </p:txBody>
      </p:sp>
      <p:sp>
        <p:nvSpPr>
          <p:cNvPr id="10" name="Text Placeholder 9">
            <a:extLst>
              <a:ext uri="{FF2B5EF4-FFF2-40B4-BE49-F238E27FC236}">
                <a16:creationId xmlns:a16="http://schemas.microsoft.com/office/drawing/2014/main" id="{0B04BD1D-781E-E27B-949C-49484EB07480}"/>
              </a:ext>
            </a:extLst>
          </p:cNvPr>
          <p:cNvSpPr>
            <a:spLocks noGrp="1"/>
          </p:cNvSpPr>
          <p:nvPr>
            <p:ph type="body" sz="quarter" idx="13" hasCustomPrompt="1"/>
          </p:nvPr>
        </p:nvSpPr>
        <p:spPr>
          <a:xfrm>
            <a:off x="808057" y="4928790"/>
            <a:ext cx="5030036" cy="1502677"/>
          </a:xfrm>
        </p:spPr>
        <p:txBody>
          <a:bodyPr>
            <a:normAutofit/>
          </a:bodyPr>
          <a:lstStyle>
            <a:lvl1pPr marL="0" indent="0">
              <a:buNone/>
              <a:defRPr sz="1600"/>
            </a:lvl1pPr>
            <a:lvl2pPr marL="457200" indent="0">
              <a:buNone/>
              <a:defRPr/>
            </a:lvl2pPr>
            <a:lvl3pPr marL="914400" indent="0">
              <a:buNone/>
              <a:defRPr/>
            </a:lvl3pPr>
            <a:lvl4pPr marL="1371600" indent="0">
              <a:buNone/>
              <a:defRPr/>
            </a:lvl4pPr>
            <a:lvl5pPr marL="1828800" indent="0">
              <a:buNone/>
              <a:defRPr/>
            </a:lvl5pPr>
          </a:lstStyle>
          <a:p>
            <a:pPr lvl="0"/>
            <a:r>
              <a:rPr lang="en-US"/>
              <a:t>Add text here</a:t>
            </a:r>
          </a:p>
        </p:txBody>
      </p:sp>
      <p:cxnSp>
        <p:nvCxnSpPr>
          <p:cNvPr id="13" name="Straight Connector 12" title="Verticle Rule Line">
            <a:extLst>
              <a:ext uri="{FF2B5EF4-FFF2-40B4-BE49-F238E27FC236}">
                <a16:creationId xmlns:a16="http://schemas.microsoft.com/office/drawing/2014/main" id="{CE266693-B86C-0A7F-4122-5AFA5028696B}"/>
              </a:ext>
            </a:extLst>
          </p:cNvPr>
          <p:cNvCxnSpPr>
            <a:cxnSpLocks/>
          </p:cNvCxnSpPr>
          <p:nvPr userDrawn="1"/>
        </p:nvCxnSpPr>
        <p:spPr>
          <a:xfrm flipH="1">
            <a:off x="863268" y="4083933"/>
            <a:ext cx="1253208" cy="0"/>
          </a:xfrm>
          <a:prstGeom prst="line">
            <a:avLst/>
          </a:prstGeom>
          <a:ln w="76200">
            <a:solidFill>
              <a:schemeClr val="accent2">
                <a:alpha val="50196"/>
              </a:schemeClr>
            </a:solidFill>
          </a:ln>
        </p:spPr>
        <p:style>
          <a:lnRef idx="1">
            <a:schemeClr val="accent1"/>
          </a:lnRef>
          <a:fillRef idx="0">
            <a:schemeClr val="accent1"/>
          </a:fillRef>
          <a:effectRef idx="0">
            <a:schemeClr val="accent1"/>
          </a:effectRef>
          <a:fontRef idx="minor">
            <a:schemeClr val="tx1"/>
          </a:fontRef>
        </p:style>
      </p:cxnSp>
      <p:sp>
        <p:nvSpPr>
          <p:cNvPr id="15" name="Picture Placeholder 14">
            <a:extLst>
              <a:ext uri="{FF2B5EF4-FFF2-40B4-BE49-F238E27FC236}">
                <a16:creationId xmlns:a16="http://schemas.microsoft.com/office/drawing/2014/main" id="{FFF9B1CD-0F75-2582-F5BC-0027F62F8077}"/>
              </a:ext>
            </a:extLst>
          </p:cNvPr>
          <p:cNvSpPr>
            <a:spLocks noGrp="1"/>
          </p:cNvSpPr>
          <p:nvPr>
            <p:ph type="pic" sz="quarter" idx="14" hasCustomPrompt="1"/>
          </p:nvPr>
        </p:nvSpPr>
        <p:spPr>
          <a:xfrm>
            <a:off x="6208657" y="1064814"/>
            <a:ext cx="4884723" cy="5024485"/>
          </a:xfrm>
          <a:prstGeom prst="ellipse">
            <a:avLst/>
          </a:prstGeom>
          <a:ln w="9525">
            <a:noFill/>
          </a:ln>
        </p:spPr>
        <p:txBody>
          <a:bodyPr anchor="ctr">
            <a:normAutofit/>
          </a:bodyPr>
          <a:lstStyle>
            <a:lvl1pPr marL="0" indent="0" algn="ctr">
              <a:buNone/>
              <a:defRPr sz="1800"/>
            </a:lvl1pPr>
          </a:lstStyle>
          <a:p>
            <a:r>
              <a:rPr lang="en-US"/>
              <a:t>Click to add picture </a:t>
            </a:r>
          </a:p>
        </p:txBody>
      </p:sp>
    </p:spTree>
    <p:extLst>
      <p:ext uri="{BB962C8B-B14F-4D97-AF65-F5344CB8AC3E}">
        <p14:creationId xmlns:p14="http://schemas.microsoft.com/office/powerpoint/2010/main" val="26549554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EF6AE-149E-CEA7-AE00-D115EB23463B}"/>
              </a:ext>
            </a:extLst>
          </p:cNvPr>
          <p:cNvSpPr>
            <a:spLocks noGrp="1"/>
          </p:cNvSpPr>
          <p:nvPr>
            <p:ph type="ctrTitle" hasCustomPrompt="1"/>
          </p:nvPr>
        </p:nvSpPr>
        <p:spPr>
          <a:xfrm>
            <a:off x="767865" y="440766"/>
            <a:ext cx="10506386" cy="586583"/>
          </a:xfrm>
        </p:spPr>
        <p:txBody>
          <a:bodyPr anchor="b">
            <a:normAutofit/>
          </a:bodyPr>
          <a:lstStyle>
            <a:lvl1pPr algn="l">
              <a:lnSpc>
                <a:spcPct val="75000"/>
              </a:lnSpc>
              <a:defRPr sz="3200" b="1" cap="all" baseline="0"/>
            </a:lvl1pPr>
          </a:lstStyle>
          <a:p>
            <a:r>
              <a:rPr lang="en-US"/>
              <a:t>Add Title </a:t>
            </a:r>
          </a:p>
        </p:txBody>
      </p:sp>
      <p:cxnSp>
        <p:nvCxnSpPr>
          <p:cNvPr id="13" name="Straight Connector 12" title="Verticle Rule Line">
            <a:extLst>
              <a:ext uri="{FF2B5EF4-FFF2-40B4-BE49-F238E27FC236}">
                <a16:creationId xmlns:a16="http://schemas.microsoft.com/office/drawing/2014/main" id="{CE266693-B86C-0A7F-4122-5AFA5028696B}"/>
              </a:ext>
            </a:extLst>
          </p:cNvPr>
          <p:cNvCxnSpPr>
            <a:cxnSpLocks/>
          </p:cNvCxnSpPr>
          <p:nvPr userDrawn="1"/>
        </p:nvCxnSpPr>
        <p:spPr>
          <a:xfrm flipH="1">
            <a:off x="853219" y="1370880"/>
            <a:ext cx="1253208" cy="0"/>
          </a:xfrm>
          <a:prstGeom prst="line">
            <a:avLst/>
          </a:prstGeom>
          <a:ln w="76200">
            <a:solidFill>
              <a:schemeClr val="accent2">
                <a:alpha val="50000"/>
              </a:schemeClr>
            </a:solidFill>
          </a:ln>
        </p:spPr>
        <p:style>
          <a:lnRef idx="1">
            <a:schemeClr val="accent1"/>
          </a:lnRef>
          <a:fillRef idx="0">
            <a:schemeClr val="accent1"/>
          </a:fillRef>
          <a:effectRef idx="0">
            <a:schemeClr val="accent1"/>
          </a:effectRef>
          <a:fontRef idx="minor">
            <a:schemeClr val="tx1"/>
          </a:fontRef>
        </p:style>
      </p:cxnSp>
      <p:sp>
        <p:nvSpPr>
          <p:cNvPr id="7" name="Footer Placeholder 4">
            <a:extLst>
              <a:ext uri="{FF2B5EF4-FFF2-40B4-BE49-F238E27FC236}">
                <a16:creationId xmlns:a16="http://schemas.microsoft.com/office/drawing/2014/main" id="{CC2AD9E8-14E8-2D94-11D7-64806DB72E56}"/>
              </a:ext>
            </a:extLst>
          </p:cNvPr>
          <p:cNvSpPr>
            <a:spLocks noGrp="1"/>
          </p:cNvSpPr>
          <p:nvPr>
            <p:ph type="ftr" sz="quarter" idx="11"/>
          </p:nvPr>
        </p:nvSpPr>
        <p:spPr>
          <a:xfrm>
            <a:off x="767865" y="6183501"/>
            <a:ext cx="3161040" cy="365125"/>
          </a:xfrm>
        </p:spPr>
        <p:txBody>
          <a:bodyPr/>
          <a:lstStyle>
            <a:lvl1pPr algn="l">
              <a:defRPr sz="1000" cap="all" baseline="0"/>
            </a:lvl1pPr>
          </a:lstStyle>
          <a:p>
            <a:r>
              <a:rPr lang="en-US"/>
              <a:t>Add footer here</a:t>
            </a:r>
          </a:p>
        </p:txBody>
      </p:sp>
      <p:sp>
        <p:nvSpPr>
          <p:cNvPr id="8" name="Slide Number Placeholder 5">
            <a:extLst>
              <a:ext uri="{FF2B5EF4-FFF2-40B4-BE49-F238E27FC236}">
                <a16:creationId xmlns:a16="http://schemas.microsoft.com/office/drawing/2014/main" id="{6A722167-2F12-D034-503E-17517FE09CED}"/>
              </a:ext>
            </a:extLst>
          </p:cNvPr>
          <p:cNvSpPr>
            <a:spLocks noGrp="1"/>
          </p:cNvSpPr>
          <p:nvPr>
            <p:ph type="sldNum" sz="quarter" idx="12"/>
          </p:nvPr>
        </p:nvSpPr>
        <p:spPr>
          <a:xfrm>
            <a:off x="8767469" y="6183501"/>
            <a:ext cx="2593316" cy="365125"/>
          </a:xfrm>
        </p:spPr>
        <p:txBody>
          <a:bodyPr lIns="0" tIns="0" rIns="0"/>
          <a:lstStyle>
            <a:lvl1pPr>
              <a:defRPr sz="1000" cap="all" baseline="0"/>
            </a:lvl1pPr>
          </a:lstStyle>
          <a:p>
            <a:r>
              <a:rPr lang="en-US"/>
              <a:t>Page 0</a:t>
            </a:r>
            <a:fld id="{F4D6F5BC-20F0-430F-85EA-3DE30F119EFB}" type="slidenum">
              <a:rPr lang="en-US" smtClean="0"/>
              <a:pPr/>
              <a:t>‹#›</a:t>
            </a:fld>
            <a:endParaRPr lang="en-US"/>
          </a:p>
        </p:txBody>
      </p:sp>
      <p:sp>
        <p:nvSpPr>
          <p:cNvPr id="5" name="Content Placeholder 3">
            <a:extLst>
              <a:ext uri="{FF2B5EF4-FFF2-40B4-BE49-F238E27FC236}">
                <a16:creationId xmlns:a16="http://schemas.microsoft.com/office/drawing/2014/main" id="{06B18601-29B7-CEC1-B476-E63FC26258C4}"/>
              </a:ext>
            </a:extLst>
          </p:cNvPr>
          <p:cNvSpPr>
            <a:spLocks noGrp="1"/>
          </p:cNvSpPr>
          <p:nvPr>
            <p:ph sz="quarter" idx="14"/>
          </p:nvPr>
        </p:nvSpPr>
        <p:spPr>
          <a:xfrm>
            <a:off x="3008647" y="1497208"/>
            <a:ext cx="8266112" cy="4541837"/>
          </a:xfrm>
        </p:spPr>
        <p:txBody>
          <a:bodyPr/>
          <a:lstStyle>
            <a:lvl1pPr marL="0" indent="0">
              <a:lnSpc>
                <a:spcPct val="150000"/>
              </a:lnSpc>
              <a:buNone/>
              <a:defRPr sz="32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935904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List">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4F2E5F8C-6D58-8F32-B51F-0C3D8A3488C8}"/>
              </a:ext>
              <a:ext uri="{C183D7F6-B498-43B3-948B-1728B52AA6E4}">
                <adec:decorative xmlns:adec="http://schemas.microsoft.com/office/drawing/2017/decorative" val="1"/>
              </a:ext>
            </a:extLst>
          </p:cNvPr>
          <p:cNvSpPr/>
          <p:nvPr userDrawn="1"/>
        </p:nvSpPr>
        <p:spPr>
          <a:xfrm>
            <a:off x="4253739" y="0"/>
            <a:ext cx="7938261" cy="6858000"/>
          </a:xfrm>
          <a:prstGeom prst="rect">
            <a:avLst/>
          </a:prstGeom>
          <a:solidFill>
            <a:srgbClr val="FFFFFF">
              <a:alpha val="89804"/>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CFEF6AE-149E-CEA7-AE00-D115EB23463B}"/>
              </a:ext>
            </a:extLst>
          </p:cNvPr>
          <p:cNvSpPr>
            <a:spLocks noGrp="1"/>
          </p:cNvSpPr>
          <p:nvPr>
            <p:ph type="ctrTitle" hasCustomPrompt="1"/>
          </p:nvPr>
        </p:nvSpPr>
        <p:spPr>
          <a:xfrm>
            <a:off x="767865" y="440766"/>
            <a:ext cx="10506386" cy="586583"/>
          </a:xfrm>
        </p:spPr>
        <p:txBody>
          <a:bodyPr anchor="b">
            <a:normAutofit/>
          </a:bodyPr>
          <a:lstStyle>
            <a:lvl1pPr algn="l">
              <a:lnSpc>
                <a:spcPct val="75000"/>
              </a:lnSpc>
              <a:defRPr sz="3200" b="1" cap="all" baseline="0"/>
            </a:lvl1pPr>
          </a:lstStyle>
          <a:p>
            <a:r>
              <a:rPr lang="en-US"/>
              <a:t>Add Title </a:t>
            </a:r>
          </a:p>
        </p:txBody>
      </p:sp>
      <p:sp>
        <p:nvSpPr>
          <p:cNvPr id="10" name="Text Placeholder 9">
            <a:extLst>
              <a:ext uri="{FF2B5EF4-FFF2-40B4-BE49-F238E27FC236}">
                <a16:creationId xmlns:a16="http://schemas.microsoft.com/office/drawing/2014/main" id="{0B04BD1D-781E-E27B-949C-49484EB07480}"/>
              </a:ext>
            </a:extLst>
          </p:cNvPr>
          <p:cNvSpPr>
            <a:spLocks noGrp="1"/>
          </p:cNvSpPr>
          <p:nvPr>
            <p:ph type="body" sz="quarter" idx="13" hasCustomPrompt="1"/>
          </p:nvPr>
        </p:nvSpPr>
        <p:spPr>
          <a:xfrm>
            <a:off x="767865" y="1665516"/>
            <a:ext cx="2492882" cy="3506871"/>
          </a:xfrm>
        </p:spPr>
        <p:txBody>
          <a:bodyPr>
            <a:normAutofit/>
          </a:bodyPr>
          <a:lstStyle>
            <a:lvl1pPr marL="0" indent="0">
              <a:lnSpc>
                <a:spcPct val="150000"/>
              </a:lnSpc>
              <a:buNone/>
              <a:defRPr sz="1600"/>
            </a:lvl1pPr>
            <a:lvl2pPr marL="457200" indent="0">
              <a:buNone/>
              <a:defRPr/>
            </a:lvl2pPr>
            <a:lvl3pPr marL="914400" indent="0">
              <a:buNone/>
              <a:defRPr/>
            </a:lvl3pPr>
            <a:lvl4pPr marL="1371600" indent="0">
              <a:buNone/>
              <a:defRPr/>
            </a:lvl4pPr>
            <a:lvl5pPr marL="1828800" indent="0">
              <a:buNone/>
              <a:defRPr/>
            </a:lvl5pPr>
          </a:lstStyle>
          <a:p>
            <a:pPr lvl="0"/>
            <a:r>
              <a:rPr lang="en-US"/>
              <a:t>Add text here</a:t>
            </a:r>
          </a:p>
        </p:txBody>
      </p:sp>
      <p:cxnSp>
        <p:nvCxnSpPr>
          <p:cNvPr id="13" name="Straight Connector 12">
            <a:extLst>
              <a:ext uri="{FF2B5EF4-FFF2-40B4-BE49-F238E27FC236}">
                <a16:creationId xmlns:a16="http://schemas.microsoft.com/office/drawing/2014/main" id="{CE266693-B86C-0A7F-4122-5AFA5028696B}"/>
              </a:ext>
              <a:ext uri="{C183D7F6-B498-43B3-948B-1728B52AA6E4}">
                <adec:decorative xmlns:adec="http://schemas.microsoft.com/office/drawing/2017/decorative" val="1"/>
              </a:ext>
            </a:extLst>
          </p:cNvPr>
          <p:cNvCxnSpPr>
            <a:cxnSpLocks/>
          </p:cNvCxnSpPr>
          <p:nvPr userDrawn="1"/>
        </p:nvCxnSpPr>
        <p:spPr>
          <a:xfrm flipH="1">
            <a:off x="853219" y="1370880"/>
            <a:ext cx="1253208" cy="0"/>
          </a:xfrm>
          <a:prstGeom prst="line">
            <a:avLst/>
          </a:prstGeom>
          <a:ln w="76200">
            <a:solidFill>
              <a:schemeClr val="accent2">
                <a:alpha val="50000"/>
              </a:schemeClr>
            </a:solidFill>
          </a:ln>
        </p:spPr>
        <p:style>
          <a:lnRef idx="1">
            <a:schemeClr val="accent1"/>
          </a:lnRef>
          <a:fillRef idx="0">
            <a:schemeClr val="accent1"/>
          </a:fillRef>
          <a:effectRef idx="0">
            <a:schemeClr val="accent1"/>
          </a:effectRef>
          <a:fontRef idx="minor">
            <a:schemeClr val="tx1"/>
          </a:fontRef>
        </p:style>
      </p:cxnSp>
      <p:sp>
        <p:nvSpPr>
          <p:cNvPr id="12" name="Text Placeholder 11">
            <a:extLst>
              <a:ext uri="{FF2B5EF4-FFF2-40B4-BE49-F238E27FC236}">
                <a16:creationId xmlns:a16="http://schemas.microsoft.com/office/drawing/2014/main" id="{678FDCB9-AEA4-F924-769F-D7879C1F8D83}"/>
              </a:ext>
            </a:extLst>
          </p:cNvPr>
          <p:cNvSpPr>
            <a:spLocks noGrp="1"/>
          </p:cNvSpPr>
          <p:nvPr>
            <p:ph type="body" sz="quarter" idx="17" hasCustomPrompt="1"/>
          </p:nvPr>
        </p:nvSpPr>
        <p:spPr>
          <a:xfrm>
            <a:off x="4922978" y="1532515"/>
            <a:ext cx="777240" cy="777240"/>
          </a:xfrm>
          <a:prstGeom prst="ellipse">
            <a:avLst/>
          </a:prstGeom>
          <a:solidFill>
            <a:schemeClr val="tx1"/>
          </a:solidFill>
        </p:spPr>
        <p:txBody>
          <a:bodyPr lIns="0" tIns="0" rIns="0" bIns="91440" anchor="ctr">
            <a:normAutofit/>
          </a:bodyPr>
          <a:lstStyle>
            <a:lvl1pPr marL="0" indent="0" algn="ctr">
              <a:lnSpc>
                <a:spcPct val="90000"/>
              </a:lnSpc>
              <a:spcBef>
                <a:spcPts val="0"/>
              </a:spcBef>
              <a:buNone/>
              <a:defRPr sz="3200">
                <a:solidFill>
                  <a:schemeClr val="bg1"/>
                </a:solidFill>
              </a:defRPr>
            </a:lvl1pPr>
          </a:lstStyle>
          <a:p>
            <a:pPr lvl="0"/>
            <a:r>
              <a:rPr lang="en-US"/>
              <a:t>#</a:t>
            </a:r>
          </a:p>
        </p:txBody>
      </p:sp>
      <p:sp>
        <p:nvSpPr>
          <p:cNvPr id="5" name="Text Placeholder 9">
            <a:extLst>
              <a:ext uri="{FF2B5EF4-FFF2-40B4-BE49-F238E27FC236}">
                <a16:creationId xmlns:a16="http://schemas.microsoft.com/office/drawing/2014/main" id="{1F1B55E6-D30C-94A2-74A3-7753E4C42B8D}"/>
              </a:ext>
            </a:extLst>
          </p:cNvPr>
          <p:cNvSpPr>
            <a:spLocks noGrp="1"/>
          </p:cNvSpPr>
          <p:nvPr>
            <p:ph type="body" sz="quarter" idx="14" hasCustomPrompt="1"/>
          </p:nvPr>
        </p:nvSpPr>
        <p:spPr>
          <a:xfrm>
            <a:off x="6171376" y="1355087"/>
            <a:ext cx="5052635" cy="1132097"/>
          </a:xfrm>
        </p:spPr>
        <p:txBody>
          <a:bodyPr anchor="t">
            <a:normAutofit/>
          </a:bodyPr>
          <a:lstStyle>
            <a:lvl1pPr marL="0" indent="0">
              <a:lnSpc>
                <a:spcPct val="150000"/>
              </a:lnSpc>
              <a:buNone/>
              <a:defRPr sz="2400">
                <a:solidFill>
                  <a:schemeClr val="tx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t>Add text here</a:t>
            </a:r>
          </a:p>
        </p:txBody>
      </p:sp>
      <p:sp>
        <p:nvSpPr>
          <p:cNvPr id="14" name="Text Placeholder 11">
            <a:extLst>
              <a:ext uri="{FF2B5EF4-FFF2-40B4-BE49-F238E27FC236}">
                <a16:creationId xmlns:a16="http://schemas.microsoft.com/office/drawing/2014/main" id="{CF472EDF-4FA4-A513-0E98-D822B8C958C9}"/>
              </a:ext>
            </a:extLst>
          </p:cNvPr>
          <p:cNvSpPr>
            <a:spLocks noGrp="1"/>
          </p:cNvSpPr>
          <p:nvPr>
            <p:ph type="body" sz="quarter" idx="18" hasCustomPrompt="1"/>
          </p:nvPr>
        </p:nvSpPr>
        <p:spPr>
          <a:xfrm>
            <a:off x="4922978" y="3030332"/>
            <a:ext cx="777240" cy="777240"/>
          </a:xfrm>
          <a:prstGeom prst="ellipse">
            <a:avLst/>
          </a:prstGeom>
          <a:solidFill>
            <a:schemeClr val="tx1"/>
          </a:solidFill>
        </p:spPr>
        <p:txBody>
          <a:bodyPr lIns="0" tIns="0" rIns="0" bIns="91440" anchor="ctr">
            <a:normAutofit/>
          </a:bodyPr>
          <a:lstStyle>
            <a:lvl1pPr marL="0" indent="0" algn="ctr">
              <a:lnSpc>
                <a:spcPct val="90000"/>
              </a:lnSpc>
              <a:spcBef>
                <a:spcPts val="0"/>
              </a:spcBef>
              <a:buNone/>
              <a:defRPr sz="3200">
                <a:solidFill>
                  <a:schemeClr val="bg1"/>
                </a:solidFill>
              </a:defRPr>
            </a:lvl1pPr>
          </a:lstStyle>
          <a:p>
            <a:pPr lvl="0"/>
            <a:r>
              <a:rPr lang="en-US"/>
              <a:t>#</a:t>
            </a:r>
          </a:p>
        </p:txBody>
      </p:sp>
      <p:sp>
        <p:nvSpPr>
          <p:cNvPr id="6" name="Text Placeholder 9">
            <a:extLst>
              <a:ext uri="{FF2B5EF4-FFF2-40B4-BE49-F238E27FC236}">
                <a16:creationId xmlns:a16="http://schemas.microsoft.com/office/drawing/2014/main" id="{21466440-7F75-D2E2-E6A5-0B6934E0C49B}"/>
              </a:ext>
            </a:extLst>
          </p:cNvPr>
          <p:cNvSpPr>
            <a:spLocks noGrp="1"/>
          </p:cNvSpPr>
          <p:nvPr>
            <p:ph type="body" sz="quarter" idx="15" hasCustomPrompt="1"/>
          </p:nvPr>
        </p:nvSpPr>
        <p:spPr>
          <a:xfrm>
            <a:off x="6171375" y="2852903"/>
            <a:ext cx="5052635" cy="1132097"/>
          </a:xfrm>
        </p:spPr>
        <p:txBody>
          <a:bodyPr anchor="t">
            <a:normAutofit/>
          </a:bodyPr>
          <a:lstStyle>
            <a:lvl1pPr marL="0" indent="0">
              <a:lnSpc>
                <a:spcPct val="150000"/>
              </a:lnSpc>
              <a:buNone/>
              <a:defRPr sz="2400">
                <a:solidFill>
                  <a:schemeClr val="tx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t>Add text here</a:t>
            </a:r>
          </a:p>
        </p:txBody>
      </p:sp>
      <p:sp>
        <p:nvSpPr>
          <p:cNvPr id="15" name="Text Placeholder 11">
            <a:extLst>
              <a:ext uri="{FF2B5EF4-FFF2-40B4-BE49-F238E27FC236}">
                <a16:creationId xmlns:a16="http://schemas.microsoft.com/office/drawing/2014/main" id="{E67C585A-7EB8-F39C-0B1A-47CB38C47171}"/>
              </a:ext>
            </a:extLst>
          </p:cNvPr>
          <p:cNvSpPr>
            <a:spLocks noGrp="1"/>
          </p:cNvSpPr>
          <p:nvPr>
            <p:ph type="body" sz="quarter" idx="19" hasCustomPrompt="1"/>
          </p:nvPr>
        </p:nvSpPr>
        <p:spPr>
          <a:xfrm>
            <a:off x="4922978" y="4528149"/>
            <a:ext cx="777240" cy="777240"/>
          </a:xfrm>
          <a:prstGeom prst="ellipse">
            <a:avLst/>
          </a:prstGeom>
          <a:solidFill>
            <a:schemeClr val="tx1"/>
          </a:solidFill>
        </p:spPr>
        <p:txBody>
          <a:bodyPr lIns="0" tIns="0" rIns="0" bIns="91440" anchor="ctr">
            <a:normAutofit/>
          </a:bodyPr>
          <a:lstStyle>
            <a:lvl1pPr marL="0" indent="0" algn="ctr">
              <a:lnSpc>
                <a:spcPct val="90000"/>
              </a:lnSpc>
              <a:spcBef>
                <a:spcPts val="0"/>
              </a:spcBef>
              <a:buNone/>
              <a:defRPr sz="3200">
                <a:solidFill>
                  <a:schemeClr val="bg1"/>
                </a:solidFill>
              </a:defRPr>
            </a:lvl1pPr>
          </a:lstStyle>
          <a:p>
            <a:pPr lvl="0"/>
            <a:r>
              <a:rPr lang="en-US"/>
              <a:t>#</a:t>
            </a:r>
          </a:p>
        </p:txBody>
      </p:sp>
      <p:sp>
        <p:nvSpPr>
          <p:cNvPr id="9" name="Text Placeholder 9">
            <a:extLst>
              <a:ext uri="{FF2B5EF4-FFF2-40B4-BE49-F238E27FC236}">
                <a16:creationId xmlns:a16="http://schemas.microsoft.com/office/drawing/2014/main" id="{8F912DBC-B36A-7029-667C-F8439553300D}"/>
              </a:ext>
            </a:extLst>
          </p:cNvPr>
          <p:cNvSpPr>
            <a:spLocks noGrp="1"/>
          </p:cNvSpPr>
          <p:nvPr>
            <p:ph type="body" sz="quarter" idx="16" hasCustomPrompt="1"/>
          </p:nvPr>
        </p:nvSpPr>
        <p:spPr>
          <a:xfrm>
            <a:off x="6171375" y="4350721"/>
            <a:ext cx="5052635" cy="1132097"/>
          </a:xfrm>
        </p:spPr>
        <p:txBody>
          <a:bodyPr anchor="t">
            <a:normAutofit/>
          </a:bodyPr>
          <a:lstStyle>
            <a:lvl1pPr marL="0" indent="0">
              <a:lnSpc>
                <a:spcPct val="150000"/>
              </a:lnSpc>
              <a:buNone/>
              <a:defRPr sz="2400">
                <a:solidFill>
                  <a:schemeClr val="tx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t>Add text here</a:t>
            </a:r>
          </a:p>
        </p:txBody>
      </p:sp>
      <p:sp>
        <p:nvSpPr>
          <p:cNvPr id="7" name="Footer Placeholder 4">
            <a:extLst>
              <a:ext uri="{FF2B5EF4-FFF2-40B4-BE49-F238E27FC236}">
                <a16:creationId xmlns:a16="http://schemas.microsoft.com/office/drawing/2014/main" id="{CC2AD9E8-14E8-2D94-11D7-64806DB72E56}"/>
              </a:ext>
            </a:extLst>
          </p:cNvPr>
          <p:cNvSpPr>
            <a:spLocks noGrp="1"/>
          </p:cNvSpPr>
          <p:nvPr>
            <p:ph type="ftr" sz="quarter" idx="11"/>
          </p:nvPr>
        </p:nvSpPr>
        <p:spPr>
          <a:xfrm>
            <a:off x="767865" y="6183501"/>
            <a:ext cx="3161040" cy="365125"/>
          </a:xfrm>
        </p:spPr>
        <p:txBody>
          <a:bodyPr/>
          <a:lstStyle>
            <a:lvl1pPr algn="l">
              <a:defRPr sz="1000" cap="all" baseline="0"/>
            </a:lvl1pPr>
          </a:lstStyle>
          <a:p>
            <a:r>
              <a:rPr lang="en-US"/>
              <a:t>Add footer here</a:t>
            </a:r>
          </a:p>
        </p:txBody>
      </p:sp>
      <p:sp>
        <p:nvSpPr>
          <p:cNvPr id="8" name="Slide Number Placeholder 5">
            <a:extLst>
              <a:ext uri="{FF2B5EF4-FFF2-40B4-BE49-F238E27FC236}">
                <a16:creationId xmlns:a16="http://schemas.microsoft.com/office/drawing/2014/main" id="{6A722167-2F12-D034-503E-17517FE09CED}"/>
              </a:ext>
            </a:extLst>
          </p:cNvPr>
          <p:cNvSpPr>
            <a:spLocks noGrp="1"/>
          </p:cNvSpPr>
          <p:nvPr>
            <p:ph type="sldNum" sz="quarter" idx="12"/>
          </p:nvPr>
        </p:nvSpPr>
        <p:spPr>
          <a:xfrm>
            <a:off x="8767469" y="6183501"/>
            <a:ext cx="2593316" cy="365125"/>
          </a:xfrm>
        </p:spPr>
        <p:txBody>
          <a:bodyPr lIns="0" tIns="0" rIns="0"/>
          <a:lstStyle>
            <a:lvl1pPr>
              <a:defRPr sz="1000" cap="all" baseline="0">
                <a:solidFill>
                  <a:schemeClr val="tx1"/>
                </a:solidFill>
              </a:defRPr>
            </a:lvl1pPr>
          </a:lstStyle>
          <a:p>
            <a:r>
              <a:rPr lang="en-US"/>
              <a:t>Page 0</a:t>
            </a:r>
            <a:fld id="{F4D6F5BC-20F0-430F-85EA-3DE30F119EFB}" type="slidenum">
              <a:rPr lang="en-US" smtClean="0"/>
              <a:pPr/>
              <a:t>‹#›</a:t>
            </a:fld>
            <a:endParaRPr lang="en-US"/>
          </a:p>
        </p:txBody>
      </p:sp>
    </p:spTree>
    <p:extLst>
      <p:ext uri="{BB962C8B-B14F-4D97-AF65-F5344CB8AC3E}">
        <p14:creationId xmlns:p14="http://schemas.microsoft.com/office/powerpoint/2010/main" val="35402358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C8873926-7B78-3D8B-7329-EF50EAE68417}"/>
              </a:ext>
              <a:ext uri="{C183D7F6-B498-43B3-948B-1728B52AA6E4}">
                <adec:decorative xmlns:adec="http://schemas.microsoft.com/office/drawing/2017/decorative" val="1"/>
              </a:ext>
            </a:extLst>
          </p:cNvPr>
          <p:cNvGrpSpPr/>
          <p:nvPr userDrawn="1"/>
        </p:nvGrpSpPr>
        <p:grpSpPr>
          <a:xfrm>
            <a:off x="4152471" y="983016"/>
            <a:ext cx="7176252" cy="4806702"/>
            <a:chOff x="3843454" y="907788"/>
            <a:chExt cx="7789936" cy="5217752"/>
          </a:xfrm>
        </p:grpSpPr>
        <p:sp>
          <p:nvSpPr>
            <p:cNvPr id="16" name="Oval 15">
              <a:extLst>
                <a:ext uri="{FF2B5EF4-FFF2-40B4-BE49-F238E27FC236}">
                  <a16:creationId xmlns:a16="http://schemas.microsoft.com/office/drawing/2014/main" id="{E4085623-B323-15BB-984D-DDE69D4B9587}"/>
                </a:ext>
              </a:extLst>
            </p:cNvPr>
            <p:cNvSpPr/>
            <p:nvPr/>
          </p:nvSpPr>
          <p:spPr>
            <a:xfrm>
              <a:off x="3843454" y="3122988"/>
              <a:ext cx="3002552" cy="3002552"/>
            </a:xfrm>
            <a:prstGeom prst="ellipse">
              <a:avLst/>
            </a:prstGeom>
            <a:solidFill>
              <a:schemeClr val="accent2">
                <a:alpha val="50196"/>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Corbel" panose="020B0503020204020204" pitchFamily="34" charset="0"/>
              </a:endParaRPr>
            </a:p>
          </p:txBody>
        </p:sp>
        <p:sp>
          <p:nvSpPr>
            <p:cNvPr id="17" name="Oval 16">
              <a:extLst>
                <a:ext uri="{FF2B5EF4-FFF2-40B4-BE49-F238E27FC236}">
                  <a16:creationId xmlns:a16="http://schemas.microsoft.com/office/drawing/2014/main" id="{B6C7E221-8D2B-CBFC-68D6-839D5E0657F8}"/>
                </a:ext>
              </a:extLst>
            </p:cNvPr>
            <p:cNvSpPr/>
            <p:nvPr/>
          </p:nvSpPr>
          <p:spPr>
            <a:xfrm>
              <a:off x="8630838" y="907788"/>
              <a:ext cx="3002552" cy="3002552"/>
            </a:xfrm>
            <a:prstGeom prst="ellipse">
              <a:avLst/>
            </a:prstGeom>
            <a:solidFill>
              <a:schemeClr val="accent2">
                <a:alpha val="50196"/>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Corbel" panose="020B0503020204020204" pitchFamily="34" charset="0"/>
              </a:endParaRPr>
            </a:p>
          </p:txBody>
        </p:sp>
        <p:sp>
          <p:nvSpPr>
            <p:cNvPr id="18" name="Oval 17">
              <a:extLst>
                <a:ext uri="{FF2B5EF4-FFF2-40B4-BE49-F238E27FC236}">
                  <a16:creationId xmlns:a16="http://schemas.microsoft.com/office/drawing/2014/main" id="{775363E9-2831-22C4-5953-A85CCD374559}"/>
                </a:ext>
              </a:extLst>
            </p:cNvPr>
            <p:cNvSpPr/>
            <p:nvPr/>
          </p:nvSpPr>
          <p:spPr>
            <a:xfrm>
              <a:off x="6431113" y="2040522"/>
              <a:ext cx="2786092" cy="2786092"/>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Corbel" panose="020B0503020204020204" pitchFamily="34" charset="0"/>
              </a:endParaRPr>
            </a:p>
          </p:txBody>
        </p:sp>
        <p:sp>
          <p:nvSpPr>
            <p:cNvPr id="23" name="Oval 22">
              <a:extLst>
                <a:ext uri="{FF2B5EF4-FFF2-40B4-BE49-F238E27FC236}">
                  <a16:creationId xmlns:a16="http://schemas.microsoft.com/office/drawing/2014/main" id="{2D9BC358-DA62-078E-A1CA-3210A4B84823}"/>
                </a:ext>
              </a:extLst>
            </p:cNvPr>
            <p:cNvSpPr/>
            <p:nvPr/>
          </p:nvSpPr>
          <p:spPr>
            <a:xfrm>
              <a:off x="6214653" y="1838034"/>
              <a:ext cx="3201728" cy="3201728"/>
            </a:xfrm>
            <a:prstGeom prst="ellipse">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Corbel" panose="020B0503020204020204" pitchFamily="34" charset="0"/>
              </a:endParaRPr>
            </a:p>
          </p:txBody>
        </p:sp>
      </p:grpSp>
      <p:sp>
        <p:nvSpPr>
          <p:cNvPr id="2" name="Title 1">
            <a:extLst>
              <a:ext uri="{FF2B5EF4-FFF2-40B4-BE49-F238E27FC236}">
                <a16:creationId xmlns:a16="http://schemas.microsoft.com/office/drawing/2014/main" id="{9CFEF6AE-149E-CEA7-AE00-D115EB23463B}"/>
              </a:ext>
            </a:extLst>
          </p:cNvPr>
          <p:cNvSpPr>
            <a:spLocks noGrp="1"/>
          </p:cNvSpPr>
          <p:nvPr>
            <p:ph type="ctrTitle" hasCustomPrompt="1"/>
          </p:nvPr>
        </p:nvSpPr>
        <p:spPr>
          <a:xfrm>
            <a:off x="767865" y="440766"/>
            <a:ext cx="10506386" cy="586583"/>
          </a:xfrm>
        </p:spPr>
        <p:txBody>
          <a:bodyPr anchor="b">
            <a:normAutofit/>
          </a:bodyPr>
          <a:lstStyle>
            <a:lvl1pPr algn="l">
              <a:lnSpc>
                <a:spcPct val="75000"/>
              </a:lnSpc>
              <a:defRPr sz="3200" b="1" cap="all" baseline="0"/>
            </a:lvl1pPr>
          </a:lstStyle>
          <a:p>
            <a:r>
              <a:rPr lang="en-US"/>
              <a:t>Add Title </a:t>
            </a:r>
          </a:p>
        </p:txBody>
      </p:sp>
      <p:cxnSp>
        <p:nvCxnSpPr>
          <p:cNvPr id="13" name="Straight Connector 12">
            <a:extLst>
              <a:ext uri="{FF2B5EF4-FFF2-40B4-BE49-F238E27FC236}">
                <a16:creationId xmlns:a16="http://schemas.microsoft.com/office/drawing/2014/main" id="{CE266693-B86C-0A7F-4122-5AFA5028696B}"/>
              </a:ext>
              <a:ext uri="{C183D7F6-B498-43B3-948B-1728B52AA6E4}">
                <adec:decorative xmlns:adec="http://schemas.microsoft.com/office/drawing/2017/decorative" val="1"/>
              </a:ext>
            </a:extLst>
          </p:cNvPr>
          <p:cNvCxnSpPr>
            <a:cxnSpLocks/>
          </p:cNvCxnSpPr>
          <p:nvPr userDrawn="1"/>
        </p:nvCxnSpPr>
        <p:spPr>
          <a:xfrm flipH="1">
            <a:off x="853219" y="1370880"/>
            <a:ext cx="1253208" cy="0"/>
          </a:xfrm>
          <a:prstGeom prst="line">
            <a:avLst/>
          </a:prstGeom>
          <a:ln w="76200">
            <a:solidFill>
              <a:schemeClr val="accent2">
                <a:alpha val="50000"/>
              </a:schemeClr>
            </a:solidFill>
          </a:ln>
        </p:spPr>
        <p:style>
          <a:lnRef idx="1">
            <a:schemeClr val="accent1"/>
          </a:lnRef>
          <a:fillRef idx="0">
            <a:schemeClr val="accent1"/>
          </a:fillRef>
          <a:effectRef idx="0">
            <a:schemeClr val="accent1"/>
          </a:effectRef>
          <a:fontRef idx="minor">
            <a:schemeClr val="tx1"/>
          </a:fontRef>
        </p:style>
      </p:cxnSp>
      <p:sp>
        <p:nvSpPr>
          <p:cNvPr id="5" name="Text Placeholder 9">
            <a:extLst>
              <a:ext uri="{FF2B5EF4-FFF2-40B4-BE49-F238E27FC236}">
                <a16:creationId xmlns:a16="http://schemas.microsoft.com/office/drawing/2014/main" id="{37AB175B-864E-BA0F-E983-C33054BB0D7A}"/>
              </a:ext>
            </a:extLst>
          </p:cNvPr>
          <p:cNvSpPr>
            <a:spLocks noGrp="1"/>
          </p:cNvSpPr>
          <p:nvPr>
            <p:ph type="body" sz="quarter" idx="14" hasCustomPrompt="1"/>
          </p:nvPr>
        </p:nvSpPr>
        <p:spPr>
          <a:xfrm>
            <a:off x="767865" y="1665516"/>
            <a:ext cx="2492882" cy="3506871"/>
          </a:xfrm>
        </p:spPr>
        <p:txBody>
          <a:bodyPr>
            <a:normAutofit/>
          </a:bodyPr>
          <a:lstStyle>
            <a:lvl1pPr marL="0" indent="0">
              <a:lnSpc>
                <a:spcPct val="150000"/>
              </a:lnSpc>
              <a:buNone/>
              <a:defRPr sz="1600"/>
            </a:lvl1pPr>
            <a:lvl2pPr marL="457200" indent="0">
              <a:buNone/>
              <a:defRPr/>
            </a:lvl2pPr>
            <a:lvl3pPr marL="914400" indent="0">
              <a:buNone/>
              <a:defRPr/>
            </a:lvl3pPr>
            <a:lvl4pPr marL="1371600" indent="0">
              <a:buNone/>
              <a:defRPr/>
            </a:lvl4pPr>
            <a:lvl5pPr marL="1828800" indent="0">
              <a:buNone/>
              <a:defRPr/>
            </a:lvl5pPr>
          </a:lstStyle>
          <a:p>
            <a:pPr lvl="0"/>
            <a:r>
              <a:rPr lang="en-US"/>
              <a:t>Add text here</a:t>
            </a:r>
          </a:p>
        </p:txBody>
      </p:sp>
      <p:sp>
        <p:nvSpPr>
          <p:cNvPr id="10" name="Text Placeholder 9">
            <a:extLst>
              <a:ext uri="{FF2B5EF4-FFF2-40B4-BE49-F238E27FC236}">
                <a16:creationId xmlns:a16="http://schemas.microsoft.com/office/drawing/2014/main" id="{0B04BD1D-781E-E27B-949C-49484EB07480}"/>
              </a:ext>
            </a:extLst>
          </p:cNvPr>
          <p:cNvSpPr>
            <a:spLocks noGrp="1"/>
          </p:cNvSpPr>
          <p:nvPr>
            <p:ph type="body" sz="quarter" idx="13" hasCustomPrompt="1"/>
          </p:nvPr>
        </p:nvSpPr>
        <p:spPr>
          <a:xfrm>
            <a:off x="4445561" y="3838475"/>
            <a:ext cx="2146157" cy="984735"/>
          </a:xfrm>
        </p:spPr>
        <p:txBody>
          <a:bodyPr>
            <a:normAutofit/>
          </a:bodyPr>
          <a:lstStyle>
            <a:lvl1pPr marL="0" indent="0" algn="ctr">
              <a:lnSpc>
                <a:spcPct val="100000"/>
              </a:lnSpc>
              <a:buNone/>
              <a:defRPr sz="2400" b="1"/>
            </a:lvl1pPr>
            <a:lvl2pPr marL="457200" indent="0">
              <a:buNone/>
              <a:defRPr/>
            </a:lvl2pPr>
            <a:lvl3pPr marL="914400" indent="0">
              <a:buNone/>
              <a:defRPr/>
            </a:lvl3pPr>
            <a:lvl4pPr marL="1371600" indent="0">
              <a:buNone/>
              <a:defRPr/>
            </a:lvl4pPr>
            <a:lvl5pPr marL="1828800" indent="0">
              <a:buNone/>
              <a:defRPr/>
            </a:lvl5pPr>
          </a:lstStyle>
          <a:p>
            <a:pPr lvl="0"/>
            <a:r>
              <a:rPr lang="en-US"/>
              <a:t>Add text here</a:t>
            </a:r>
          </a:p>
        </p:txBody>
      </p:sp>
      <p:sp>
        <p:nvSpPr>
          <p:cNvPr id="11" name="Text Placeholder 9">
            <a:extLst>
              <a:ext uri="{FF2B5EF4-FFF2-40B4-BE49-F238E27FC236}">
                <a16:creationId xmlns:a16="http://schemas.microsoft.com/office/drawing/2014/main" id="{FDE2C736-388B-9EFD-81DA-A15F750F9538}"/>
              </a:ext>
            </a:extLst>
          </p:cNvPr>
          <p:cNvSpPr>
            <a:spLocks noGrp="1"/>
          </p:cNvSpPr>
          <p:nvPr>
            <p:ph type="body" sz="quarter" idx="17" hasCustomPrompt="1"/>
          </p:nvPr>
        </p:nvSpPr>
        <p:spPr>
          <a:xfrm>
            <a:off x="4445561" y="4857546"/>
            <a:ext cx="2146157" cy="314841"/>
          </a:xfrm>
        </p:spPr>
        <p:txBody>
          <a:bodyPr>
            <a:normAutofit/>
          </a:bodyPr>
          <a:lstStyle>
            <a:lvl1pPr marL="0" indent="0" algn="ctr">
              <a:lnSpc>
                <a:spcPct val="100000"/>
              </a:lnSpc>
              <a:buNone/>
              <a:defRPr sz="1600" b="0"/>
            </a:lvl1pPr>
            <a:lvl2pPr marL="457200" indent="0">
              <a:buNone/>
              <a:defRPr/>
            </a:lvl2pPr>
            <a:lvl3pPr marL="914400" indent="0">
              <a:buNone/>
              <a:defRPr/>
            </a:lvl3pPr>
            <a:lvl4pPr marL="1371600" indent="0">
              <a:buNone/>
              <a:defRPr/>
            </a:lvl4pPr>
            <a:lvl5pPr marL="1828800" indent="0">
              <a:buNone/>
              <a:defRPr/>
            </a:lvl5pPr>
          </a:lstStyle>
          <a:p>
            <a:pPr lvl="0"/>
            <a:r>
              <a:rPr lang="en-US"/>
              <a:t>Add text here</a:t>
            </a:r>
          </a:p>
        </p:txBody>
      </p:sp>
      <p:sp>
        <p:nvSpPr>
          <p:cNvPr id="9" name="Text Placeholder 9">
            <a:extLst>
              <a:ext uri="{FF2B5EF4-FFF2-40B4-BE49-F238E27FC236}">
                <a16:creationId xmlns:a16="http://schemas.microsoft.com/office/drawing/2014/main" id="{F2E321BD-9A11-AE29-8459-9C200AF79776}"/>
              </a:ext>
            </a:extLst>
          </p:cNvPr>
          <p:cNvSpPr>
            <a:spLocks noGrp="1"/>
          </p:cNvSpPr>
          <p:nvPr>
            <p:ph type="body" sz="quarter" idx="16" hasCustomPrompt="1"/>
          </p:nvPr>
        </p:nvSpPr>
        <p:spPr>
          <a:xfrm>
            <a:off x="6833442" y="2753783"/>
            <a:ext cx="1984267" cy="948574"/>
          </a:xfrm>
        </p:spPr>
        <p:txBody>
          <a:bodyPr>
            <a:normAutofit/>
          </a:bodyPr>
          <a:lstStyle>
            <a:lvl1pPr marL="0" indent="0" algn="ctr">
              <a:lnSpc>
                <a:spcPct val="100000"/>
              </a:lnSpc>
              <a:buNone/>
              <a:defRPr sz="2400" b="1">
                <a:solidFill>
                  <a:schemeClr val="tx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t>Add text here</a:t>
            </a:r>
          </a:p>
        </p:txBody>
      </p:sp>
      <p:sp>
        <p:nvSpPr>
          <p:cNvPr id="12" name="Text Placeholder 9">
            <a:extLst>
              <a:ext uri="{FF2B5EF4-FFF2-40B4-BE49-F238E27FC236}">
                <a16:creationId xmlns:a16="http://schemas.microsoft.com/office/drawing/2014/main" id="{86DD92F1-24D0-50C9-4AB7-DC84EC5DEA9A}"/>
              </a:ext>
            </a:extLst>
          </p:cNvPr>
          <p:cNvSpPr>
            <a:spLocks noGrp="1"/>
          </p:cNvSpPr>
          <p:nvPr>
            <p:ph type="body" sz="quarter" idx="18" hasCustomPrompt="1"/>
          </p:nvPr>
        </p:nvSpPr>
        <p:spPr>
          <a:xfrm>
            <a:off x="6843490" y="3702356"/>
            <a:ext cx="1984267" cy="317712"/>
          </a:xfrm>
        </p:spPr>
        <p:txBody>
          <a:bodyPr>
            <a:normAutofit/>
          </a:bodyPr>
          <a:lstStyle>
            <a:lvl1pPr marL="0" indent="0" algn="ctr">
              <a:lnSpc>
                <a:spcPct val="100000"/>
              </a:lnSpc>
              <a:buNone/>
              <a:defRPr sz="1600" b="0">
                <a:solidFill>
                  <a:schemeClr val="tx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t>Add text here</a:t>
            </a:r>
          </a:p>
        </p:txBody>
      </p:sp>
      <p:sp>
        <p:nvSpPr>
          <p:cNvPr id="6" name="Text Placeholder 9">
            <a:extLst>
              <a:ext uri="{FF2B5EF4-FFF2-40B4-BE49-F238E27FC236}">
                <a16:creationId xmlns:a16="http://schemas.microsoft.com/office/drawing/2014/main" id="{0EFE4CF5-A2F0-8B32-3770-9CAA8D022A63}"/>
              </a:ext>
            </a:extLst>
          </p:cNvPr>
          <p:cNvSpPr>
            <a:spLocks noGrp="1"/>
          </p:cNvSpPr>
          <p:nvPr>
            <p:ph type="body" sz="quarter" idx="15" hasCustomPrompt="1"/>
          </p:nvPr>
        </p:nvSpPr>
        <p:spPr>
          <a:xfrm>
            <a:off x="8971447" y="1712736"/>
            <a:ext cx="1984267" cy="896066"/>
          </a:xfrm>
        </p:spPr>
        <p:txBody>
          <a:bodyPr>
            <a:normAutofit/>
          </a:bodyPr>
          <a:lstStyle>
            <a:lvl1pPr marL="0" indent="0" algn="ctr">
              <a:lnSpc>
                <a:spcPct val="100000"/>
              </a:lnSpc>
              <a:buNone/>
              <a:defRPr sz="2400" b="1"/>
            </a:lvl1pPr>
            <a:lvl2pPr marL="457200" indent="0">
              <a:buNone/>
              <a:defRPr/>
            </a:lvl2pPr>
            <a:lvl3pPr marL="914400" indent="0">
              <a:buNone/>
              <a:defRPr/>
            </a:lvl3pPr>
            <a:lvl4pPr marL="1371600" indent="0">
              <a:buNone/>
              <a:defRPr/>
            </a:lvl4pPr>
            <a:lvl5pPr marL="1828800" indent="0">
              <a:buNone/>
              <a:defRPr/>
            </a:lvl5pPr>
          </a:lstStyle>
          <a:p>
            <a:pPr lvl="0"/>
            <a:r>
              <a:rPr lang="en-US"/>
              <a:t>Add text here</a:t>
            </a:r>
          </a:p>
        </p:txBody>
      </p:sp>
      <p:sp>
        <p:nvSpPr>
          <p:cNvPr id="14" name="Text Placeholder 9">
            <a:extLst>
              <a:ext uri="{FF2B5EF4-FFF2-40B4-BE49-F238E27FC236}">
                <a16:creationId xmlns:a16="http://schemas.microsoft.com/office/drawing/2014/main" id="{D79E692B-5B0D-1A20-90E6-6E364FBB4ED0}"/>
              </a:ext>
            </a:extLst>
          </p:cNvPr>
          <p:cNvSpPr>
            <a:spLocks noGrp="1"/>
          </p:cNvSpPr>
          <p:nvPr>
            <p:ph type="body" sz="quarter" idx="19" hasCustomPrompt="1"/>
          </p:nvPr>
        </p:nvSpPr>
        <p:spPr>
          <a:xfrm>
            <a:off x="8971447" y="2608801"/>
            <a:ext cx="1984267" cy="365125"/>
          </a:xfrm>
        </p:spPr>
        <p:txBody>
          <a:bodyPr>
            <a:normAutofit/>
          </a:bodyPr>
          <a:lstStyle>
            <a:lvl1pPr marL="0" indent="0" algn="ctr">
              <a:lnSpc>
                <a:spcPct val="100000"/>
              </a:lnSpc>
              <a:buNone/>
              <a:defRPr sz="1600" b="0"/>
            </a:lvl1pPr>
            <a:lvl2pPr marL="457200" indent="0">
              <a:buNone/>
              <a:defRPr/>
            </a:lvl2pPr>
            <a:lvl3pPr marL="914400" indent="0">
              <a:buNone/>
              <a:defRPr/>
            </a:lvl3pPr>
            <a:lvl4pPr marL="1371600" indent="0">
              <a:buNone/>
              <a:defRPr/>
            </a:lvl4pPr>
            <a:lvl5pPr marL="1828800" indent="0">
              <a:buNone/>
              <a:defRPr/>
            </a:lvl5pPr>
          </a:lstStyle>
          <a:p>
            <a:pPr lvl="0"/>
            <a:r>
              <a:rPr lang="en-US"/>
              <a:t>Add text here</a:t>
            </a:r>
          </a:p>
        </p:txBody>
      </p:sp>
      <p:sp>
        <p:nvSpPr>
          <p:cNvPr id="7" name="Footer Placeholder 4">
            <a:extLst>
              <a:ext uri="{FF2B5EF4-FFF2-40B4-BE49-F238E27FC236}">
                <a16:creationId xmlns:a16="http://schemas.microsoft.com/office/drawing/2014/main" id="{CC2AD9E8-14E8-2D94-11D7-64806DB72E56}"/>
              </a:ext>
            </a:extLst>
          </p:cNvPr>
          <p:cNvSpPr>
            <a:spLocks noGrp="1"/>
          </p:cNvSpPr>
          <p:nvPr>
            <p:ph type="ftr" sz="quarter" idx="11"/>
          </p:nvPr>
        </p:nvSpPr>
        <p:spPr>
          <a:xfrm>
            <a:off x="767865" y="6183501"/>
            <a:ext cx="3161040" cy="365125"/>
          </a:xfrm>
        </p:spPr>
        <p:txBody>
          <a:bodyPr/>
          <a:lstStyle>
            <a:lvl1pPr algn="l">
              <a:defRPr sz="1000" cap="all" baseline="0"/>
            </a:lvl1pPr>
          </a:lstStyle>
          <a:p>
            <a:r>
              <a:rPr lang="en-US"/>
              <a:t>Add footer here</a:t>
            </a:r>
          </a:p>
        </p:txBody>
      </p:sp>
      <p:sp>
        <p:nvSpPr>
          <p:cNvPr id="8" name="Slide Number Placeholder 5">
            <a:extLst>
              <a:ext uri="{FF2B5EF4-FFF2-40B4-BE49-F238E27FC236}">
                <a16:creationId xmlns:a16="http://schemas.microsoft.com/office/drawing/2014/main" id="{6A722167-2F12-D034-503E-17517FE09CED}"/>
              </a:ext>
            </a:extLst>
          </p:cNvPr>
          <p:cNvSpPr>
            <a:spLocks noGrp="1"/>
          </p:cNvSpPr>
          <p:nvPr>
            <p:ph type="sldNum" sz="quarter" idx="12"/>
          </p:nvPr>
        </p:nvSpPr>
        <p:spPr>
          <a:xfrm>
            <a:off x="8767469" y="6183501"/>
            <a:ext cx="2593316" cy="365125"/>
          </a:xfrm>
        </p:spPr>
        <p:txBody>
          <a:bodyPr lIns="0" tIns="0" rIns="0"/>
          <a:lstStyle>
            <a:lvl1pPr>
              <a:defRPr sz="1000" cap="all" baseline="0"/>
            </a:lvl1pPr>
          </a:lstStyle>
          <a:p>
            <a:r>
              <a:rPr lang="en-US"/>
              <a:t>Page 0</a:t>
            </a:r>
            <a:fld id="{F4D6F5BC-20F0-430F-85EA-3DE30F119EFB}" type="slidenum">
              <a:rPr lang="en-US" smtClean="0"/>
              <a:pPr/>
              <a:t>‹#›</a:t>
            </a:fld>
            <a:endParaRPr lang="en-US"/>
          </a:p>
        </p:txBody>
      </p:sp>
    </p:spTree>
    <p:extLst>
      <p:ext uri="{BB962C8B-B14F-4D97-AF65-F5344CB8AC3E}">
        <p14:creationId xmlns:p14="http://schemas.microsoft.com/office/powerpoint/2010/main" val="31397948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4F2E5F8C-6D58-8F32-B51F-0C3D8A3488C8}"/>
              </a:ext>
              <a:ext uri="{C183D7F6-B498-43B3-948B-1728B52AA6E4}">
                <adec:decorative xmlns:adec="http://schemas.microsoft.com/office/drawing/2017/decorative" val="1"/>
              </a:ext>
            </a:extLst>
          </p:cNvPr>
          <p:cNvSpPr/>
          <p:nvPr userDrawn="1"/>
        </p:nvSpPr>
        <p:spPr>
          <a:xfrm>
            <a:off x="4253739" y="0"/>
            <a:ext cx="7938261" cy="6858000"/>
          </a:xfrm>
          <a:prstGeom prst="rect">
            <a:avLst/>
          </a:prstGeom>
          <a:solidFill>
            <a:srgbClr val="FFFFFF">
              <a:alpha val="89804"/>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CFEF6AE-149E-CEA7-AE00-D115EB23463B}"/>
              </a:ext>
            </a:extLst>
          </p:cNvPr>
          <p:cNvSpPr>
            <a:spLocks noGrp="1"/>
          </p:cNvSpPr>
          <p:nvPr>
            <p:ph type="ctrTitle" hasCustomPrompt="1"/>
          </p:nvPr>
        </p:nvSpPr>
        <p:spPr>
          <a:xfrm>
            <a:off x="757817" y="269182"/>
            <a:ext cx="3362008" cy="1196426"/>
          </a:xfrm>
        </p:spPr>
        <p:txBody>
          <a:bodyPr anchor="b">
            <a:normAutofit/>
          </a:bodyPr>
          <a:lstStyle>
            <a:lvl1pPr algn="l">
              <a:lnSpc>
                <a:spcPct val="90000"/>
              </a:lnSpc>
              <a:defRPr sz="3200" b="1" cap="all" baseline="0"/>
            </a:lvl1pPr>
          </a:lstStyle>
          <a:p>
            <a:r>
              <a:rPr lang="en-US"/>
              <a:t>Add Title here</a:t>
            </a:r>
          </a:p>
        </p:txBody>
      </p:sp>
      <p:sp>
        <p:nvSpPr>
          <p:cNvPr id="10" name="Text Placeholder 9">
            <a:extLst>
              <a:ext uri="{FF2B5EF4-FFF2-40B4-BE49-F238E27FC236}">
                <a16:creationId xmlns:a16="http://schemas.microsoft.com/office/drawing/2014/main" id="{0B04BD1D-781E-E27B-949C-49484EB07480}"/>
              </a:ext>
            </a:extLst>
          </p:cNvPr>
          <p:cNvSpPr>
            <a:spLocks noGrp="1"/>
          </p:cNvSpPr>
          <p:nvPr>
            <p:ph type="body" sz="quarter" idx="13" hasCustomPrompt="1"/>
          </p:nvPr>
        </p:nvSpPr>
        <p:spPr>
          <a:xfrm>
            <a:off x="757816" y="2100107"/>
            <a:ext cx="2899443" cy="3072280"/>
          </a:xfrm>
        </p:spPr>
        <p:txBody>
          <a:bodyPr>
            <a:normAutofit/>
          </a:bodyPr>
          <a:lstStyle>
            <a:lvl1pPr marL="0" indent="0">
              <a:lnSpc>
                <a:spcPct val="150000"/>
              </a:lnSpc>
              <a:buNone/>
              <a:defRPr sz="1600"/>
            </a:lvl1pPr>
            <a:lvl2pPr marL="457200" indent="0">
              <a:buNone/>
              <a:defRPr/>
            </a:lvl2pPr>
            <a:lvl3pPr marL="914400" indent="0">
              <a:buNone/>
              <a:defRPr/>
            </a:lvl3pPr>
            <a:lvl4pPr marL="1371600" indent="0">
              <a:buNone/>
              <a:defRPr/>
            </a:lvl4pPr>
            <a:lvl5pPr marL="1828800" indent="0">
              <a:buNone/>
              <a:defRPr/>
            </a:lvl5pPr>
          </a:lstStyle>
          <a:p>
            <a:pPr lvl="0"/>
            <a:r>
              <a:rPr lang="en-US"/>
              <a:t>Add text here</a:t>
            </a:r>
          </a:p>
        </p:txBody>
      </p:sp>
      <p:cxnSp>
        <p:nvCxnSpPr>
          <p:cNvPr id="13" name="Straight Connector 12">
            <a:extLst>
              <a:ext uri="{FF2B5EF4-FFF2-40B4-BE49-F238E27FC236}">
                <a16:creationId xmlns:a16="http://schemas.microsoft.com/office/drawing/2014/main" id="{CE266693-B86C-0A7F-4122-5AFA5028696B}"/>
              </a:ext>
              <a:ext uri="{C183D7F6-B498-43B3-948B-1728B52AA6E4}">
                <adec:decorative xmlns:adec="http://schemas.microsoft.com/office/drawing/2017/decorative" val="1"/>
              </a:ext>
            </a:extLst>
          </p:cNvPr>
          <p:cNvCxnSpPr>
            <a:cxnSpLocks/>
          </p:cNvCxnSpPr>
          <p:nvPr userDrawn="1"/>
        </p:nvCxnSpPr>
        <p:spPr>
          <a:xfrm flipH="1">
            <a:off x="853219" y="1802953"/>
            <a:ext cx="1253208" cy="0"/>
          </a:xfrm>
          <a:prstGeom prst="line">
            <a:avLst/>
          </a:prstGeom>
          <a:ln w="76200">
            <a:solidFill>
              <a:schemeClr val="accent2">
                <a:alpha val="50000"/>
              </a:schemeClr>
            </a:solidFill>
          </a:ln>
        </p:spPr>
        <p:style>
          <a:lnRef idx="1">
            <a:schemeClr val="accent1"/>
          </a:lnRef>
          <a:fillRef idx="0">
            <a:schemeClr val="accent1"/>
          </a:fillRef>
          <a:effectRef idx="0">
            <a:schemeClr val="accent1"/>
          </a:effectRef>
          <a:fontRef idx="minor">
            <a:schemeClr val="tx1"/>
          </a:fontRef>
        </p:style>
      </p:cxnSp>
      <p:sp>
        <p:nvSpPr>
          <p:cNvPr id="21" name="Oval 20">
            <a:extLst>
              <a:ext uri="{FF2B5EF4-FFF2-40B4-BE49-F238E27FC236}">
                <a16:creationId xmlns:a16="http://schemas.microsoft.com/office/drawing/2014/main" id="{BB38A35A-0479-9C12-5A6F-E459151CA6F7}"/>
              </a:ext>
              <a:ext uri="{C183D7F6-B498-43B3-948B-1728B52AA6E4}">
                <adec:decorative xmlns:adec="http://schemas.microsoft.com/office/drawing/2017/decorative" val="1"/>
              </a:ext>
            </a:extLst>
          </p:cNvPr>
          <p:cNvSpPr/>
          <p:nvPr userDrawn="1"/>
        </p:nvSpPr>
        <p:spPr>
          <a:xfrm>
            <a:off x="5193485" y="873373"/>
            <a:ext cx="1463040" cy="1463040"/>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Picture Placeholder 27">
            <a:extLst>
              <a:ext uri="{FF2B5EF4-FFF2-40B4-BE49-F238E27FC236}">
                <a16:creationId xmlns:a16="http://schemas.microsoft.com/office/drawing/2014/main" id="{A36BCCE0-8E96-CFD7-773F-6DD349533190}"/>
              </a:ext>
            </a:extLst>
          </p:cNvPr>
          <p:cNvSpPr>
            <a:spLocks noGrp="1"/>
          </p:cNvSpPr>
          <p:nvPr>
            <p:ph type="pic" sz="quarter" idx="20"/>
          </p:nvPr>
        </p:nvSpPr>
        <p:spPr>
          <a:xfrm>
            <a:off x="5559245" y="1239133"/>
            <a:ext cx="731520" cy="731520"/>
          </a:xfrm>
        </p:spPr>
        <p:txBody>
          <a:bodyPr anchor="ctr">
            <a:normAutofit/>
          </a:bodyPr>
          <a:lstStyle>
            <a:lvl1pPr marL="0" indent="0" algn="ctr">
              <a:buNone/>
              <a:defRPr sz="1100">
                <a:solidFill>
                  <a:schemeClr val="tx1"/>
                </a:solidFill>
              </a:defRPr>
            </a:lvl1pPr>
          </a:lstStyle>
          <a:p>
            <a:endParaRPr lang="en-US"/>
          </a:p>
        </p:txBody>
      </p:sp>
      <p:sp>
        <p:nvSpPr>
          <p:cNvPr id="5" name="Text Placeholder 9">
            <a:extLst>
              <a:ext uri="{FF2B5EF4-FFF2-40B4-BE49-F238E27FC236}">
                <a16:creationId xmlns:a16="http://schemas.microsoft.com/office/drawing/2014/main" id="{1F1B55E6-D30C-94A2-74A3-7753E4C42B8D}"/>
              </a:ext>
            </a:extLst>
          </p:cNvPr>
          <p:cNvSpPr>
            <a:spLocks noGrp="1"/>
          </p:cNvSpPr>
          <p:nvPr>
            <p:ph type="body" sz="quarter" idx="14" hasCustomPrompt="1"/>
          </p:nvPr>
        </p:nvSpPr>
        <p:spPr>
          <a:xfrm>
            <a:off x="5106617" y="2504151"/>
            <a:ext cx="1636776" cy="821854"/>
          </a:xfrm>
        </p:spPr>
        <p:txBody>
          <a:bodyPr anchor="t">
            <a:normAutofit/>
          </a:bodyPr>
          <a:lstStyle>
            <a:lvl1pPr marL="0" indent="0" algn="ctr">
              <a:lnSpc>
                <a:spcPct val="100000"/>
              </a:lnSpc>
              <a:spcBef>
                <a:spcPts val="0"/>
              </a:spcBef>
              <a:buNone/>
              <a:defRPr sz="1600" cap="all" baseline="0">
                <a:solidFill>
                  <a:schemeClr val="tx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t>Add text here</a:t>
            </a:r>
          </a:p>
        </p:txBody>
      </p:sp>
      <p:sp>
        <p:nvSpPr>
          <p:cNvPr id="22" name="Oval 21">
            <a:extLst>
              <a:ext uri="{FF2B5EF4-FFF2-40B4-BE49-F238E27FC236}">
                <a16:creationId xmlns:a16="http://schemas.microsoft.com/office/drawing/2014/main" id="{3312D6E0-52A8-9730-81A1-85A486A1FB89}"/>
              </a:ext>
              <a:ext uri="{C183D7F6-B498-43B3-948B-1728B52AA6E4}">
                <adec:decorative xmlns:adec="http://schemas.microsoft.com/office/drawing/2017/decorative" val="1"/>
              </a:ext>
            </a:extLst>
          </p:cNvPr>
          <p:cNvSpPr/>
          <p:nvPr userDrawn="1"/>
        </p:nvSpPr>
        <p:spPr>
          <a:xfrm>
            <a:off x="7502181" y="873373"/>
            <a:ext cx="1463040" cy="1463040"/>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Picture Placeholder 27">
            <a:extLst>
              <a:ext uri="{FF2B5EF4-FFF2-40B4-BE49-F238E27FC236}">
                <a16:creationId xmlns:a16="http://schemas.microsoft.com/office/drawing/2014/main" id="{DDE02828-F855-FC8F-BE08-3709165F9334}"/>
              </a:ext>
            </a:extLst>
          </p:cNvPr>
          <p:cNvSpPr>
            <a:spLocks noGrp="1"/>
          </p:cNvSpPr>
          <p:nvPr>
            <p:ph type="pic" sz="quarter" idx="21"/>
          </p:nvPr>
        </p:nvSpPr>
        <p:spPr>
          <a:xfrm>
            <a:off x="7867941" y="1239133"/>
            <a:ext cx="731520" cy="731520"/>
          </a:xfrm>
        </p:spPr>
        <p:txBody>
          <a:bodyPr anchor="ctr">
            <a:normAutofit/>
          </a:bodyPr>
          <a:lstStyle>
            <a:lvl1pPr marL="0" indent="0" algn="ctr">
              <a:buNone/>
              <a:defRPr sz="1100">
                <a:solidFill>
                  <a:schemeClr val="tx1"/>
                </a:solidFill>
              </a:defRPr>
            </a:lvl1pPr>
          </a:lstStyle>
          <a:p>
            <a:endParaRPr lang="en-US"/>
          </a:p>
        </p:txBody>
      </p:sp>
      <p:sp>
        <p:nvSpPr>
          <p:cNvPr id="11" name="Text Placeholder 9">
            <a:extLst>
              <a:ext uri="{FF2B5EF4-FFF2-40B4-BE49-F238E27FC236}">
                <a16:creationId xmlns:a16="http://schemas.microsoft.com/office/drawing/2014/main" id="{B27154A6-5E2E-B227-1A26-0180BD37901A}"/>
              </a:ext>
            </a:extLst>
          </p:cNvPr>
          <p:cNvSpPr>
            <a:spLocks noGrp="1"/>
          </p:cNvSpPr>
          <p:nvPr>
            <p:ph type="body" sz="quarter" idx="15" hasCustomPrompt="1"/>
          </p:nvPr>
        </p:nvSpPr>
        <p:spPr>
          <a:xfrm>
            <a:off x="7415313" y="2504151"/>
            <a:ext cx="1636776" cy="821854"/>
          </a:xfrm>
        </p:spPr>
        <p:txBody>
          <a:bodyPr anchor="t">
            <a:normAutofit/>
          </a:bodyPr>
          <a:lstStyle>
            <a:lvl1pPr marL="0" indent="0" algn="ctr">
              <a:lnSpc>
                <a:spcPct val="100000"/>
              </a:lnSpc>
              <a:spcBef>
                <a:spcPts val="0"/>
              </a:spcBef>
              <a:buNone/>
              <a:defRPr sz="1600" cap="all" baseline="0">
                <a:solidFill>
                  <a:schemeClr val="tx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t>Add text here</a:t>
            </a:r>
          </a:p>
        </p:txBody>
      </p:sp>
      <p:sp>
        <p:nvSpPr>
          <p:cNvPr id="23" name="Oval 22">
            <a:extLst>
              <a:ext uri="{FF2B5EF4-FFF2-40B4-BE49-F238E27FC236}">
                <a16:creationId xmlns:a16="http://schemas.microsoft.com/office/drawing/2014/main" id="{05C45418-A5D9-CF6D-A126-CFC582205161}"/>
              </a:ext>
              <a:ext uri="{C183D7F6-B498-43B3-948B-1728B52AA6E4}">
                <adec:decorative xmlns:adec="http://schemas.microsoft.com/office/drawing/2017/decorative" val="1"/>
              </a:ext>
            </a:extLst>
          </p:cNvPr>
          <p:cNvSpPr/>
          <p:nvPr userDrawn="1"/>
        </p:nvSpPr>
        <p:spPr>
          <a:xfrm>
            <a:off x="9810877" y="873373"/>
            <a:ext cx="1463040" cy="1463040"/>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Picture Placeholder 27">
            <a:extLst>
              <a:ext uri="{FF2B5EF4-FFF2-40B4-BE49-F238E27FC236}">
                <a16:creationId xmlns:a16="http://schemas.microsoft.com/office/drawing/2014/main" id="{C9960172-8670-373D-A621-80693CE45A8F}"/>
              </a:ext>
            </a:extLst>
          </p:cNvPr>
          <p:cNvSpPr>
            <a:spLocks noGrp="1"/>
          </p:cNvSpPr>
          <p:nvPr>
            <p:ph type="pic" sz="quarter" idx="22"/>
          </p:nvPr>
        </p:nvSpPr>
        <p:spPr>
          <a:xfrm>
            <a:off x="10176637" y="1239133"/>
            <a:ext cx="731520" cy="731520"/>
          </a:xfrm>
        </p:spPr>
        <p:txBody>
          <a:bodyPr anchor="ctr">
            <a:normAutofit/>
          </a:bodyPr>
          <a:lstStyle>
            <a:lvl1pPr marL="0" indent="0" algn="ctr">
              <a:buNone/>
              <a:defRPr sz="1100">
                <a:solidFill>
                  <a:schemeClr val="tx1"/>
                </a:solidFill>
              </a:defRPr>
            </a:lvl1pPr>
          </a:lstStyle>
          <a:p>
            <a:endParaRPr lang="en-US"/>
          </a:p>
        </p:txBody>
      </p:sp>
      <p:sp>
        <p:nvSpPr>
          <p:cNvPr id="17" name="Text Placeholder 9">
            <a:extLst>
              <a:ext uri="{FF2B5EF4-FFF2-40B4-BE49-F238E27FC236}">
                <a16:creationId xmlns:a16="http://schemas.microsoft.com/office/drawing/2014/main" id="{864550A4-3E55-BC7E-8E76-D618452D34EB}"/>
              </a:ext>
            </a:extLst>
          </p:cNvPr>
          <p:cNvSpPr>
            <a:spLocks noGrp="1"/>
          </p:cNvSpPr>
          <p:nvPr>
            <p:ph type="body" sz="quarter" idx="16" hasCustomPrompt="1"/>
          </p:nvPr>
        </p:nvSpPr>
        <p:spPr>
          <a:xfrm>
            <a:off x="9724009" y="2504151"/>
            <a:ext cx="1636776" cy="821854"/>
          </a:xfrm>
        </p:spPr>
        <p:txBody>
          <a:bodyPr anchor="t">
            <a:normAutofit/>
          </a:bodyPr>
          <a:lstStyle>
            <a:lvl1pPr marL="0" indent="0" algn="ctr">
              <a:lnSpc>
                <a:spcPct val="100000"/>
              </a:lnSpc>
              <a:spcBef>
                <a:spcPts val="0"/>
              </a:spcBef>
              <a:buNone/>
              <a:defRPr sz="1600" cap="all" baseline="0">
                <a:solidFill>
                  <a:schemeClr val="tx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t>Add text here</a:t>
            </a:r>
          </a:p>
        </p:txBody>
      </p:sp>
      <p:sp>
        <p:nvSpPr>
          <p:cNvPr id="24" name="Oval 23">
            <a:extLst>
              <a:ext uri="{FF2B5EF4-FFF2-40B4-BE49-F238E27FC236}">
                <a16:creationId xmlns:a16="http://schemas.microsoft.com/office/drawing/2014/main" id="{DC3DC7D4-9A01-6517-BBA3-25985ED39F3E}"/>
              </a:ext>
              <a:ext uri="{C183D7F6-B498-43B3-948B-1728B52AA6E4}">
                <adec:decorative xmlns:adec="http://schemas.microsoft.com/office/drawing/2017/decorative" val="1"/>
              </a:ext>
            </a:extLst>
          </p:cNvPr>
          <p:cNvSpPr/>
          <p:nvPr userDrawn="1"/>
        </p:nvSpPr>
        <p:spPr>
          <a:xfrm>
            <a:off x="5193485" y="3507830"/>
            <a:ext cx="1463040" cy="1463040"/>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Picture Placeholder 27">
            <a:extLst>
              <a:ext uri="{FF2B5EF4-FFF2-40B4-BE49-F238E27FC236}">
                <a16:creationId xmlns:a16="http://schemas.microsoft.com/office/drawing/2014/main" id="{8B660B9C-1FDD-B66C-4771-6927C706C114}"/>
              </a:ext>
            </a:extLst>
          </p:cNvPr>
          <p:cNvSpPr>
            <a:spLocks noGrp="1"/>
          </p:cNvSpPr>
          <p:nvPr>
            <p:ph type="pic" sz="quarter" idx="23"/>
          </p:nvPr>
        </p:nvSpPr>
        <p:spPr>
          <a:xfrm>
            <a:off x="5559245" y="3895767"/>
            <a:ext cx="731520" cy="731520"/>
          </a:xfrm>
        </p:spPr>
        <p:txBody>
          <a:bodyPr anchor="ctr">
            <a:normAutofit/>
          </a:bodyPr>
          <a:lstStyle>
            <a:lvl1pPr marL="0" indent="0" algn="ctr">
              <a:buNone/>
              <a:defRPr sz="1100">
                <a:solidFill>
                  <a:schemeClr val="tx1"/>
                </a:solidFill>
              </a:defRPr>
            </a:lvl1pPr>
          </a:lstStyle>
          <a:p>
            <a:endParaRPr lang="en-US"/>
          </a:p>
        </p:txBody>
      </p:sp>
      <p:sp>
        <p:nvSpPr>
          <p:cNvPr id="18" name="Text Placeholder 9">
            <a:extLst>
              <a:ext uri="{FF2B5EF4-FFF2-40B4-BE49-F238E27FC236}">
                <a16:creationId xmlns:a16="http://schemas.microsoft.com/office/drawing/2014/main" id="{5CEDB5D2-20DC-E42D-81A3-DD675DB5DAC1}"/>
              </a:ext>
            </a:extLst>
          </p:cNvPr>
          <p:cNvSpPr>
            <a:spLocks noGrp="1"/>
          </p:cNvSpPr>
          <p:nvPr>
            <p:ph type="body" sz="quarter" idx="17" hasCustomPrompt="1"/>
          </p:nvPr>
        </p:nvSpPr>
        <p:spPr>
          <a:xfrm>
            <a:off x="5106617" y="5112564"/>
            <a:ext cx="1636776" cy="821854"/>
          </a:xfrm>
        </p:spPr>
        <p:txBody>
          <a:bodyPr anchor="t">
            <a:normAutofit/>
          </a:bodyPr>
          <a:lstStyle>
            <a:lvl1pPr marL="0" indent="0" algn="ctr">
              <a:lnSpc>
                <a:spcPct val="100000"/>
              </a:lnSpc>
              <a:spcBef>
                <a:spcPts val="0"/>
              </a:spcBef>
              <a:buNone/>
              <a:defRPr sz="1600" cap="all" baseline="0">
                <a:solidFill>
                  <a:schemeClr val="tx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t>Add text here</a:t>
            </a:r>
          </a:p>
        </p:txBody>
      </p:sp>
      <p:sp>
        <p:nvSpPr>
          <p:cNvPr id="25" name="Oval 24">
            <a:extLst>
              <a:ext uri="{FF2B5EF4-FFF2-40B4-BE49-F238E27FC236}">
                <a16:creationId xmlns:a16="http://schemas.microsoft.com/office/drawing/2014/main" id="{E6E0A5FF-B1AF-63A9-AB13-9C59EC05FD43}"/>
              </a:ext>
              <a:ext uri="{C183D7F6-B498-43B3-948B-1728B52AA6E4}">
                <adec:decorative xmlns:adec="http://schemas.microsoft.com/office/drawing/2017/decorative" val="1"/>
              </a:ext>
            </a:extLst>
          </p:cNvPr>
          <p:cNvSpPr/>
          <p:nvPr userDrawn="1"/>
        </p:nvSpPr>
        <p:spPr>
          <a:xfrm>
            <a:off x="7502181" y="3507830"/>
            <a:ext cx="1463040" cy="1463040"/>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Picture Placeholder 27">
            <a:extLst>
              <a:ext uri="{FF2B5EF4-FFF2-40B4-BE49-F238E27FC236}">
                <a16:creationId xmlns:a16="http://schemas.microsoft.com/office/drawing/2014/main" id="{CE1131E2-6ABA-CCF9-F1A8-115DB733B6EE}"/>
              </a:ext>
            </a:extLst>
          </p:cNvPr>
          <p:cNvSpPr>
            <a:spLocks noGrp="1"/>
          </p:cNvSpPr>
          <p:nvPr>
            <p:ph type="pic" sz="quarter" idx="24"/>
          </p:nvPr>
        </p:nvSpPr>
        <p:spPr>
          <a:xfrm>
            <a:off x="7867941" y="3895767"/>
            <a:ext cx="731520" cy="731520"/>
          </a:xfrm>
        </p:spPr>
        <p:txBody>
          <a:bodyPr anchor="ctr">
            <a:normAutofit/>
          </a:bodyPr>
          <a:lstStyle>
            <a:lvl1pPr marL="0" indent="0" algn="ctr">
              <a:buNone/>
              <a:defRPr sz="1100">
                <a:solidFill>
                  <a:schemeClr val="tx1"/>
                </a:solidFill>
              </a:defRPr>
            </a:lvl1pPr>
          </a:lstStyle>
          <a:p>
            <a:endParaRPr lang="en-US"/>
          </a:p>
        </p:txBody>
      </p:sp>
      <p:sp>
        <p:nvSpPr>
          <p:cNvPr id="19" name="Text Placeholder 9">
            <a:extLst>
              <a:ext uri="{FF2B5EF4-FFF2-40B4-BE49-F238E27FC236}">
                <a16:creationId xmlns:a16="http://schemas.microsoft.com/office/drawing/2014/main" id="{11333C39-8C83-07F1-DB19-333B85C4D556}"/>
              </a:ext>
            </a:extLst>
          </p:cNvPr>
          <p:cNvSpPr>
            <a:spLocks noGrp="1"/>
          </p:cNvSpPr>
          <p:nvPr>
            <p:ph type="body" sz="quarter" idx="18" hasCustomPrompt="1"/>
          </p:nvPr>
        </p:nvSpPr>
        <p:spPr>
          <a:xfrm>
            <a:off x="7415313" y="5122612"/>
            <a:ext cx="1636776" cy="821854"/>
          </a:xfrm>
        </p:spPr>
        <p:txBody>
          <a:bodyPr anchor="t">
            <a:normAutofit/>
          </a:bodyPr>
          <a:lstStyle>
            <a:lvl1pPr marL="0" indent="0" algn="ctr">
              <a:lnSpc>
                <a:spcPct val="100000"/>
              </a:lnSpc>
              <a:spcBef>
                <a:spcPts val="0"/>
              </a:spcBef>
              <a:buNone/>
              <a:defRPr sz="1600" cap="all" baseline="0">
                <a:solidFill>
                  <a:schemeClr val="tx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t>Add text here</a:t>
            </a:r>
          </a:p>
        </p:txBody>
      </p:sp>
      <p:sp>
        <p:nvSpPr>
          <p:cNvPr id="26" name="Oval 25">
            <a:extLst>
              <a:ext uri="{FF2B5EF4-FFF2-40B4-BE49-F238E27FC236}">
                <a16:creationId xmlns:a16="http://schemas.microsoft.com/office/drawing/2014/main" id="{B65DEC11-1F32-4EAC-3FA0-360A3FEBE14B}"/>
              </a:ext>
              <a:ext uri="{C183D7F6-B498-43B3-948B-1728B52AA6E4}">
                <adec:decorative xmlns:adec="http://schemas.microsoft.com/office/drawing/2017/decorative" val="1"/>
              </a:ext>
            </a:extLst>
          </p:cNvPr>
          <p:cNvSpPr/>
          <p:nvPr userDrawn="1"/>
        </p:nvSpPr>
        <p:spPr>
          <a:xfrm>
            <a:off x="9810877" y="3507830"/>
            <a:ext cx="1463040" cy="1463040"/>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Picture Placeholder 27">
            <a:extLst>
              <a:ext uri="{FF2B5EF4-FFF2-40B4-BE49-F238E27FC236}">
                <a16:creationId xmlns:a16="http://schemas.microsoft.com/office/drawing/2014/main" id="{ADD5603E-E24A-E9C5-D35F-A38DC46658F0}"/>
              </a:ext>
            </a:extLst>
          </p:cNvPr>
          <p:cNvSpPr>
            <a:spLocks noGrp="1"/>
          </p:cNvSpPr>
          <p:nvPr>
            <p:ph type="pic" sz="quarter" idx="25"/>
          </p:nvPr>
        </p:nvSpPr>
        <p:spPr>
          <a:xfrm>
            <a:off x="10176637" y="3895767"/>
            <a:ext cx="731520" cy="731520"/>
          </a:xfrm>
        </p:spPr>
        <p:txBody>
          <a:bodyPr anchor="ctr">
            <a:normAutofit/>
          </a:bodyPr>
          <a:lstStyle>
            <a:lvl1pPr marL="0" indent="0" algn="ctr">
              <a:buNone/>
              <a:defRPr sz="1100">
                <a:solidFill>
                  <a:schemeClr val="tx1"/>
                </a:solidFill>
              </a:defRPr>
            </a:lvl1pPr>
          </a:lstStyle>
          <a:p>
            <a:endParaRPr lang="en-US"/>
          </a:p>
        </p:txBody>
      </p:sp>
      <p:sp>
        <p:nvSpPr>
          <p:cNvPr id="20" name="Text Placeholder 9">
            <a:extLst>
              <a:ext uri="{FF2B5EF4-FFF2-40B4-BE49-F238E27FC236}">
                <a16:creationId xmlns:a16="http://schemas.microsoft.com/office/drawing/2014/main" id="{E65FCE6B-F5AD-CA04-8BC6-D677E90648C3}"/>
              </a:ext>
            </a:extLst>
          </p:cNvPr>
          <p:cNvSpPr>
            <a:spLocks noGrp="1"/>
          </p:cNvSpPr>
          <p:nvPr>
            <p:ph type="body" sz="quarter" idx="19" hasCustomPrompt="1"/>
          </p:nvPr>
        </p:nvSpPr>
        <p:spPr>
          <a:xfrm>
            <a:off x="9724009" y="5122612"/>
            <a:ext cx="1636776" cy="821854"/>
          </a:xfrm>
        </p:spPr>
        <p:txBody>
          <a:bodyPr anchor="t">
            <a:normAutofit/>
          </a:bodyPr>
          <a:lstStyle>
            <a:lvl1pPr marL="0" indent="0" algn="ctr">
              <a:lnSpc>
                <a:spcPct val="100000"/>
              </a:lnSpc>
              <a:spcBef>
                <a:spcPts val="0"/>
              </a:spcBef>
              <a:buNone/>
              <a:defRPr sz="1600" cap="all" baseline="0">
                <a:solidFill>
                  <a:schemeClr val="tx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t>Add text here</a:t>
            </a:r>
          </a:p>
        </p:txBody>
      </p:sp>
      <p:sp>
        <p:nvSpPr>
          <p:cNvPr id="7" name="Footer Placeholder 4">
            <a:extLst>
              <a:ext uri="{FF2B5EF4-FFF2-40B4-BE49-F238E27FC236}">
                <a16:creationId xmlns:a16="http://schemas.microsoft.com/office/drawing/2014/main" id="{CC2AD9E8-14E8-2D94-11D7-64806DB72E56}"/>
              </a:ext>
            </a:extLst>
          </p:cNvPr>
          <p:cNvSpPr>
            <a:spLocks noGrp="1"/>
          </p:cNvSpPr>
          <p:nvPr>
            <p:ph type="ftr" sz="quarter" idx="11"/>
          </p:nvPr>
        </p:nvSpPr>
        <p:spPr>
          <a:xfrm>
            <a:off x="767865" y="6183501"/>
            <a:ext cx="3161040" cy="365125"/>
          </a:xfrm>
        </p:spPr>
        <p:txBody>
          <a:bodyPr/>
          <a:lstStyle>
            <a:lvl1pPr algn="l">
              <a:defRPr sz="1000" cap="all" baseline="0"/>
            </a:lvl1pPr>
          </a:lstStyle>
          <a:p>
            <a:r>
              <a:rPr lang="en-US"/>
              <a:t>Add footer here</a:t>
            </a:r>
          </a:p>
        </p:txBody>
      </p:sp>
      <p:sp>
        <p:nvSpPr>
          <p:cNvPr id="8" name="Slide Number Placeholder 5">
            <a:extLst>
              <a:ext uri="{FF2B5EF4-FFF2-40B4-BE49-F238E27FC236}">
                <a16:creationId xmlns:a16="http://schemas.microsoft.com/office/drawing/2014/main" id="{6A722167-2F12-D034-503E-17517FE09CED}"/>
              </a:ext>
            </a:extLst>
          </p:cNvPr>
          <p:cNvSpPr>
            <a:spLocks noGrp="1"/>
          </p:cNvSpPr>
          <p:nvPr>
            <p:ph type="sldNum" sz="quarter" idx="12"/>
          </p:nvPr>
        </p:nvSpPr>
        <p:spPr>
          <a:xfrm>
            <a:off x="8767469" y="6183501"/>
            <a:ext cx="2593316" cy="365125"/>
          </a:xfrm>
        </p:spPr>
        <p:txBody>
          <a:bodyPr lIns="0" tIns="0" rIns="0"/>
          <a:lstStyle>
            <a:lvl1pPr>
              <a:defRPr sz="1000" cap="all" baseline="0">
                <a:solidFill>
                  <a:schemeClr val="tx1"/>
                </a:solidFill>
              </a:defRPr>
            </a:lvl1pPr>
          </a:lstStyle>
          <a:p>
            <a:r>
              <a:rPr lang="en-US"/>
              <a:t>Page 0</a:t>
            </a:r>
            <a:fld id="{F4D6F5BC-20F0-430F-85EA-3DE30F119EFB}" type="slidenum">
              <a:rPr lang="en-US" smtClean="0"/>
              <a:pPr/>
              <a:t>‹#›</a:t>
            </a:fld>
            <a:endParaRPr lang="en-US"/>
          </a:p>
        </p:txBody>
      </p:sp>
    </p:spTree>
    <p:extLst>
      <p:ext uri="{BB962C8B-B14F-4D97-AF65-F5344CB8AC3E}">
        <p14:creationId xmlns:p14="http://schemas.microsoft.com/office/powerpoint/2010/main" val="41731260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EF6AE-149E-CEA7-AE00-D115EB23463B}"/>
              </a:ext>
            </a:extLst>
          </p:cNvPr>
          <p:cNvSpPr>
            <a:spLocks noGrp="1"/>
          </p:cNvSpPr>
          <p:nvPr>
            <p:ph type="ctrTitle" hasCustomPrompt="1"/>
          </p:nvPr>
        </p:nvSpPr>
        <p:spPr>
          <a:xfrm>
            <a:off x="767865" y="440766"/>
            <a:ext cx="10506386" cy="586583"/>
          </a:xfrm>
        </p:spPr>
        <p:txBody>
          <a:bodyPr anchor="b">
            <a:normAutofit/>
          </a:bodyPr>
          <a:lstStyle>
            <a:lvl1pPr algn="l">
              <a:lnSpc>
                <a:spcPct val="75000"/>
              </a:lnSpc>
              <a:defRPr sz="3200" b="1" cap="all" baseline="0"/>
            </a:lvl1pPr>
          </a:lstStyle>
          <a:p>
            <a:r>
              <a:rPr lang="en-US"/>
              <a:t>Add Title </a:t>
            </a:r>
          </a:p>
        </p:txBody>
      </p:sp>
      <p:cxnSp>
        <p:nvCxnSpPr>
          <p:cNvPr id="13" name="Straight Connector 12" descr="Verticle Rule Line" title="Verticle Rule Line">
            <a:extLst>
              <a:ext uri="{FF2B5EF4-FFF2-40B4-BE49-F238E27FC236}">
                <a16:creationId xmlns:a16="http://schemas.microsoft.com/office/drawing/2014/main" id="{CE266693-B86C-0A7F-4122-5AFA5028696B}"/>
              </a:ext>
            </a:extLst>
          </p:cNvPr>
          <p:cNvCxnSpPr>
            <a:cxnSpLocks/>
          </p:cNvCxnSpPr>
          <p:nvPr userDrawn="1"/>
        </p:nvCxnSpPr>
        <p:spPr>
          <a:xfrm flipH="1">
            <a:off x="853219" y="1370880"/>
            <a:ext cx="1253208" cy="0"/>
          </a:xfrm>
          <a:prstGeom prst="line">
            <a:avLst/>
          </a:prstGeom>
          <a:ln w="76200">
            <a:solidFill>
              <a:schemeClr val="accent2">
                <a:alpha val="50000"/>
              </a:schemeClr>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C079171D-B8A1-3D4F-8F0C-145874B4BC9B}"/>
              </a:ext>
            </a:extLst>
          </p:cNvPr>
          <p:cNvSpPr>
            <a:spLocks noGrp="1"/>
          </p:cNvSpPr>
          <p:nvPr>
            <p:ph sz="quarter" idx="15"/>
          </p:nvPr>
        </p:nvSpPr>
        <p:spPr>
          <a:xfrm>
            <a:off x="3008647" y="1497208"/>
            <a:ext cx="8266112" cy="2471891"/>
          </a:xfrm>
        </p:spPr>
        <p:txBody>
          <a:bodyPr/>
          <a:lstStyle>
            <a:lvl1pPr marL="0" indent="0">
              <a:lnSpc>
                <a:spcPct val="150000"/>
              </a:lnSpc>
              <a:buNone/>
              <a:defRPr sz="32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9">
            <a:extLst>
              <a:ext uri="{FF2B5EF4-FFF2-40B4-BE49-F238E27FC236}">
                <a16:creationId xmlns:a16="http://schemas.microsoft.com/office/drawing/2014/main" id="{90BFEB1E-8991-0667-6BDA-AFC8E1A81962}"/>
              </a:ext>
            </a:extLst>
          </p:cNvPr>
          <p:cNvSpPr>
            <a:spLocks noGrp="1"/>
          </p:cNvSpPr>
          <p:nvPr>
            <p:ph type="body" sz="quarter" idx="14" hasCustomPrompt="1"/>
          </p:nvPr>
        </p:nvSpPr>
        <p:spPr>
          <a:xfrm>
            <a:off x="3008647" y="4270548"/>
            <a:ext cx="8265604" cy="1090244"/>
          </a:xfrm>
        </p:spPr>
        <p:txBody>
          <a:bodyPr lIns="137160" tIns="0" rIns="0" bIns="0" numCol="3" spcCol="640080">
            <a:normAutofit/>
          </a:bodyPr>
          <a:lstStyle>
            <a:lvl1pPr marL="182880" indent="-347472">
              <a:lnSpc>
                <a:spcPct val="150000"/>
              </a:lnSpc>
              <a:buFont typeface="Arial" panose="020B0604020202020204" pitchFamily="34" charset="0"/>
              <a:buChar char="•"/>
              <a:defRPr sz="1600" baseline="0"/>
            </a:lvl1pPr>
            <a:lvl2pPr marL="457200" indent="0">
              <a:buNone/>
              <a:defRPr/>
            </a:lvl2pPr>
            <a:lvl3pPr marL="914400" indent="0">
              <a:buNone/>
              <a:defRPr/>
            </a:lvl3pPr>
            <a:lvl4pPr marL="1371600" indent="0">
              <a:buNone/>
              <a:defRPr/>
            </a:lvl4pPr>
            <a:lvl5pPr marL="1828800" indent="0">
              <a:buNone/>
              <a:defRPr/>
            </a:lvl5pPr>
          </a:lstStyle>
          <a:p>
            <a:pPr lvl="0"/>
            <a:r>
              <a:rPr lang="en-US"/>
              <a:t>Add text here</a:t>
            </a:r>
          </a:p>
        </p:txBody>
      </p:sp>
      <p:sp>
        <p:nvSpPr>
          <p:cNvPr id="7" name="Footer Placeholder 4">
            <a:extLst>
              <a:ext uri="{FF2B5EF4-FFF2-40B4-BE49-F238E27FC236}">
                <a16:creationId xmlns:a16="http://schemas.microsoft.com/office/drawing/2014/main" id="{CC2AD9E8-14E8-2D94-11D7-64806DB72E56}"/>
              </a:ext>
            </a:extLst>
          </p:cNvPr>
          <p:cNvSpPr>
            <a:spLocks noGrp="1"/>
          </p:cNvSpPr>
          <p:nvPr>
            <p:ph type="ftr" sz="quarter" idx="11"/>
          </p:nvPr>
        </p:nvSpPr>
        <p:spPr>
          <a:xfrm>
            <a:off x="767865" y="6183501"/>
            <a:ext cx="3161040" cy="365125"/>
          </a:xfrm>
        </p:spPr>
        <p:txBody>
          <a:bodyPr/>
          <a:lstStyle>
            <a:lvl1pPr algn="l">
              <a:defRPr sz="1000" cap="all" baseline="0"/>
            </a:lvl1pPr>
          </a:lstStyle>
          <a:p>
            <a:r>
              <a:rPr lang="en-US"/>
              <a:t>Add footer here</a:t>
            </a:r>
          </a:p>
        </p:txBody>
      </p:sp>
      <p:sp>
        <p:nvSpPr>
          <p:cNvPr id="8" name="Slide Number Placeholder 5">
            <a:extLst>
              <a:ext uri="{FF2B5EF4-FFF2-40B4-BE49-F238E27FC236}">
                <a16:creationId xmlns:a16="http://schemas.microsoft.com/office/drawing/2014/main" id="{6A722167-2F12-D034-503E-17517FE09CED}"/>
              </a:ext>
            </a:extLst>
          </p:cNvPr>
          <p:cNvSpPr>
            <a:spLocks noGrp="1"/>
          </p:cNvSpPr>
          <p:nvPr>
            <p:ph type="sldNum" sz="quarter" idx="12"/>
          </p:nvPr>
        </p:nvSpPr>
        <p:spPr>
          <a:xfrm>
            <a:off x="8767469" y="6183501"/>
            <a:ext cx="2593316" cy="365125"/>
          </a:xfrm>
        </p:spPr>
        <p:txBody>
          <a:bodyPr lIns="0" tIns="0" rIns="0"/>
          <a:lstStyle>
            <a:lvl1pPr>
              <a:defRPr sz="1000" cap="all" baseline="0"/>
            </a:lvl1pPr>
          </a:lstStyle>
          <a:p>
            <a:r>
              <a:rPr lang="en-US"/>
              <a:t>Page 0</a:t>
            </a:r>
            <a:fld id="{F4D6F5BC-20F0-430F-85EA-3DE30F119EFB}" type="slidenum">
              <a:rPr lang="en-US" smtClean="0"/>
              <a:pPr/>
              <a:t>‹#›</a:t>
            </a:fld>
            <a:endParaRPr lang="en-US"/>
          </a:p>
        </p:txBody>
      </p:sp>
    </p:spTree>
    <p:extLst>
      <p:ext uri="{BB962C8B-B14F-4D97-AF65-F5344CB8AC3E}">
        <p14:creationId xmlns:p14="http://schemas.microsoft.com/office/powerpoint/2010/main" val="41443127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ullet lis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EF6AE-149E-CEA7-AE00-D115EB23463B}"/>
              </a:ext>
            </a:extLst>
          </p:cNvPr>
          <p:cNvSpPr>
            <a:spLocks noGrp="1"/>
          </p:cNvSpPr>
          <p:nvPr>
            <p:ph type="ctrTitle" hasCustomPrompt="1"/>
          </p:nvPr>
        </p:nvSpPr>
        <p:spPr>
          <a:xfrm>
            <a:off x="767865" y="214692"/>
            <a:ext cx="3713700" cy="1245980"/>
          </a:xfrm>
        </p:spPr>
        <p:txBody>
          <a:bodyPr anchor="b">
            <a:normAutofit/>
          </a:bodyPr>
          <a:lstStyle>
            <a:lvl1pPr algn="l">
              <a:lnSpc>
                <a:spcPct val="90000"/>
              </a:lnSpc>
              <a:defRPr sz="3200" b="1" cap="all" baseline="0"/>
            </a:lvl1pPr>
          </a:lstStyle>
          <a:p>
            <a:r>
              <a:rPr lang="en-US"/>
              <a:t>Add Title  here</a:t>
            </a:r>
          </a:p>
        </p:txBody>
      </p:sp>
      <p:sp>
        <p:nvSpPr>
          <p:cNvPr id="10" name="Text Placeholder 9">
            <a:extLst>
              <a:ext uri="{FF2B5EF4-FFF2-40B4-BE49-F238E27FC236}">
                <a16:creationId xmlns:a16="http://schemas.microsoft.com/office/drawing/2014/main" id="{0B04BD1D-781E-E27B-949C-49484EB07480}"/>
              </a:ext>
            </a:extLst>
          </p:cNvPr>
          <p:cNvSpPr>
            <a:spLocks noGrp="1"/>
          </p:cNvSpPr>
          <p:nvPr>
            <p:ph type="body" sz="quarter" idx="13" hasCustomPrompt="1"/>
          </p:nvPr>
        </p:nvSpPr>
        <p:spPr>
          <a:xfrm>
            <a:off x="3028743" y="2090054"/>
            <a:ext cx="8034492" cy="4093447"/>
          </a:xfrm>
        </p:spPr>
        <p:txBody>
          <a:bodyPr>
            <a:noAutofit/>
          </a:bodyPr>
          <a:lstStyle>
            <a:lvl1pPr marL="274320" indent="-274320">
              <a:lnSpc>
                <a:spcPct val="120000"/>
              </a:lnSpc>
              <a:spcBef>
                <a:spcPts val="3000"/>
              </a:spcBef>
              <a:buFont typeface="Arial" panose="020B0604020202020204" pitchFamily="34" charset="0"/>
              <a:buChar char="•"/>
              <a:defRPr sz="1600"/>
            </a:lvl1pPr>
            <a:lvl2pPr marL="457200" indent="0">
              <a:buNone/>
              <a:defRPr/>
            </a:lvl2pPr>
            <a:lvl3pPr marL="914400" indent="0">
              <a:buNone/>
              <a:defRPr/>
            </a:lvl3pPr>
            <a:lvl4pPr marL="1371600" indent="0">
              <a:buNone/>
              <a:defRPr/>
            </a:lvl4pPr>
            <a:lvl5pPr marL="1828800" indent="0">
              <a:buNone/>
              <a:defRPr/>
            </a:lvl5pPr>
          </a:lstStyle>
          <a:p>
            <a:pPr lvl="0"/>
            <a:r>
              <a:rPr lang="en-US"/>
              <a:t>Add text here</a:t>
            </a:r>
          </a:p>
        </p:txBody>
      </p:sp>
      <p:cxnSp>
        <p:nvCxnSpPr>
          <p:cNvPr id="13" name="Straight Connector 12" title="Verticle Rule Line">
            <a:extLst>
              <a:ext uri="{FF2B5EF4-FFF2-40B4-BE49-F238E27FC236}">
                <a16:creationId xmlns:a16="http://schemas.microsoft.com/office/drawing/2014/main" id="{CE266693-B86C-0A7F-4122-5AFA5028696B}"/>
              </a:ext>
            </a:extLst>
          </p:cNvPr>
          <p:cNvCxnSpPr>
            <a:cxnSpLocks/>
          </p:cNvCxnSpPr>
          <p:nvPr userDrawn="1"/>
        </p:nvCxnSpPr>
        <p:spPr>
          <a:xfrm flipH="1">
            <a:off x="853219" y="1792905"/>
            <a:ext cx="1253208" cy="0"/>
          </a:xfrm>
          <a:prstGeom prst="line">
            <a:avLst/>
          </a:prstGeom>
          <a:ln w="76200">
            <a:solidFill>
              <a:schemeClr val="accent2">
                <a:alpha val="50000"/>
              </a:schemeClr>
            </a:solidFill>
          </a:ln>
        </p:spPr>
        <p:style>
          <a:lnRef idx="1">
            <a:schemeClr val="accent1"/>
          </a:lnRef>
          <a:fillRef idx="0">
            <a:schemeClr val="accent1"/>
          </a:fillRef>
          <a:effectRef idx="0">
            <a:schemeClr val="accent1"/>
          </a:effectRef>
          <a:fontRef idx="minor">
            <a:schemeClr val="tx1"/>
          </a:fontRef>
        </p:style>
      </p:cxnSp>
      <p:sp>
        <p:nvSpPr>
          <p:cNvPr id="7" name="Footer Placeholder 4">
            <a:extLst>
              <a:ext uri="{FF2B5EF4-FFF2-40B4-BE49-F238E27FC236}">
                <a16:creationId xmlns:a16="http://schemas.microsoft.com/office/drawing/2014/main" id="{CC2AD9E8-14E8-2D94-11D7-64806DB72E56}"/>
              </a:ext>
            </a:extLst>
          </p:cNvPr>
          <p:cNvSpPr>
            <a:spLocks noGrp="1"/>
          </p:cNvSpPr>
          <p:nvPr>
            <p:ph type="ftr" sz="quarter" idx="11"/>
          </p:nvPr>
        </p:nvSpPr>
        <p:spPr>
          <a:xfrm>
            <a:off x="767865" y="6183501"/>
            <a:ext cx="3161040" cy="365125"/>
          </a:xfrm>
        </p:spPr>
        <p:txBody>
          <a:bodyPr/>
          <a:lstStyle>
            <a:lvl1pPr algn="l">
              <a:defRPr sz="1000" cap="all" baseline="0"/>
            </a:lvl1pPr>
          </a:lstStyle>
          <a:p>
            <a:r>
              <a:rPr lang="en-US"/>
              <a:t>Add footer here</a:t>
            </a:r>
          </a:p>
        </p:txBody>
      </p:sp>
      <p:sp>
        <p:nvSpPr>
          <p:cNvPr id="8" name="Slide Number Placeholder 5">
            <a:extLst>
              <a:ext uri="{FF2B5EF4-FFF2-40B4-BE49-F238E27FC236}">
                <a16:creationId xmlns:a16="http://schemas.microsoft.com/office/drawing/2014/main" id="{6A722167-2F12-D034-503E-17517FE09CED}"/>
              </a:ext>
            </a:extLst>
          </p:cNvPr>
          <p:cNvSpPr>
            <a:spLocks noGrp="1"/>
          </p:cNvSpPr>
          <p:nvPr>
            <p:ph type="sldNum" sz="quarter" idx="12"/>
          </p:nvPr>
        </p:nvSpPr>
        <p:spPr>
          <a:xfrm>
            <a:off x="8767469" y="6183501"/>
            <a:ext cx="2593316" cy="365125"/>
          </a:xfrm>
        </p:spPr>
        <p:txBody>
          <a:bodyPr lIns="0" tIns="0" rIns="0"/>
          <a:lstStyle>
            <a:lvl1pPr>
              <a:defRPr sz="1000" cap="all" baseline="0"/>
            </a:lvl1pPr>
          </a:lstStyle>
          <a:p>
            <a:r>
              <a:rPr lang="en-US"/>
              <a:t>Page 0</a:t>
            </a:r>
            <a:fld id="{F4D6F5BC-20F0-430F-85EA-3DE30F119EFB}" type="slidenum">
              <a:rPr lang="en-US" smtClean="0"/>
              <a:pPr/>
              <a:t>‹#›</a:t>
            </a:fld>
            <a:endParaRPr lang="en-US"/>
          </a:p>
        </p:txBody>
      </p:sp>
    </p:spTree>
    <p:extLst>
      <p:ext uri="{BB962C8B-B14F-4D97-AF65-F5344CB8AC3E}">
        <p14:creationId xmlns:p14="http://schemas.microsoft.com/office/powerpoint/2010/main" val="16660559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ustomiz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EF6AE-149E-CEA7-AE00-D115EB23463B}"/>
              </a:ext>
            </a:extLst>
          </p:cNvPr>
          <p:cNvSpPr>
            <a:spLocks noGrp="1"/>
          </p:cNvSpPr>
          <p:nvPr>
            <p:ph type="ctrTitle" hasCustomPrompt="1"/>
          </p:nvPr>
        </p:nvSpPr>
        <p:spPr>
          <a:xfrm>
            <a:off x="767865" y="214692"/>
            <a:ext cx="3713700" cy="1245980"/>
          </a:xfrm>
        </p:spPr>
        <p:txBody>
          <a:bodyPr anchor="b">
            <a:normAutofit/>
          </a:bodyPr>
          <a:lstStyle>
            <a:lvl1pPr algn="l">
              <a:lnSpc>
                <a:spcPct val="90000"/>
              </a:lnSpc>
              <a:defRPr sz="3200" b="1" cap="all" baseline="0"/>
            </a:lvl1pPr>
          </a:lstStyle>
          <a:p>
            <a:r>
              <a:rPr lang="en-US"/>
              <a:t>Add Title  here</a:t>
            </a:r>
          </a:p>
        </p:txBody>
      </p:sp>
      <p:sp>
        <p:nvSpPr>
          <p:cNvPr id="10" name="Text Placeholder 9">
            <a:extLst>
              <a:ext uri="{FF2B5EF4-FFF2-40B4-BE49-F238E27FC236}">
                <a16:creationId xmlns:a16="http://schemas.microsoft.com/office/drawing/2014/main" id="{0B04BD1D-781E-E27B-949C-49484EB07480}"/>
              </a:ext>
            </a:extLst>
          </p:cNvPr>
          <p:cNvSpPr>
            <a:spLocks noGrp="1"/>
          </p:cNvSpPr>
          <p:nvPr>
            <p:ph type="body" sz="quarter" idx="13"/>
          </p:nvPr>
        </p:nvSpPr>
        <p:spPr>
          <a:xfrm>
            <a:off x="6156288" y="2059910"/>
            <a:ext cx="4072934" cy="1125419"/>
          </a:xfrm>
        </p:spPr>
        <p:txBody>
          <a:bodyPr>
            <a:noAutofit/>
          </a:bodyPr>
          <a:lstStyle>
            <a:lvl1pPr marL="0" indent="0">
              <a:lnSpc>
                <a:spcPct val="100000"/>
              </a:lnSpc>
              <a:spcBef>
                <a:spcPts val="3000"/>
              </a:spcBef>
              <a:buFont typeface="Arial" panose="020B0604020202020204" pitchFamily="34" charset="0"/>
              <a:buNone/>
              <a:defRPr sz="2400" u="sng">
                <a:solidFill>
                  <a:schemeClr val="accent3">
                    <a:lumMod val="40000"/>
                    <a:lumOff val="6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endParaRPr lang="en-US"/>
          </a:p>
        </p:txBody>
      </p:sp>
      <p:cxnSp>
        <p:nvCxnSpPr>
          <p:cNvPr id="13" name="Straight Connector 12" title="Verticle Rule Line">
            <a:extLst>
              <a:ext uri="{FF2B5EF4-FFF2-40B4-BE49-F238E27FC236}">
                <a16:creationId xmlns:a16="http://schemas.microsoft.com/office/drawing/2014/main" id="{CE266693-B86C-0A7F-4122-5AFA5028696B}"/>
              </a:ext>
            </a:extLst>
          </p:cNvPr>
          <p:cNvCxnSpPr>
            <a:cxnSpLocks/>
          </p:cNvCxnSpPr>
          <p:nvPr userDrawn="1"/>
        </p:nvCxnSpPr>
        <p:spPr>
          <a:xfrm flipH="1">
            <a:off x="853219" y="1792905"/>
            <a:ext cx="1253208" cy="0"/>
          </a:xfrm>
          <a:prstGeom prst="line">
            <a:avLst/>
          </a:prstGeom>
          <a:ln w="76200">
            <a:solidFill>
              <a:schemeClr val="accent2">
                <a:alpha val="50000"/>
              </a:schemeClr>
            </a:solidFill>
          </a:ln>
        </p:spPr>
        <p:style>
          <a:lnRef idx="1">
            <a:schemeClr val="accent1"/>
          </a:lnRef>
          <a:fillRef idx="0">
            <a:schemeClr val="accent1"/>
          </a:fillRef>
          <a:effectRef idx="0">
            <a:schemeClr val="accent1"/>
          </a:effectRef>
          <a:fontRef idx="minor">
            <a:schemeClr val="tx1"/>
          </a:fontRef>
        </p:style>
      </p:cxnSp>
      <p:sp>
        <p:nvSpPr>
          <p:cNvPr id="7" name="Footer Placeholder 4">
            <a:extLst>
              <a:ext uri="{FF2B5EF4-FFF2-40B4-BE49-F238E27FC236}">
                <a16:creationId xmlns:a16="http://schemas.microsoft.com/office/drawing/2014/main" id="{CC2AD9E8-14E8-2D94-11D7-64806DB72E56}"/>
              </a:ext>
            </a:extLst>
          </p:cNvPr>
          <p:cNvSpPr>
            <a:spLocks noGrp="1"/>
          </p:cNvSpPr>
          <p:nvPr>
            <p:ph type="ftr" sz="quarter" idx="11"/>
          </p:nvPr>
        </p:nvSpPr>
        <p:spPr>
          <a:xfrm>
            <a:off x="767865" y="6183501"/>
            <a:ext cx="3161040" cy="365125"/>
          </a:xfrm>
        </p:spPr>
        <p:txBody>
          <a:bodyPr/>
          <a:lstStyle>
            <a:lvl1pPr algn="l">
              <a:defRPr sz="1000" cap="all" baseline="0"/>
            </a:lvl1pPr>
          </a:lstStyle>
          <a:p>
            <a:r>
              <a:rPr lang="en-US"/>
              <a:t>Add footer here</a:t>
            </a:r>
          </a:p>
        </p:txBody>
      </p:sp>
      <p:sp>
        <p:nvSpPr>
          <p:cNvPr id="8" name="Slide Number Placeholder 5">
            <a:extLst>
              <a:ext uri="{FF2B5EF4-FFF2-40B4-BE49-F238E27FC236}">
                <a16:creationId xmlns:a16="http://schemas.microsoft.com/office/drawing/2014/main" id="{6A722167-2F12-D034-503E-17517FE09CED}"/>
              </a:ext>
            </a:extLst>
          </p:cNvPr>
          <p:cNvSpPr>
            <a:spLocks noGrp="1"/>
          </p:cNvSpPr>
          <p:nvPr>
            <p:ph type="sldNum" sz="quarter" idx="12"/>
          </p:nvPr>
        </p:nvSpPr>
        <p:spPr>
          <a:xfrm>
            <a:off x="8767469" y="6183501"/>
            <a:ext cx="2593316" cy="365125"/>
          </a:xfrm>
        </p:spPr>
        <p:txBody>
          <a:bodyPr lIns="0" tIns="0" rIns="0"/>
          <a:lstStyle>
            <a:lvl1pPr>
              <a:defRPr sz="1000" cap="all" baseline="0"/>
            </a:lvl1pPr>
          </a:lstStyle>
          <a:p>
            <a:r>
              <a:rPr lang="en-US"/>
              <a:t>Page 0</a:t>
            </a:r>
            <a:fld id="{F4D6F5BC-20F0-430F-85EA-3DE30F119EFB}" type="slidenum">
              <a:rPr lang="en-US" smtClean="0"/>
              <a:pPr/>
              <a:t>‹#›</a:t>
            </a:fld>
            <a:endParaRPr lang="en-US"/>
          </a:p>
        </p:txBody>
      </p:sp>
      <p:pic>
        <p:nvPicPr>
          <p:cNvPr id="9" name="Graphic 8" descr="Circle with left arrow with solid fill">
            <a:hlinkClick r:id="rId2"/>
            <a:extLst>
              <a:ext uri="{FF2B5EF4-FFF2-40B4-BE49-F238E27FC236}">
                <a16:creationId xmlns:a16="http://schemas.microsoft.com/office/drawing/2014/main" id="{D888B852-56B6-C839-5CBD-590D6856CFF4}"/>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10800000">
            <a:off x="5192428" y="2103070"/>
            <a:ext cx="830997" cy="830997"/>
          </a:xfrm>
          <a:prstGeom prst="rect">
            <a:avLst/>
          </a:prstGeom>
        </p:spPr>
      </p:pic>
    </p:spTree>
    <p:extLst>
      <p:ext uri="{BB962C8B-B14F-4D97-AF65-F5344CB8AC3E}">
        <p14:creationId xmlns:p14="http://schemas.microsoft.com/office/powerpoint/2010/main" val="23726459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8" name="Footer Placeholder 4">
            <a:extLst>
              <a:ext uri="{FF2B5EF4-FFF2-40B4-BE49-F238E27FC236}">
                <a16:creationId xmlns:a16="http://schemas.microsoft.com/office/drawing/2014/main" id="{2A44999A-DAD5-F853-1F66-4F4611931B3A}"/>
              </a:ext>
            </a:extLst>
          </p:cNvPr>
          <p:cNvSpPr>
            <a:spLocks noGrp="1"/>
          </p:cNvSpPr>
          <p:nvPr>
            <p:ph type="ftr" sz="quarter" idx="11"/>
          </p:nvPr>
        </p:nvSpPr>
        <p:spPr>
          <a:xfrm>
            <a:off x="767865" y="6183501"/>
            <a:ext cx="3161040" cy="365125"/>
          </a:xfrm>
        </p:spPr>
        <p:txBody>
          <a:bodyPr/>
          <a:lstStyle>
            <a:lvl1pPr algn="l">
              <a:defRPr sz="1000" cap="all" baseline="0"/>
            </a:lvl1pPr>
          </a:lstStyle>
          <a:p>
            <a:r>
              <a:rPr lang="en-US"/>
              <a:t>Add footer here</a:t>
            </a:r>
          </a:p>
        </p:txBody>
      </p:sp>
      <p:sp>
        <p:nvSpPr>
          <p:cNvPr id="9" name="Slide Number Placeholder 5">
            <a:extLst>
              <a:ext uri="{FF2B5EF4-FFF2-40B4-BE49-F238E27FC236}">
                <a16:creationId xmlns:a16="http://schemas.microsoft.com/office/drawing/2014/main" id="{A6A5DA8F-E966-3396-E829-59C248D67FBB}"/>
              </a:ext>
            </a:extLst>
          </p:cNvPr>
          <p:cNvSpPr>
            <a:spLocks noGrp="1"/>
          </p:cNvSpPr>
          <p:nvPr>
            <p:ph type="sldNum" sz="quarter" idx="12"/>
          </p:nvPr>
        </p:nvSpPr>
        <p:spPr>
          <a:xfrm>
            <a:off x="8767469" y="6183501"/>
            <a:ext cx="2593316" cy="365125"/>
          </a:xfrm>
        </p:spPr>
        <p:txBody>
          <a:bodyPr lIns="0" tIns="0" rIns="0"/>
          <a:lstStyle>
            <a:lvl1pPr>
              <a:defRPr sz="1000" cap="all" baseline="0"/>
            </a:lvl1pPr>
          </a:lstStyle>
          <a:p>
            <a:r>
              <a:rPr lang="en-US"/>
              <a:t>Page 0</a:t>
            </a:r>
            <a:fld id="{F4D6F5BC-20F0-430F-85EA-3DE30F119EFB}" type="slidenum">
              <a:rPr lang="en-US" smtClean="0"/>
              <a:pPr/>
              <a:t>‹#›</a:t>
            </a:fld>
            <a:endParaRPr lang="en-US"/>
          </a:p>
        </p:txBody>
      </p:sp>
    </p:spTree>
    <p:extLst>
      <p:ext uri="{BB962C8B-B14F-4D97-AF65-F5344CB8AC3E}">
        <p14:creationId xmlns:p14="http://schemas.microsoft.com/office/powerpoint/2010/main" val="29521952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microsoft.com/office/2007/relationships/hdphoto" Target="../media/hdphoto1.wdp"/><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33000">
              <a:schemeClr val="accent5">
                <a:lumMod val="50000"/>
              </a:schemeClr>
            </a:gs>
            <a:gs pos="100000">
              <a:schemeClr val="accent5"/>
            </a:gs>
          </a:gsLst>
          <a:lin ang="18900000" scaled="1"/>
          <a:tileRect/>
        </a:gradFill>
        <a:effectLst/>
      </p:bgPr>
    </p:bg>
    <p:spTree>
      <p:nvGrpSpPr>
        <p:cNvPr id="1" name=""/>
        <p:cNvGrpSpPr/>
        <p:nvPr/>
      </p:nvGrpSpPr>
      <p:grpSpPr>
        <a:xfrm>
          <a:off x="0" y="0"/>
          <a:ext cx="0" cy="0"/>
          <a:chOff x="0" y="0"/>
          <a:chExt cx="0" cy="0"/>
        </a:xfrm>
      </p:grpSpPr>
      <p:pic>
        <p:nvPicPr>
          <p:cNvPr id="7" name="Picture 6" descr="A picture containing colorfulness, purple, magenta, violet&#10;&#10;Description automatically generated">
            <a:extLst>
              <a:ext uri="{FF2B5EF4-FFF2-40B4-BE49-F238E27FC236}">
                <a16:creationId xmlns:a16="http://schemas.microsoft.com/office/drawing/2014/main" id="{21C67B27-3DCB-A612-1630-DEAAA09B8635}"/>
              </a:ext>
            </a:extLst>
          </p:cNvPr>
          <p:cNvPicPr>
            <a:picLocks noChangeAspect="1"/>
          </p:cNvPicPr>
          <p:nvPr userDrawn="1"/>
        </p:nvPicPr>
        <p:blipFill rotWithShape="1">
          <a:blip r:embed="rId11" cstate="screen">
            <a:alphaModFix amt="20000"/>
            <a:extLst>
              <a:ext uri="{BEBA8EAE-BF5A-486C-A8C5-ECC9F3942E4B}">
                <a14:imgProps xmlns:a14="http://schemas.microsoft.com/office/drawing/2010/main">
                  <a14:imgLayer r:embed="rId12">
                    <a14:imgEffect>
                      <a14:colorTemperature colorTemp="4700"/>
                    </a14:imgEffect>
                    <a14:imgEffect>
                      <a14:saturation sat="400000"/>
                    </a14:imgEffect>
                    <a14:imgEffect>
                      <a14:brightnessContrast bright="40000" contrast="40000"/>
                    </a14:imgEffect>
                  </a14:imgLayer>
                </a14:imgProps>
              </a:ext>
              <a:ext uri="{28A0092B-C50C-407E-A947-70E740481C1C}">
                <a14:useLocalDpi xmlns:a14="http://schemas.microsoft.com/office/drawing/2010/main"/>
              </a:ext>
            </a:extLst>
          </a:blip>
          <a:srcRect/>
          <a:stretch/>
        </p:blipFill>
        <p:spPr>
          <a:xfrm>
            <a:off x="1" y="0"/>
            <a:ext cx="12192000" cy="6858000"/>
          </a:xfrm>
          <a:prstGeom prst="rect">
            <a:avLst/>
          </a:prstGeom>
        </p:spPr>
      </p:pic>
      <p:sp>
        <p:nvSpPr>
          <p:cNvPr id="2" name="Title Placeholder 1">
            <a:extLst>
              <a:ext uri="{FF2B5EF4-FFF2-40B4-BE49-F238E27FC236}">
                <a16:creationId xmlns:a16="http://schemas.microsoft.com/office/drawing/2014/main" id="{4FE9871A-9A2C-2E6F-0221-5C00575ED42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0B15982-9619-48E7-255C-DAB69168FED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920CA30-D605-A6EE-40D5-0F18CC14B61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bg1"/>
                </a:solidFill>
              </a:defRPr>
            </a:lvl1pPr>
          </a:lstStyle>
          <a:p>
            <a:fld id="{D7005CC9-ACBC-4F41-893C-06CDEFA85144}" type="datetimeFigureOut">
              <a:rPr lang="en-US" smtClean="0"/>
              <a:pPr/>
              <a:t>11/8/2024</a:t>
            </a:fld>
            <a:endParaRPr lang="en-US"/>
          </a:p>
        </p:txBody>
      </p:sp>
      <p:sp>
        <p:nvSpPr>
          <p:cNvPr id="5" name="Footer Placeholder 4">
            <a:extLst>
              <a:ext uri="{FF2B5EF4-FFF2-40B4-BE49-F238E27FC236}">
                <a16:creationId xmlns:a16="http://schemas.microsoft.com/office/drawing/2014/main" id="{EABEE9BE-1334-B164-BD91-65446700A89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cap="all" baseline="0">
                <a:solidFill>
                  <a:schemeClr val="bg1"/>
                </a:solidFill>
              </a:defRPr>
            </a:lvl1pPr>
          </a:lstStyle>
          <a:p>
            <a:r>
              <a:rPr lang="en-US"/>
              <a:t>Add footer here</a:t>
            </a:r>
          </a:p>
        </p:txBody>
      </p:sp>
      <p:sp>
        <p:nvSpPr>
          <p:cNvPr id="6" name="Slide Number Placeholder 5">
            <a:extLst>
              <a:ext uri="{FF2B5EF4-FFF2-40B4-BE49-F238E27FC236}">
                <a16:creationId xmlns:a16="http://schemas.microsoft.com/office/drawing/2014/main" id="{C4121F1D-6897-D2A8-3BF8-B5672CDFF49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bg1"/>
                </a:solidFill>
              </a:defRPr>
            </a:lvl1pPr>
          </a:lstStyle>
          <a:p>
            <a:fld id="{F4D6F5BC-20F0-430F-85EA-3DE30F119EFB}" type="slidenum">
              <a:rPr lang="en-US" smtClean="0"/>
              <a:pPr/>
              <a:t>‹#›</a:t>
            </a:fld>
            <a:endParaRPr lang="en-US"/>
          </a:p>
        </p:txBody>
      </p:sp>
    </p:spTree>
    <p:extLst>
      <p:ext uri="{BB962C8B-B14F-4D97-AF65-F5344CB8AC3E}">
        <p14:creationId xmlns:p14="http://schemas.microsoft.com/office/powerpoint/2010/main" val="4276033770"/>
      </p:ext>
    </p:extLst>
  </p:cSld>
  <p:clrMap bg1="lt1" tx1="dk1" bg2="lt2" tx2="dk2" accent1="accent1" accent2="accent2" accent3="accent3" accent4="accent4" accent5="accent5" accent6="accent6" hlink="hlink" folHlink="folHlink"/>
  <p:sldLayoutIdLst>
    <p:sldLayoutId id="2147484515" r:id="rId1"/>
    <p:sldLayoutId id="2147484516" r:id="rId2"/>
    <p:sldLayoutId id="2147484517" r:id="rId3"/>
    <p:sldLayoutId id="2147484518" r:id="rId4"/>
    <p:sldLayoutId id="2147484519" r:id="rId5"/>
    <p:sldLayoutId id="2147484520" r:id="rId6"/>
    <p:sldLayoutId id="2147484521" r:id="rId7"/>
    <p:sldLayoutId id="2147484522" r:id="rId8"/>
    <p:sldLayoutId id="2147484510" r:id="rId9"/>
  </p:sldLayoutIdLst>
  <p:txStyles>
    <p:titleStyle>
      <a:lvl1pPr algn="l" defTabSz="914400" rtl="0" eaLnBrk="1" latinLnBrk="0" hangingPunct="1">
        <a:lnSpc>
          <a:spcPct val="90000"/>
        </a:lnSpc>
        <a:spcBef>
          <a:spcPct val="0"/>
        </a:spcBef>
        <a:buNone/>
        <a:defRPr sz="4400" kern="1200" cap="all" baseline="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65BD28-376C-83FF-3BDA-B0F5DCD0ED0E}"/>
              </a:ext>
            </a:extLst>
          </p:cNvPr>
          <p:cNvSpPr>
            <a:spLocks noGrp="1"/>
          </p:cNvSpPr>
          <p:nvPr>
            <p:ph type="ctrTitle"/>
          </p:nvPr>
        </p:nvSpPr>
        <p:spPr>
          <a:xfrm>
            <a:off x="678781" y="1612637"/>
            <a:ext cx="5618752" cy="2857510"/>
          </a:xfrm>
        </p:spPr>
        <p:txBody>
          <a:bodyPr>
            <a:noAutofit/>
          </a:bodyPr>
          <a:lstStyle/>
          <a:p>
            <a:r>
              <a:rPr lang="en-US" sz="7200"/>
              <a:t>Interview coaching</a:t>
            </a:r>
            <a:br>
              <a:rPr lang="en-US" sz="7200">
                <a:ea typeface="Batang"/>
              </a:rPr>
            </a:br>
            <a:endParaRPr lang="en-US" sz="7200">
              <a:ea typeface="Batang"/>
            </a:endParaRPr>
          </a:p>
        </p:txBody>
      </p:sp>
      <p:sp>
        <p:nvSpPr>
          <p:cNvPr id="4" name="Text Placeholder 3">
            <a:extLst>
              <a:ext uri="{FF2B5EF4-FFF2-40B4-BE49-F238E27FC236}">
                <a16:creationId xmlns:a16="http://schemas.microsoft.com/office/drawing/2014/main" id="{D0FCD781-0F38-BE75-A79C-DABE55E2F0FC}"/>
              </a:ext>
            </a:extLst>
          </p:cNvPr>
          <p:cNvSpPr>
            <a:spLocks noGrp="1"/>
          </p:cNvSpPr>
          <p:nvPr>
            <p:ph type="body" sz="quarter" idx="13"/>
          </p:nvPr>
        </p:nvSpPr>
        <p:spPr>
          <a:xfrm>
            <a:off x="796851" y="3606496"/>
            <a:ext cx="5030036" cy="1502677"/>
          </a:xfrm>
        </p:spPr>
        <p:txBody>
          <a:bodyPr vert="horz" lIns="91440" tIns="45720" rIns="91440" bIns="45720" rtlCol="0" anchor="t">
            <a:normAutofit/>
          </a:bodyPr>
          <a:lstStyle/>
          <a:p>
            <a:r>
              <a:rPr lang="en-US" sz="2000"/>
              <a:t>With </a:t>
            </a:r>
            <a:r>
              <a:rPr lang="en-US" sz="2000" err="1"/>
              <a:t>Furhat</a:t>
            </a:r>
            <a:endParaRPr lang="en-US" sz="2000"/>
          </a:p>
        </p:txBody>
      </p:sp>
      <p:pic>
        <p:nvPicPr>
          <p:cNvPr id="7" name="Picture Placeholder 6" descr="Scan 04 Nov 24 14·31·31 1730727103843.jpeg">
            <a:extLst>
              <a:ext uri="{FF2B5EF4-FFF2-40B4-BE49-F238E27FC236}">
                <a16:creationId xmlns:a16="http://schemas.microsoft.com/office/drawing/2014/main" id="{91B14467-6D78-BDD0-8E01-268507DF5E01}"/>
              </a:ext>
            </a:extLst>
          </p:cNvPr>
          <p:cNvPicPr>
            <a:picLocks noGrp="1" noChangeAspect="1"/>
          </p:cNvPicPr>
          <p:nvPr>
            <p:ph type="pic" sz="quarter" idx="14"/>
          </p:nvPr>
        </p:nvPicPr>
        <p:blipFill>
          <a:blip r:embed="rId2"/>
          <a:srcRect t="5349" b="5349"/>
          <a:stretch/>
        </p:blipFill>
        <p:spPr>
          <a:xfrm>
            <a:off x="6298304" y="818285"/>
            <a:ext cx="5142458" cy="5226190"/>
          </a:xfrm>
        </p:spPr>
      </p:pic>
    </p:spTree>
    <p:extLst>
      <p:ext uri="{BB962C8B-B14F-4D97-AF65-F5344CB8AC3E}">
        <p14:creationId xmlns:p14="http://schemas.microsoft.com/office/powerpoint/2010/main" val="38139541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8916D1-6E5B-BA77-8F43-80D0631FB1D9}"/>
              </a:ext>
            </a:extLst>
          </p:cNvPr>
          <p:cNvSpPr>
            <a:spLocks noGrp="1"/>
          </p:cNvSpPr>
          <p:nvPr>
            <p:ph type="ctrTitle"/>
          </p:nvPr>
        </p:nvSpPr>
        <p:spPr>
          <a:xfrm>
            <a:off x="767865" y="440766"/>
            <a:ext cx="10506386" cy="586583"/>
          </a:xfrm>
        </p:spPr>
        <p:txBody>
          <a:bodyPr/>
          <a:lstStyle/>
          <a:p>
            <a:r>
              <a:rPr lang="en-US" dirty="0">
                <a:ea typeface="Batang"/>
              </a:rPr>
              <a:t>Motivation</a:t>
            </a:r>
            <a:endParaRPr lang="en-US" dirty="0" err="1"/>
          </a:p>
        </p:txBody>
      </p:sp>
      <p:sp>
        <p:nvSpPr>
          <p:cNvPr id="44" name="Slide Number Placeholder 43">
            <a:extLst>
              <a:ext uri="{FF2B5EF4-FFF2-40B4-BE49-F238E27FC236}">
                <a16:creationId xmlns:a16="http://schemas.microsoft.com/office/drawing/2014/main" id="{ED2877CA-93DC-27E4-7E88-A3BFD02370DB}"/>
              </a:ext>
            </a:extLst>
          </p:cNvPr>
          <p:cNvSpPr>
            <a:spLocks noGrp="1"/>
          </p:cNvSpPr>
          <p:nvPr>
            <p:ph type="sldNum" sz="quarter" idx="12"/>
          </p:nvPr>
        </p:nvSpPr>
        <p:spPr>
          <a:xfrm>
            <a:off x="8767469" y="6183501"/>
            <a:ext cx="2593316" cy="365125"/>
          </a:xfrm>
        </p:spPr>
        <p:txBody>
          <a:bodyPr/>
          <a:lstStyle/>
          <a:p>
            <a:r>
              <a:rPr lang="en-US"/>
              <a:t>Page 0</a:t>
            </a:r>
            <a:fld id="{F4D6F5BC-20F0-430F-85EA-3DE30F119EFB}" type="slidenum">
              <a:rPr lang="en-US" smtClean="0"/>
              <a:pPr/>
              <a:t>2</a:t>
            </a:fld>
            <a:endParaRPr lang="en-US"/>
          </a:p>
        </p:txBody>
      </p:sp>
      <p:sp>
        <p:nvSpPr>
          <p:cNvPr id="3" name="Text Placeholder 2">
            <a:extLst>
              <a:ext uri="{FF2B5EF4-FFF2-40B4-BE49-F238E27FC236}">
                <a16:creationId xmlns:a16="http://schemas.microsoft.com/office/drawing/2014/main" id="{5C380214-D480-A4DA-83AE-72A2879904E6}"/>
              </a:ext>
            </a:extLst>
          </p:cNvPr>
          <p:cNvSpPr>
            <a:spLocks noGrp="1"/>
          </p:cNvSpPr>
          <p:nvPr>
            <p:ph sz="quarter" idx="14"/>
          </p:nvPr>
        </p:nvSpPr>
        <p:spPr>
          <a:xfrm>
            <a:off x="3626150" y="1713255"/>
            <a:ext cx="7885112" cy="4469757"/>
          </a:xfrm>
        </p:spPr>
        <p:txBody>
          <a:bodyPr vert="horz" lIns="91440" tIns="45720" rIns="91440" bIns="45720" rtlCol="0" anchor="t">
            <a:normAutofit/>
          </a:bodyPr>
          <a:lstStyle/>
          <a:p>
            <a:pPr marL="457200" indent="-457200">
              <a:buFont typeface="Wingdings" panose="020B0604020202020204" pitchFamily="34" charset="0"/>
              <a:buChar char="v"/>
            </a:pPr>
            <a:r>
              <a:rPr lang="en-US" sz="2800" dirty="0"/>
              <a:t>Interviews can be very challenging and having the skill is a necessity. </a:t>
            </a:r>
          </a:p>
          <a:p>
            <a:pPr marL="457200" indent="-457200">
              <a:buFont typeface="Wingdings" panose="020B0604020202020204" pitchFamily="34" charset="0"/>
              <a:buChar char="v"/>
            </a:pPr>
            <a:r>
              <a:rPr lang="en-US" sz="2800" dirty="0"/>
              <a:t>It </a:t>
            </a:r>
            <a:r>
              <a:rPr lang="en-US" sz="2800" dirty="0">
                <a:ea typeface="+mn-lt"/>
                <a:cs typeface="+mn-lt"/>
              </a:rPr>
              <a:t>can be incredibly beneficial for a range of job seekers and students by simulating realistic interview experiences, offering personalized feedback, and improving preparedness. </a:t>
            </a:r>
            <a:endParaRPr lang="en-US" sz="2800" dirty="0"/>
          </a:p>
        </p:txBody>
      </p:sp>
      <p:pic>
        <p:nvPicPr>
          <p:cNvPr id="4" name="Picture 3" descr="Why The Job Interview Is The Least Important Part Of Hiring">
            <a:extLst>
              <a:ext uri="{FF2B5EF4-FFF2-40B4-BE49-F238E27FC236}">
                <a16:creationId xmlns:a16="http://schemas.microsoft.com/office/drawing/2014/main" id="{FC704A13-CC04-322F-2F84-39CEA88EBD7D}"/>
              </a:ext>
            </a:extLst>
          </p:cNvPr>
          <p:cNvPicPr>
            <a:picLocks noChangeAspect="1"/>
          </p:cNvPicPr>
          <p:nvPr/>
        </p:nvPicPr>
        <p:blipFill>
          <a:blip r:embed="rId2"/>
          <a:stretch>
            <a:fillRect/>
          </a:stretch>
        </p:blipFill>
        <p:spPr>
          <a:xfrm>
            <a:off x="298622" y="2510187"/>
            <a:ext cx="3004457" cy="2460171"/>
          </a:xfrm>
          <a:prstGeom prst="rect">
            <a:avLst/>
          </a:prstGeom>
        </p:spPr>
      </p:pic>
    </p:spTree>
    <p:extLst>
      <p:ext uri="{BB962C8B-B14F-4D97-AF65-F5344CB8AC3E}">
        <p14:creationId xmlns:p14="http://schemas.microsoft.com/office/powerpoint/2010/main" val="35799073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7EE71E21-F825-552E-685A-A16DFD08C1D6}"/>
              </a:ext>
            </a:extLst>
          </p:cNvPr>
          <p:cNvSpPr>
            <a:spLocks noGrp="1"/>
          </p:cNvSpPr>
          <p:nvPr>
            <p:ph type="ctrTitle"/>
          </p:nvPr>
        </p:nvSpPr>
        <p:spPr>
          <a:xfrm>
            <a:off x="767865" y="440766"/>
            <a:ext cx="10506386" cy="586583"/>
          </a:xfrm>
        </p:spPr>
        <p:txBody>
          <a:bodyPr/>
          <a:lstStyle/>
          <a:p>
            <a:r>
              <a:rPr lang="en-US" dirty="0"/>
              <a:t>Design</a:t>
            </a:r>
          </a:p>
        </p:txBody>
      </p:sp>
      <p:sp>
        <p:nvSpPr>
          <p:cNvPr id="12" name="Text Placeholder 11">
            <a:extLst>
              <a:ext uri="{FF2B5EF4-FFF2-40B4-BE49-F238E27FC236}">
                <a16:creationId xmlns:a16="http://schemas.microsoft.com/office/drawing/2014/main" id="{B3B02CA1-46F0-C88E-1D4D-AD45E4BEECC4}"/>
              </a:ext>
            </a:extLst>
          </p:cNvPr>
          <p:cNvSpPr>
            <a:spLocks noGrp="1"/>
          </p:cNvSpPr>
          <p:nvPr>
            <p:ph type="body" sz="quarter" idx="14"/>
          </p:nvPr>
        </p:nvSpPr>
        <p:spPr>
          <a:xfrm>
            <a:off x="767865" y="1710339"/>
            <a:ext cx="3019558" cy="3473253"/>
          </a:xfrm>
        </p:spPr>
        <p:txBody>
          <a:bodyPr vert="horz" lIns="91440" tIns="45720" rIns="91440" bIns="45720" rtlCol="0" anchor="t">
            <a:noAutofit/>
          </a:bodyPr>
          <a:lstStyle/>
          <a:p>
            <a:pPr marL="285750" indent="-285750">
              <a:buFont typeface="Wingdings" panose="020B0604020202020204" pitchFamily="34" charset="0"/>
              <a:buChar char="v"/>
            </a:pPr>
            <a:r>
              <a:rPr lang="en-US" sz="2000" dirty="0"/>
              <a:t>Prompting </a:t>
            </a:r>
          </a:p>
          <a:p>
            <a:pPr marL="285750" indent="-285750">
              <a:buFont typeface="Wingdings" panose="020B0604020202020204" pitchFamily="34" charset="0"/>
              <a:buChar char="v"/>
            </a:pPr>
            <a:r>
              <a:rPr lang="en-US" sz="2000" dirty="0"/>
              <a:t>Naturalness</a:t>
            </a:r>
          </a:p>
          <a:p>
            <a:pPr marL="285750" indent="-285750">
              <a:buFont typeface="Wingdings" panose="020B0604020202020204" pitchFamily="34" charset="0"/>
              <a:buChar char="v"/>
            </a:pPr>
            <a:r>
              <a:rPr lang="en-US" sz="2000" dirty="0"/>
              <a:t>Dialogue Management</a:t>
            </a:r>
          </a:p>
          <a:p>
            <a:pPr marL="800100" lvl="1" indent="-342900">
              <a:buFont typeface="Wingdings" panose="020B0604020202020204" pitchFamily="34" charset="0"/>
              <a:buChar char="Ø"/>
            </a:pPr>
            <a:r>
              <a:rPr lang="en-US" sz="2000" dirty="0"/>
              <a:t>Acknowledgments</a:t>
            </a:r>
          </a:p>
          <a:p>
            <a:pPr marL="800100" lvl="1" indent="-342900">
              <a:buFont typeface="Wingdings" panose="020B0604020202020204" pitchFamily="34" charset="0"/>
              <a:buChar char="Ø"/>
            </a:pPr>
            <a:r>
              <a:rPr lang="en-US" sz="2000" dirty="0"/>
              <a:t>Repairs </a:t>
            </a:r>
          </a:p>
          <a:p>
            <a:pPr lvl="1"/>
            <a:endParaRPr lang="en-US" sz="1800" dirty="0"/>
          </a:p>
          <a:p>
            <a:pPr marL="800100" lvl="1" indent="-342900">
              <a:buFont typeface="Wingdings" panose="020B0604020202020204" pitchFamily="34" charset="0"/>
              <a:buChar char="Ø"/>
            </a:pPr>
            <a:endParaRPr lang="en-US" sz="1600" dirty="0"/>
          </a:p>
          <a:p>
            <a:pPr lvl="1"/>
            <a:endParaRPr lang="en-US" sz="1600" dirty="0"/>
          </a:p>
        </p:txBody>
      </p:sp>
      <p:sp>
        <p:nvSpPr>
          <p:cNvPr id="11" name="Text Placeholder 10">
            <a:extLst>
              <a:ext uri="{FF2B5EF4-FFF2-40B4-BE49-F238E27FC236}">
                <a16:creationId xmlns:a16="http://schemas.microsoft.com/office/drawing/2014/main" id="{AA67296C-B54D-C9E0-7D35-C566B558EE88}"/>
              </a:ext>
            </a:extLst>
          </p:cNvPr>
          <p:cNvSpPr>
            <a:spLocks noGrp="1"/>
          </p:cNvSpPr>
          <p:nvPr>
            <p:ph type="body" sz="quarter" idx="13"/>
          </p:nvPr>
        </p:nvSpPr>
        <p:spPr>
          <a:xfrm>
            <a:off x="4445561" y="3838475"/>
            <a:ext cx="2146157" cy="984735"/>
          </a:xfrm>
        </p:spPr>
        <p:txBody>
          <a:bodyPr vert="horz" lIns="91440" tIns="45720" rIns="91440" bIns="45720" rtlCol="0" anchor="t">
            <a:normAutofit/>
          </a:bodyPr>
          <a:lstStyle/>
          <a:p>
            <a:r>
              <a:rPr lang="en-US" dirty="0"/>
              <a:t>Typescript</a:t>
            </a:r>
          </a:p>
        </p:txBody>
      </p:sp>
      <p:sp>
        <p:nvSpPr>
          <p:cNvPr id="15" name="Text Placeholder 14">
            <a:extLst>
              <a:ext uri="{FF2B5EF4-FFF2-40B4-BE49-F238E27FC236}">
                <a16:creationId xmlns:a16="http://schemas.microsoft.com/office/drawing/2014/main" id="{D236FB88-8B4F-3B1A-3D00-E7CAB9D24C64}"/>
              </a:ext>
            </a:extLst>
          </p:cNvPr>
          <p:cNvSpPr>
            <a:spLocks noGrp="1"/>
          </p:cNvSpPr>
          <p:nvPr>
            <p:ph type="body" sz="quarter" idx="17"/>
          </p:nvPr>
        </p:nvSpPr>
        <p:spPr>
          <a:xfrm>
            <a:off x="4445561" y="4857546"/>
            <a:ext cx="2146157" cy="314841"/>
          </a:xfrm>
        </p:spPr>
        <p:txBody>
          <a:bodyPr vert="horz" lIns="91440" tIns="45720" rIns="91440" bIns="45720" rtlCol="0" anchor="t">
            <a:normAutofit lnSpcReduction="10000"/>
          </a:bodyPr>
          <a:lstStyle/>
          <a:p>
            <a:r>
              <a:rPr lang="en-US" dirty="0"/>
              <a:t>Programming</a:t>
            </a:r>
          </a:p>
        </p:txBody>
      </p:sp>
      <p:sp>
        <p:nvSpPr>
          <p:cNvPr id="14" name="Text Placeholder 13">
            <a:extLst>
              <a:ext uri="{FF2B5EF4-FFF2-40B4-BE49-F238E27FC236}">
                <a16:creationId xmlns:a16="http://schemas.microsoft.com/office/drawing/2014/main" id="{41EABD9D-673D-C03F-F3E6-FDE21FAC3B30}"/>
              </a:ext>
            </a:extLst>
          </p:cNvPr>
          <p:cNvSpPr>
            <a:spLocks noGrp="1"/>
          </p:cNvSpPr>
          <p:nvPr>
            <p:ph type="body" sz="quarter" idx="16"/>
          </p:nvPr>
        </p:nvSpPr>
        <p:spPr>
          <a:xfrm>
            <a:off x="6833442" y="2753783"/>
            <a:ext cx="1984267" cy="948574"/>
          </a:xfrm>
        </p:spPr>
        <p:txBody>
          <a:bodyPr vert="horz" lIns="91440" tIns="45720" rIns="91440" bIns="45720" rtlCol="0" anchor="t">
            <a:normAutofit/>
          </a:bodyPr>
          <a:lstStyle/>
          <a:p>
            <a:r>
              <a:rPr lang="en-US" dirty="0"/>
              <a:t>Gemma2</a:t>
            </a:r>
          </a:p>
        </p:txBody>
      </p:sp>
      <p:sp>
        <p:nvSpPr>
          <p:cNvPr id="16" name="Text Placeholder 15">
            <a:extLst>
              <a:ext uri="{FF2B5EF4-FFF2-40B4-BE49-F238E27FC236}">
                <a16:creationId xmlns:a16="http://schemas.microsoft.com/office/drawing/2014/main" id="{63E2E3D1-FC51-66CF-8771-0D5865F64803}"/>
              </a:ext>
            </a:extLst>
          </p:cNvPr>
          <p:cNvSpPr>
            <a:spLocks noGrp="1"/>
          </p:cNvSpPr>
          <p:nvPr>
            <p:ph type="body" sz="quarter" idx="18"/>
          </p:nvPr>
        </p:nvSpPr>
        <p:spPr>
          <a:xfrm>
            <a:off x="6843490" y="3702356"/>
            <a:ext cx="1984267" cy="317712"/>
          </a:xfrm>
        </p:spPr>
        <p:txBody>
          <a:bodyPr vert="horz" lIns="91440" tIns="45720" rIns="91440" bIns="45720" rtlCol="0" anchor="t">
            <a:normAutofit lnSpcReduction="10000"/>
          </a:bodyPr>
          <a:lstStyle/>
          <a:p>
            <a:r>
              <a:rPr lang="en-US" dirty="0"/>
              <a:t>LLM</a:t>
            </a:r>
          </a:p>
          <a:p>
            <a:endParaRPr lang="en-US"/>
          </a:p>
        </p:txBody>
      </p:sp>
      <p:sp>
        <p:nvSpPr>
          <p:cNvPr id="13" name="Text Placeholder 12">
            <a:extLst>
              <a:ext uri="{FF2B5EF4-FFF2-40B4-BE49-F238E27FC236}">
                <a16:creationId xmlns:a16="http://schemas.microsoft.com/office/drawing/2014/main" id="{CD9E2FDD-3DAA-E87E-5AFE-C00DD46A99CD}"/>
              </a:ext>
            </a:extLst>
          </p:cNvPr>
          <p:cNvSpPr>
            <a:spLocks noGrp="1"/>
          </p:cNvSpPr>
          <p:nvPr>
            <p:ph type="body" sz="quarter" idx="15"/>
          </p:nvPr>
        </p:nvSpPr>
        <p:spPr>
          <a:xfrm>
            <a:off x="8971447" y="1712736"/>
            <a:ext cx="1984267" cy="896066"/>
          </a:xfrm>
        </p:spPr>
        <p:txBody>
          <a:bodyPr vert="horz" lIns="91440" tIns="45720" rIns="91440" bIns="45720" rtlCol="0" anchor="t">
            <a:normAutofit/>
          </a:bodyPr>
          <a:lstStyle/>
          <a:p>
            <a:r>
              <a:rPr lang="en-US" dirty="0" err="1"/>
              <a:t>Furhat</a:t>
            </a:r>
          </a:p>
        </p:txBody>
      </p:sp>
      <p:sp>
        <p:nvSpPr>
          <p:cNvPr id="17" name="Text Placeholder 16">
            <a:extLst>
              <a:ext uri="{FF2B5EF4-FFF2-40B4-BE49-F238E27FC236}">
                <a16:creationId xmlns:a16="http://schemas.microsoft.com/office/drawing/2014/main" id="{AEE6F8A0-427D-4668-C2FF-5EEFF7198C25}"/>
              </a:ext>
            </a:extLst>
          </p:cNvPr>
          <p:cNvSpPr>
            <a:spLocks noGrp="1"/>
          </p:cNvSpPr>
          <p:nvPr>
            <p:ph type="body" sz="quarter" idx="19"/>
          </p:nvPr>
        </p:nvSpPr>
        <p:spPr>
          <a:xfrm>
            <a:off x="8971447" y="2608801"/>
            <a:ext cx="1984267" cy="365125"/>
          </a:xfrm>
        </p:spPr>
        <p:txBody>
          <a:bodyPr vert="horz" lIns="91440" tIns="45720" rIns="91440" bIns="45720" rtlCol="0" anchor="t">
            <a:normAutofit/>
          </a:bodyPr>
          <a:lstStyle/>
          <a:p>
            <a:r>
              <a:rPr lang="en-US" dirty="0"/>
              <a:t>API</a:t>
            </a:r>
          </a:p>
        </p:txBody>
      </p:sp>
      <p:sp>
        <p:nvSpPr>
          <p:cNvPr id="19" name="Slide Number Placeholder 18">
            <a:extLst>
              <a:ext uri="{FF2B5EF4-FFF2-40B4-BE49-F238E27FC236}">
                <a16:creationId xmlns:a16="http://schemas.microsoft.com/office/drawing/2014/main" id="{088C50D6-EAAD-53D4-AB70-E52B10337528}"/>
              </a:ext>
            </a:extLst>
          </p:cNvPr>
          <p:cNvSpPr>
            <a:spLocks noGrp="1"/>
          </p:cNvSpPr>
          <p:nvPr>
            <p:ph type="sldNum" sz="quarter" idx="12"/>
          </p:nvPr>
        </p:nvSpPr>
        <p:spPr>
          <a:xfrm>
            <a:off x="8767469" y="6183501"/>
            <a:ext cx="2593316" cy="365125"/>
          </a:xfrm>
        </p:spPr>
        <p:txBody>
          <a:bodyPr/>
          <a:lstStyle/>
          <a:p>
            <a:r>
              <a:rPr lang="en-US"/>
              <a:t>Page 0</a:t>
            </a:r>
            <a:fld id="{F4D6F5BC-20F0-430F-85EA-3DE30F119EFB}" type="slidenum">
              <a:rPr lang="en-US" smtClean="0"/>
              <a:pPr/>
              <a:t>3</a:t>
            </a:fld>
            <a:endParaRPr lang="en-US"/>
          </a:p>
        </p:txBody>
      </p:sp>
    </p:spTree>
    <p:extLst>
      <p:ext uri="{BB962C8B-B14F-4D97-AF65-F5344CB8AC3E}">
        <p14:creationId xmlns:p14="http://schemas.microsoft.com/office/powerpoint/2010/main" val="1767047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BF7EF1-76FD-82E5-D554-A5F5FCABFBE2}"/>
              </a:ext>
            </a:extLst>
          </p:cNvPr>
          <p:cNvSpPr>
            <a:spLocks noGrp="1"/>
          </p:cNvSpPr>
          <p:nvPr>
            <p:ph type="ctrTitle"/>
          </p:nvPr>
        </p:nvSpPr>
        <p:spPr/>
        <p:txBody>
          <a:bodyPr/>
          <a:lstStyle/>
          <a:p>
            <a:r>
              <a:rPr lang="en-US" dirty="0">
                <a:ea typeface="Batang"/>
              </a:rPr>
              <a:t>Prompts</a:t>
            </a:r>
            <a:endParaRPr lang="en-US" dirty="0"/>
          </a:p>
        </p:txBody>
      </p:sp>
      <p:sp>
        <p:nvSpPr>
          <p:cNvPr id="4" name="Text Placeholder 3">
            <a:extLst>
              <a:ext uri="{FF2B5EF4-FFF2-40B4-BE49-F238E27FC236}">
                <a16:creationId xmlns:a16="http://schemas.microsoft.com/office/drawing/2014/main" id="{45EFC3E9-BD02-2D70-6A06-D98F242E4793}"/>
              </a:ext>
            </a:extLst>
          </p:cNvPr>
          <p:cNvSpPr>
            <a:spLocks noGrp="1"/>
          </p:cNvSpPr>
          <p:nvPr>
            <p:ph sz="quarter" idx="14"/>
          </p:nvPr>
        </p:nvSpPr>
        <p:spPr>
          <a:xfrm>
            <a:off x="774134" y="1497208"/>
            <a:ext cx="10819841" cy="4922836"/>
          </a:xfrm>
        </p:spPr>
        <p:txBody>
          <a:bodyPr vert="horz" lIns="91440" tIns="45720" rIns="91440" bIns="45720" rtlCol="0" anchor="t">
            <a:noAutofit/>
          </a:bodyPr>
          <a:lstStyle/>
          <a:p>
            <a:pPr marL="457200" indent="-457200">
              <a:buAutoNum type="arabicPeriod"/>
            </a:pPr>
            <a:r>
              <a:rPr lang="en-US" sz="1800" dirty="0">
                <a:ea typeface="+mn-lt"/>
                <a:cs typeface="+mn-lt"/>
              </a:rPr>
              <a:t>You are an interview coach helping the user prepare for an upcoming interview. Your goal is to help them answer questions about their personal traits and soft skills. Please, be brief when talking. Greet the user and explain your purpose. You need to first ask the user what field of employment they are interested in. If the user doesn't answer repeat the question. Please refrain from using emojis.</a:t>
            </a:r>
            <a:endParaRPr lang="en-US" dirty="0">
              <a:ea typeface="+mn-lt"/>
              <a:cs typeface="+mn-lt"/>
            </a:endParaRPr>
          </a:p>
          <a:p>
            <a:pPr marL="457200" indent="-457200">
              <a:buAutoNum type="arabicPeriod"/>
            </a:pPr>
            <a:r>
              <a:rPr lang="en-US" sz="1800" dirty="0">
                <a:ea typeface="+mn-lt"/>
                <a:cs typeface="+mn-lt"/>
              </a:rPr>
              <a:t>The field the user is interested in is ${{</a:t>
            </a:r>
            <a:r>
              <a:rPr lang="en-US" sz="1800" dirty="0" err="1">
                <a:ea typeface="+mn-lt"/>
                <a:cs typeface="+mn-lt"/>
              </a:rPr>
              <a:t>event.output</a:t>
            </a:r>
            <a:r>
              <a:rPr lang="en-US" sz="1800" dirty="0">
                <a:ea typeface="+mn-lt"/>
                <a:cs typeface="+mn-lt"/>
              </a:rPr>
              <a:t>[1]}. If the user's answer isn't there repeat the question. As an interviewer please ask the user questions about their personal traits and soft skills but not technical skills about the field .   Try to ask questions like "tell me a little bit about yourself", "what is your strongest attribute", "tell me one time you worked in stress/in a team, one time you failed in a task, you had to persuade someone, where do you see yourself in 5 years etc. If the user asks to finish the conversation say goodbye and good luck.  If the user asks for help please give some guidelines. Don't ask technical questions. If the user changes the topic please remind them what you are doing. Don't forget to be brief.</a:t>
            </a:r>
            <a:endParaRPr lang="en-US">
              <a:ea typeface="+mn-lt"/>
              <a:cs typeface="+mn-lt"/>
            </a:endParaRPr>
          </a:p>
          <a:p>
            <a:pPr marL="457200" indent="-457200">
              <a:buAutoNum type="arabicPeriod"/>
            </a:pPr>
            <a:endParaRPr lang="en-US" sz="1800" dirty="0"/>
          </a:p>
          <a:p>
            <a:pPr marL="457200" indent="-457200">
              <a:buAutoNum type="arabicPeriod"/>
            </a:pPr>
            <a:endParaRPr lang="en-US" sz="1800" dirty="0"/>
          </a:p>
          <a:p>
            <a:br>
              <a:rPr lang="en-US" dirty="0"/>
            </a:br>
            <a:endParaRPr lang="en-US" sz="1800" dirty="0"/>
          </a:p>
          <a:p>
            <a:pPr marL="514350" indent="-514350">
              <a:buAutoNum type="arabicPeriod"/>
            </a:pPr>
            <a:endParaRPr lang="en-US" sz="1800" dirty="0"/>
          </a:p>
        </p:txBody>
      </p:sp>
    </p:spTree>
    <p:extLst>
      <p:ext uri="{BB962C8B-B14F-4D97-AF65-F5344CB8AC3E}">
        <p14:creationId xmlns:p14="http://schemas.microsoft.com/office/powerpoint/2010/main" val="35826861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43117E7-9B90-B4D0-A633-805A588F4164}"/>
              </a:ext>
            </a:extLst>
          </p:cNvPr>
          <p:cNvSpPr>
            <a:spLocks noGrp="1"/>
          </p:cNvSpPr>
          <p:nvPr>
            <p:ph sz="quarter" idx="14"/>
          </p:nvPr>
        </p:nvSpPr>
        <p:spPr>
          <a:xfrm>
            <a:off x="794729" y="1497208"/>
            <a:ext cx="10480030" cy="4541837"/>
          </a:xfrm>
        </p:spPr>
        <p:txBody>
          <a:bodyPr vert="horz" lIns="91440" tIns="45720" rIns="91440" bIns="45720" rtlCol="0" anchor="t">
            <a:normAutofit/>
          </a:bodyPr>
          <a:lstStyle/>
          <a:p>
            <a:r>
              <a:rPr lang="en-US" sz="2000" dirty="0"/>
              <a:t>3. </a:t>
            </a:r>
            <a:r>
              <a:rPr lang="en-US" sz="2000" dirty="0">
                <a:solidFill>
                  <a:srgbClr val="FFFFFF"/>
                </a:solidFill>
                <a:latin typeface="Corbel"/>
                <a:ea typeface="+mn-lt"/>
                <a:cs typeface="+mn-lt"/>
              </a:rPr>
              <a:t>The answer was ${</a:t>
            </a:r>
            <a:r>
              <a:rPr lang="en-US" sz="2000" err="1">
                <a:solidFill>
                  <a:srgbClr val="FFFFFF"/>
                </a:solidFill>
                <a:latin typeface="Corbel"/>
                <a:ea typeface="+mn-lt"/>
                <a:cs typeface="+mn-lt"/>
              </a:rPr>
              <a:t>event.output</a:t>
            </a:r>
            <a:r>
              <a:rPr lang="en-US" sz="2000" dirty="0">
                <a:solidFill>
                  <a:srgbClr val="FFFFFF"/>
                </a:solidFill>
                <a:latin typeface="Corbel"/>
                <a:ea typeface="+mn-lt"/>
                <a:cs typeface="+mn-lt"/>
              </a:rPr>
              <a:t>[1]}. If they asked for help answering, give some guidelines. If not please give briefly some feedback about their response and ask if they want to repeat their answer if it was an </a:t>
            </a:r>
            <a:r>
              <a:rPr lang="en-US" sz="2000" err="1">
                <a:solidFill>
                  <a:srgbClr val="FFFFFF"/>
                </a:solidFill>
                <a:latin typeface="Corbel"/>
                <a:ea typeface="+mn-lt"/>
                <a:cs typeface="+mn-lt"/>
              </a:rPr>
              <a:t>inadaquate</a:t>
            </a:r>
            <a:r>
              <a:rPr lang="en-US" sz="2000" dirty="0">
                <a:solidFill>
                  <a:srgbClr val="FFFFFF"/>
                </a:solidFill>
                <a:latin typeface="Corbel"/>
                <a:ea typeface="+mn-lt"/>
                <a:cs typeface="+mn-lt"/>
              </a:rPr>
              <a:t> answer or move on to the next question. If they ask to move on ask another </a:t>
            </a:r>
            <a:r>
              <a:rPr lang="en-US" sz="2000">
                <a:solidFill>
                  <a:srgbClr val="FFFFFF"/>
                </a:solidFill>
                <a:latin typeface="Corbel"/>
                <a:ea typeface="+mn-lt"/>
                <a:cs typeface="+mn-lt"/>
              </a:rPr>
              <a:t>question. If</a:t>
            </a:r>
            <a:r>
              <a:rPr lang="en-US" sz="2000" dirty="0">
                <a:solidFill>
                  <a:srgbClr val="FFFFFF"/>
                </a:solidFill>
                <a:latin typeface="Corbel"/>
                <a:ea typeface="+mn-lt"/>
                <a:cs typeface="+mn-lt"/>
              </a:rPr>
              <a:t> the user doesn't answer repeat the question. Ask follow up questions about what you learn but also change the question after some time.</a:t>
            </a:r>
          </a:p>
          <a:p>
            <a:endParaRPr lang="en-US" sz="2000" dirty="0"/>
          </a:p>
        </p:txBody>
      </p:sp>
    </p:spTree>
    <p:extLst>
      <p:ext uri="{BB962C8B-B14F-4D97-AF65-F5344CB8AC3E}">
        <p14:creationId xmlns:p14="http://schemas.microsoft.com/office/powerpoint/2010/main" val="29399797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0D091F-2E1A-3912-A662-9729BFF72CE3}"/>
              </a:ext>
            </a:extLst>
          </p:cNvPr>
          <p:cNvSpPr>
            <a:spLocks noGrp="1"/>
          </p:cNvSpPr>
          <p:nvPr>
            <p:ph type="ctrTitle"/>
          </p:nvPr>
        </p:nvSpPr>
        <p:spPr>
          <a:xfrm>
            <a:off x="407459" y="245117"/>
            <a:ext cx="3164414" cy="1060258"/>
          </a:xfrm>
        </p:spPr>
        <p:txBody>
          <a:bodyPr vert="horz" lIns="91440" tIns="45720" rIns="91440" bIns="45720" rtlCol="0" anchor="t">
            <a:noAutofit/>
          </a:bodyPr>
          <a:lstStyle/>
          <a:p>
            <a:pPr algn="ctr"/>
            <a:br>
              <a:rPr lang="en-US" sz="2800" dirty="0">
                <a:ea typeface="Batang"/>
              </a:rPr>
            </a:br>
            <a:r>
              <a:rPr lang="en-US" sz="2800" dirty="0">
                <a:ea typeface="Batang"/>
              </a:rPr>
              <a:t>CHALLENGES</a:t>
            </a:r>
          </a:p>
        </p:txBody>
      </p:sp>
      <p:sp>
        <p:nvSpPr>
          <p:cNvPr id="3" name="Text Placeholder 2">
            <a:extLst>
              <a:ext uri="{FF2B5EF4-FFF2-40B4-BE49-F238E27FC236}">
                <a16:creationId xmlns:a16="http://schemas.microsoft.com/office/drawing/2014/main" id="{7DBC666B-BB3E-B2ED-8A5E-19221BAAE886}"/>
              </a:ext>
            </a:extLst>
          </p:cNvPr>
          <p:cNvSpPr>
            <a:spLocks noGrp="1"/>
          </p:cNvSpPr>
          <p:nvPr>
            <p:ph type="body" sz="quarter" idx="13"/>
          </p:nvPr>
        </p:nvSpPr>
        <p:spPr>
          <a:xfrm>
            <a:off x="767865" y="2262759"/>
            <a:ext cx="3141611" cy="3506871"/>
          </a:xfrm>
        </p:spPr>
        <p:txBody>
          <a:bodyPr vert="horz" lIns="91440" tIns="45720" rIns="91440" bIns="45720" rtlCol="0" anchor="t">
            <a:normAutofit/>
          </a:bodyPr>
          <a:lstStyle/>
          <a:p>
            <a:r>
              <a:rPr lang="en-US" dirty="0"/>
              <a:t>Working with LLMs and trying to convince them to do specific tasks is quite problematic. </a:t>
            </a:r>
          </a:p>
          <a:p>
            <a:endParaRPr lang="en-US" dirty="0"/>
          </a:p>
          <a:p>
            <a:pPr marL="285750" indent="-285750">
              <a:buChar char="•"/>
            </a:pPr>
            <a:endParaRPr lang="en-US" dirty="0"/>
          </a:p>
          <a:p>
            <a:pPr marL="285750" indent="-285750">
              <a:buChar char="•"/>
            </a:pPr>
            <a:endParaRPr lang="en-US" dirty="0"/>
          </a:p>
        </p:txBody>
      </p:sp>
      <p:sp>
        <p:nvSpPr>
          <p:cNvPr id="7" name="Text Placeholder 6">
            <a:extLst>
              <a:ext uri="{FF2B5EF4-FFF2-40B4-BE49-F238E27FC236}">
                <a16:creationId xmlns:a16="http://schemas.microsoft.com/office/drawing/2014/main" id="{AB7AEC9E-CD35-42D1-BC0E-9ADB786E4155}"/>
              </a:ext>
            </a:extLst>
          </p:cNvPr>
          <p:cNvSpPr>
            <a:spLocks noGrp="1"/>
          </p:cNvSpPr>
          <p:nvPr>
            <p:ph type="body" sz="quarter" idx="17"/>
          </p:nvPr>
        </p:nvSpPr>
        <p:spPr>
          <a:xfrm>
            <a:off x="4922978" y="729326"/>
            <a:ext cx="777240" cy="777240"/>
          </a:xfrm>
        </p:spPr>
        <p:txBody>
          <a:bodyPr>
            <a:normAutofit/>
          </a:bodyPr>
          <a:lstStyle/>
          <a:p>
            <a:r>
              <a:rPr lang="en-US"/>
              <a:t>1</a:t>
            </a:r>
          </a:p>
        </p:txBody>
      </p:sp>
      <p:sp>
        <p:nvSpPr>
          <p:cNvPr id="111" name="Text Placeholder 110">
            <a:extLst>
              <a:ext uri="{FF2B5EF4-FFF2-40B4-BE49-F238E27FC236}">
                <a16:creationId xmlns:a16="http://schemas.microsoft.com/office/drawing/2014/main" id="{E98D4F18-5E2F-031D-60BB-4B142E36E32B}"/>
              </a:ext>
            </a:extLst>
          </p:cNvPr>
          <p:cNvSpPr>
            <a:spLocks noGrp="1"/>
          </p:cNvSpPr>
          <p:nvPr>
            <p:ph type="body" sz="quarter" idx="14"/>
          </p:nvPr>
        </p:nvSpPr>
        <p:spPr>
          <a:xfrm>
            <a:off x="6099295" y="737249"/>
            <a:ext cx="5052635" cy="1132097"/>
          </a:xfrm>
        </p:spPr>
        <p:txBody>
          <a:bodyPr>
            <a:normAutofit/>
          </a:bodyPr>
          <a:lstStyle/>
          <a:p>
            <a:r>
              <a:rPr lang="en-US" dirty="0"/>
              <a:t>Prompting/controlling LLMs </a:t>
            </a:r>
          </a:p>
        </p:txBody>
      </p:sp>
      <p:sp>
        <p:nvSpPr>
          <p:cNvPr id="8" name="Text Placeholder 7">
            <a:extLst>
              <a:ext uri="{FF2B5EF4-FFF2-40B4-BE49-F238E27FC236}">
                <a16:creationId xmlns:a16="http://schemas.microsoft.com/office/drawing/2014/main" id="{BF9B9F52-1D1B-C12E-B4CD-FE05CFE5D17A}"/>
              </a:ext>
            </a:extLst>
          </p:cNvPr>
          <p:cNvSpPr>
            <a:spLocks noGrp="1"/>
          </p:cNvSpPr>
          <p:nvPr>
            <p:ph type="body" sz="quarter" idx="18"/>
          </p:nvPr>
        </p:nvSpPr>
        <p:spPr>
          <a:xfrm>
            <a:off x="4922978" y="1866737"/>
            <a:ext cx="777240" cy="777240"/>
          </a:xfrm>
        </p:spPr>
        <p:txBody>
          <a:bodyPr>
            <a:normAutofit/>
          </a:bodyPr>
          <a:lstStyle/>
          <a:p>
            <a:r>
              <a:rPr lang="en-US"/>
              <a:t>2</a:t>
            </a:r>
          </a:p>
        </p:txBody>
      </p:sp>
      <p:sp>
        <p:nvSpPr>
          <p:cNvPr id="112" name="Text Placeholder 111">
            <a:extLst>
              <a:ext uri="{FF2B5EF4-FFF2-40B4-BE49-F238E27FC236}">
                <a16:creationId xmlns:a16="http://schemas.microsoft.com/office/drawing/2014/main" id="{43AE4C46-DDC1-E4A5-9BB9-D3B96E0DB1DD}"/>
              </a:ext>
            </a:extLst>
          </p:cNvPr>
          <p:cNvSpPr>
            <a:spLocks noGrp="1"/>
          </p:cNvSpPr>
          <p:nvPr>
            <p:ph type="body" sz="quarter" idx="15"/>
          </p:nvPr>
        </p:nvSpPr>
        <p:spPr>
          <a:xfrm>
            <a:off x="6099294" y="1864362"/>
            <a:ext cx="5052635" cy="1132097"/>
          </a:xfrm>
        </p:spPr>
        <p:txBody>
          <a:bodyPr>
            <a:normAutofit/>
          </a:bodyPr>
          <a:lstStyle/>
          <a:p>
            <a:r>
              <a:rPr lang="en-US" dirty="0"/>
              <a:t>Making the listening state longer.</a:t>
            </a:r>
          </a:p>
          <a:p>
            <a:endParaRPr lang="en-US" dirty="0"/>
          </a:p>
        </p:txBody>
      </p:sp>
      <p:sp>
        <p:nvSpPr>
          <p:cNvPr id="9" name="Text Placeholder 8">
            <a:extLst>
              <a:ext uri="{FF2B5EF4-FFF2-40B4-BE49-F238E27FC236}">
                <a16:creationId xmlns:a16="http://schemas.microsoft.com/office/drawing/2014/main" id="{6C4D62A7-4691-23C9-A9A0-E32D8B7496F0}"/>
              </a:ext>
            </a:extLst>
          </p:cNvPr>
          <p:cNvSpPr>
            <a:spLocks noGrp="1"/>
          </p:cNvSpPr>
          <p:nvPr>
            <p:ph type="body" sz="quarter" idx="19"/>
          </p:nvPr>
        </p:nvSpPr>
        <p:spPr>
          <a:xfrm>
            <a:off x="4922978" y="3045338"/>
            <a:ext cx="777240" cy="777240"/>
          </a:xfrm>
        </p:spPr>
        <p:txBody>
          <a:bodyPr>
            <a:normAutofit/>
          </a:bodyPr>
          <a:lstStyle/>
          <a:p>
            <a:r>
              <a:rPr lang="en-US"/>
              <a:t>3</a:t>
            </a:r>
          </a:p>
        </p:txBody>
      </p:sp>
      <p:sp>
        <p:nvSpPr>
          <p:cNvPr id="113" name="Text Placeholder 112">
            <a:extLst>
              <a:ext uri="{FF2B5EF4-FFF2-40B4-BE49-F238E27FC236}">
                <a16:creationId xmlns:a16="http://schemas.microsoft.com/office/drawing/2014/main" id="{8C559730-60A8-902B-3589-AA34371DB453}"/>
              </a:ext>
            </a:extLst>
          </p:cNvPr>
          <p:cNvSpPr>
            <a:spLocks noGrp="1"/>
          </p:cNvSpPr>
          <p:nvPr>
            <p:ph type="body" sz="quarter" idx="16"/>
          </p:nvPr>
        </p:nvSpPr>
        <p:spPr>
          <a:xfrm>
            <a:off x="6099294" y="3042964"/>
            <a:ext cx="5052635" cy="1132097"/>
          </a:xfrm>
        </p:spPr>
        <p:txBody>
          <a:bodyPr>
            <a:normAutofit/>
          </a:bodyPr>
          <a:lstStyle/>
          <a:p>
            <a:r>
              <a:rPr lang="en-US" dirty="0"/>
              <a:t>Acknowledgments (sounds , facial expressions)</a:t>
            </a:r>
          </a:p>
        </p:txBody>
      </p:sp>
      <p:sp>
        <p:nvSpPr>
          <p:cNvPr id="115" name="Slide Number Placeholder 114">
            <a:extLst>
              <a:ext uri="{FF2B5EF4-FFF2-40B4-BE49-F238E27FC236}">
                <a16:creationId xmlns:a16="http://schemas.microsoft.com/office/drawing/2014/main" id="{CC42DFEC-7500-6BE8-98B9-115C5A76690F}"/>
              </a:ext>
            </a:extLst>
          </p:cNvPr>
          <p:cNvSpPr>
            <a:spLocks noGrp="1"/>
          </p:cNvSpPr>
          <p:nvPr>
            <p:ph type="sldNum" sz="quarter" idx="12"/>
          </p:nvPr>
        </p:nvSpPr>
        <p:spPr>
          <a:xfrm>
            <a:off x="8767469" y="6183501"/>
            <a:ext cx="2593316" cy="365125"/>
          </a:xfrm>
        </p:spPr>
        <p:txBody>
          <a:bodyPr/>
          <a:lstStyle/>
          <a:p>
            <a:r>
              <a:rPr lang="en-US"/>
              <a:t>Page 0</a:t>
            </a:r>
            <a:fld id="{F4D6F5BC-20F0-430F-85EA-3DE30F119EFB}" type="slidenum">
              <a:rPr lang="en-US" smtClean="0"/>
              <a:pPr/>
              <a:t>6</a:t>
            </a:fld>
            <a:endParaRPr lang="en-US"/>
          </a:p>
        </p:txBody>
      </p:sp>
      <p:sp>
        <p:nvSpPr>
          <p:cNvPr id="5" name="Text Placeholder 8">
            <a:extLst>
              <a:ext uri="{FF2B5EF4-FFF2-40B4-BE49-F238E27FC236}">
                <a16:creationId xmlns:a16="http://schemas.microsoft.com/office/drawing/2014/main" id="{2D4B4BB8-C913-1F30-85E0-394F49D31510}"/>
              </a:ext>
            </a:extLst>
          </p:cNvPr>
          <p:cNvSpPr txBox="1">
            <a:spLocks/>
          </p:cNvSpPr>
          <p:nvPr/>
        </p:nvSpPr>
        <p:spPr>
          <a:xfrm>
            <a:off x="4931216" y="4340738"/>
            <a:ext cx="777240" cy="777240"/>
          </a:xfrm>
          <a:prstGeom prst="ellipse">
            <a:avLst/>
          </a:prstGeom>
          <a:solidFill>
            <a:schemeClr val="tx1"/>
          </a:solidFill>
        </p:spPr>
        <p:txBody>
          <a:bodyPr vert="horz" lIns="0" tIns="0" rIns="0" bIns="91440" rtlCol="0" anchor="ctr">
            <a:normAutofit/>
          </a:bodyPr>
          <a:lstStyle>
            <a:lvl1pPr marL="0" indent="0" algn="ctr" defTabSz="914400" rtl="0" eaLnBrk="1" latinLnBrk="0" hangingPunct="1">
              <a:lnSpc>
                <a:spcPct val="90000"/>
              </a:lnSpc>
              <a:spcBef>
                <a:spcPts val="0"/>
              </a:spcBef>
              <a:buFont typeface="Arial" panose="020B0604020202020204" pitchFamily="34" charset="0"/>
              <a:buNone/>
              <a:defRPr sz="32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4</a:t>
            </a:r>
          </a:p>
        </p:txBody>
      </p:sp>
      <p:sp>
        <p:nvSpPr>
          <p:cNvPr id="10" name="Text Placeholder 112">
            <a:extLst>
              <a:ext uri="{FF2B5EF4-FFF2-40B4-BE49-F238E27FC236}">
                <a16:creationId xmlns:a16="http://schemas.microsoft.com/office/drawing/2014/main" id="{8402CC01-B9A9-217F-B33E-6110687B3A20}"/>
              </a:ext>
            </a:extLst>
          </p:cNvPr>
          <p:cNvSpPr txBox="1">
            <a:spLocks/>
          </p:cNvSpPr>
          <p:nvPr/>
        </p:nvSpPr>
        <p:spPr>
          <a:xfrm>
            <a:off x="6097235" y="4338364"/>
            <a:ext cx="5052635" cy="1132097"/>
          </a:xfrm>
          <a:prstGeom prst="rect">
            <a:avLst/>
          </a:prstGeom>
        </p:spPr>
        <p:txBody>
          <a:bodyPr vert="horz" lIns="91440" tIns="45720" rIns="91440" bIns="45720" rtlCol="0" anchor="t">
            <a:normAutofit/>
          </a:bodyPr>
          <a:lstStyle>
            <a:lvl1pPr marL="0" indent="0" algn="l" defTabSz="914400" rtl="0" eaLnBrk="1" latinLnBrk="0" hangingPunct="1">
              <a:lnSpc>
                <a:spcPct val="15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bg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bg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bg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Making </a:t>
            </a:r>
            <a:r>
              <a:rPr lang="en-US" dirty="0" err="1"/>
              <a:t>Furhat</a:t>
            </a:r>
            <a:r>
              <a:rPr lang="en-US" dirty="0"/>
              <a:t> more natural</a:t>
            </a:r>
          </a:p>
        </p:txBody>
      </p:sp>
    </p:spTree>
    <p:extLst>
      <p:ext uri="{BB962C8B-B14F-4D97-AF65-F5344CB8AC3E}">
        <p14:creationId xmlns:p14="http://schemas.microsoft.com/office/powerpoint/2010/main" val="11538127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E1A49-8199-ECBA-F9E7-551BEFA74FDA}"/>
              </a:ext>
            </a:extLst>
          </p:cNvPr>
          <p:cNvSpPr>
            <a:spLocks noGrp="1"/>
          </p:cNvSpPr>
          <p:nvPr>
            <p:ph type="ctrTitle"/>
          </p:nvPr>
        </p:nvSpPr>
        <p:spPr>
          <a:xfrm>
            <a:off x="767865" y="440766"/>
            <a:ext cx="10506386" cy="586583"/>
          </a:xfrm>
        </p:spPr>
        <p:txBody>
          <a:bodyPr>
            <a:normAutofit/>
          </a:bodyPr>
          <a:lstStyle/>
          <a:p>
            <a:r>
              <a:rPr lang="en-US" dirty="0"/>
              <a:t>Future </a:t>
            </a:r>
            <a:r>
              <a:rPr lang="en-US" dirty="0" err="1"/>
              <a:t>WOrk</a:t>
            </a:r>
          </a:p>
        </p:txBody>
      </p:sp>
      <p:sp>
        <p:nvSpPr>
          <p:cNvPr id="3" name="Text Placeholder 2">
            <a:extLst>
              <a:ext uri="{FF2B5EF4-FFF2-40B4-BE49-F238E27FC236}">
                <a16:creationId xmlns:a16="http://schemas.microsoft.com/office/drawing/2014/main" id="{49F2B581-1464-7473-76FB-33CF5B842763}"/>
              </a:ext>
            </a:extLst>
          </p:cNvPr>
          <p:cNvSpPr>
            <a:spLocks noGrp="1"/>
          </p:cNvSpPr>
          <p:nvPr>
            <p:ph sz="quarter" idx="15"/>
          </p:nvPr>
        </p:nvSpPr>
        <p:spPr>
          <a:xfrm>
            <a:off x="774134" y="1497208"/>
            <a:ext cx="10500625" cy="4170945"/>
          </a:xfrm>
        </p:spPr>
        <p:txBody>
          <a:bodyPr vert="horz" lIns="91440" tIns="45720" rIns="91440" bIns="45720" rtlCol="0" anchor="t">
            <a:normAutofit/>
          </a:bodyPr>
          <a:lstStyle/>
          <a:p>
            <a:pPr marL="457200" indent="-457200">
              <a:buFont typeface="Wingdings" panose="020B0604020202020204" pitchFamily="34" charset="0"/>
              <a:buChar char="v"/>
            </a:pPr>
            <a:r>
              <a:rPr lang="en-US" dirty="0"/>
              <a:t>Incorporate technical skills as well.</a:t>
            </a:r>
          </a:p>
          <a:p>
            <a:pPr marL="457200" indent="-457200">
              <a:buFont typeface="Wingdings" panose="020B0604020202020204" pitchFamily="34" charset="0"/>
              <a:buChar char="v"/>
            </a:pPr>
            <a:r>
              <a:rPr lang="en-US" dirty="0"/>
              <a:t>Maybe fine-tune the LLM for better results.</a:t>
            </a:r>
          </a:p>
          <a:p>
            <a:pPr marL="457200" indent="-457200">
              <a:buFont typeface="Wingdings" panose="020B0604020202020204" pitchFamily="34" charset="0"/>
              <a:buChar char="v"/>
            </a:pPr>
            <a:r>
              <a:rPr lang="en-US" dirty="0"/>
              <a:t>Add more facial expressions.</a:t>
            </a:r>
          </a:p>
          <a:p>
            <a:pPr marL="457200" indent="-457200">
              <a:buFont typeface="Wingdings" panose="020B0604020202020204" pitchFamily="34" charset="0"/>
              <a:buChar char="v"/>
            </a:pPr>
            <a:r>
              <a:rPr lang="en-US" dirty="0"/>
              <a:t>Have two parts : </a:t>
            </a:r>
            <a:r>
              <a:rPr lang="en-US"/>
              <a:t>coaching and simulation without feedback.</a:t>
            </a:r>
            <a:endParaRPr lang="en-US" dirty="0"/>
          </a:p>
          <a:p>
            <a:endParaRPr lang="en-US" dirty="0"/>
          </a:p>
        </p:txBody>
      </p:sp>
      <p:sp>
        <p:nvSpPr>
          <p:cNvPr id="9" name="Slide Number Placeholder 8">
            <a:extLst>
              <a:ext uri="{FF2B5EF4-FFF2-40B4-BE49-F238E27FC236}">
                <a16:creationId xmlns:a16="http://schemas.microsoft.com/office/drawing/2014/main" id="{091DD635-374F-7346-179D-A902DF5C1022}"/>
              </a:ext>
            </a:extLst>
          </p:cNvPr>
          <p:cNvSpPr>
            <a:spLocks noGrp="1"/>
          </p:cNvSpPr>
          <p:nvPr>
            <p:ph type="sldNum" sz="quarter" idx="12"/>
          </p:nvPr>
        </p:nvSpPr>
        <p:spPr>
          <a:xfrm>
            <a:off x="8767469" y="6183501"/>
            <a:ext cx="2593316" cy="365125"/>
          </a:xfrm>
        </p:spPr>
        <p:txBody>
          <a:bodyPr/>
          <a:lstStyle/>
          <a:p>
            <a:r>
              <a:rPr lang="en-US"/>
              <a:t>Page 0</a:t>
            </a:r>
            <a:fld id="{F4D6F5BC-20F0-430F-85EA-3DE30F119EFB}" type="slidenum">
              <a:rPr lang="en-US" smtClean="0"/>
              <a:pPr/>
              <a:t>7</a:t>
            </a:fld>
            <a:endParaRPr lang="en-US"/>
          </a:p>
        </p:txBody>
      </p:sp>
    </p:spTree>
    <p:extLst>
      <p:ext uri="{BB962C8B-B14F-4D97-AF65-F5344CB8AC3E}">
        <p14:creationId xmlns:p14="http://schemas.microsoft.com/office/powerpoint/2010/main" val="2558266195"/>
      </p:ext>
    </p:extLst>
  </p:cSld>
  <p:clrMapOvr>
    <a:masterClrMapping/>
  </p:clrMapOvr>
</p:sld>
</file>

<file path=ppt/theme/theme1.xml><?xml version="1.0" encoding="utf-8"?>
<a:theme xmlns:a="http://schemas.openxmlformats.org/drawingml/2006/main" name="Custom">
  <a:themeElements>
    <a:clrScheme name="Custom 18">
      <a:dk1>
        <a:sysClr val="windowText" lastClr="000000"/>
      </a:dk1>
      <a:lt1>
        <a:sysClr val="window" lastClr="FFFFFF"/>
      </a:lt1>
      <a:dk2>
        <a:srgbClr val="44546A"/>
      </a:dk2>
      <a:lt2>
        <a:srgbClr val="E7E6E6"/>
      </a:lt2>
      <a:accent1>
        <a:srgbClr val="4472C4"/>
      </a:accent1>
      <a:accent2>
        <a:srgbClr val="D4D0E9"/>
      </a:accent2>
      <a:accent3>
        <a:srgbClr val="0070C0"/>
      </a:accent3>
      <a:accent4>
        <a:srgbClr val="FFC000"/>
      </a:accent4>
      <a:accent5>
        <a:srgbClr val="362795"/>
      </a:accent5>
      <a:accent6>
        <a:srgbClr val="70AD47"/>
      </a:accent6>
      <a:hlink>
        <a:srgbClr val="85DFFF"/>
      </a:hlink>
      <a:folHlink>
        <a:srgbClr val="00B0F0"/>
      </a:folHlink>
    </a:clrScheme>
    <a:fontScheme name="Custom 61">
      <a:majorFont>
        <a:latin typeface="Batang"/>
        <a:ea typeface=""/>
        <a:cs typeface=""/>
      </a:majorFont>
      <a:minorFont>
        <a:latin typeface="Corbe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45175639_Win32_SL_V3" id="{E3BABE8A-5E36-4CEB-8367-07951D61F935}" vid="{CBF2C544-30BB-46F6-928C-1C11FB79972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739EF8B-F994-4519-B48E-10C452FEADBA}">
  <ds:schemaRefs>
    <ds:schemaRef ds:uri="16c05727-aa75-4e4a-9b5f-8a80a1165891"/>
    <ds:schemaRef ds:uri="230e9df3-be65-4c73-a93b-d1236ebd677e"/>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microsoft.com/sharepoint/v3"/>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B22B3A36-3019-4E93-B322-5E261AC5876F}">
  <ds:schemaRefs>
    <ds:schemaRef ds:uri="230e9df3-be65-4c73-a93b-d1236ebd677e"/>
    <ds:schemaRef ds:uri="71af3243-3dd4-4a8d-8c0d-dd76da1f02a5"/>
    <ds:schemaRef ds:uri="http://schemas.microsoft.com/office/2006/metadata/properties"/>
    <ds:schemaRef ds:uri="http://schemas.microsoft.com/office/infopath/2007/PartnerControls"/>
    <ds:schemaRef ds:uri="http://schemas.microsoft.com/sharepoint/v3"/>
  </ds:schemaRefs>
</ds:datastoreItem>
</file>

<file path=customXml/itemProps3.xml><?xml version="1.0" encoding="utf-8"?>
<ds:datastoreItem xmlns:ds="http://schemas.openxmlformats.org/officeDocument/2006/customXml" ds:itemID="{F51C2A15-7366-43A1-B7CD-9C6962E5A876}">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TotalTime>0</TotalTime>
  <Words>468</Words>
  <Application>Microsoft Office PowerPoint</Application>
  <PresentationFormat>Ευρεία οθόνη</PresentationFormat>
  <Paragraphs>45</Paragraphs>
  <Slides>7</Slides>
  <Notes>0</Notes>
  <HiddenSlides>0</HiddenSlides>
  <MMClips>0</MMClips>
  <ScaleCrop>false</ScaleCrop>
  <HeadingPairs>
    <vt:vector size="6" baseType="variant">
      <vt:variant>
        <vt:lpstr>Γραμματοσειρές που χρησιμοποιούνται</vt:lpstr>
      </vt:variant>
      <vt:variant>
        <vt:i4>5</vt:i4>
      </vt:variant>
      <vt:variant>
        <vt:lpstr>Θέμα</vt:lpstr>
      </vt:variant>
      <vt:variant>
        <vt:i4>1</vt:i4>
      </vt:variant>
      <vt:variant>
        <vt:lpstr>Τίτλοι διαφανειών</vt:lpstr>
      </vt:variant>
      <vt:variant>
        <vt:i4>7</vt:i4>
      </vt:variant>
    </vt:vector>
  </HeadingPairs>
  <TitlesOfParts>
    <vt:vector size="13" baseType="lpstr">
      <vt:lpstr>Batang</vt:lpstr>
      <vt:lpstr>Arial</vt:lpstr>
      <vt:lpstr>Calibri</vt:lpstr>
      <vt:lpstr>Corbel</vt:lpstr>
      <vt:lpstr>Wingdings</vt:lpstr>
      <vt:lpstr>Custom</vt:lpstr>
      <vt:lpstr>Interview coaching </vt:lpstr>
      <vt:lpstr>Motivation</vt:lpstr>
      <vt:lpstr>Design</vt:lpstr>
      <vt:lpstr>Prompts</vt:lpstr>
      <vt:lpstr>Παρουσίαση του PowerPoint</vt:lpstr>
      <vt:lpstr> CHALLENGES</vt:lpstr>
      <vt:lpstr>Future WOrk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Δημήτρης Φυσικούδης</cp:lastModifiedBy>
  <cp:revision>249</cp:revision>
  <dcterms:created xsi:type="dcterms:W3CDTF">2024-11-04T09:15:25Z</dcterms:created>
  <dcterms:modified xsi:type="dcterms:W3CDTF">2024-11-08T10:57:26Z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