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Οι Αρνητικές Επιπτώσεις της Αιολικής Ενέργειας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Μια ανάλυση των προκλήσεων και επιπτώσεων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Εισαγωγή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Τι είναι η αιολική ενέργεια</a:t>
            </a:r>
          </a:p>
          <a:p>
            <a:r>
              <a:t>- Ο ρόλος της στις ανανεώσιμες πηγές ενέργειας</a:t>
            </a:r>
          </a:p>
          <a:p>
            <a:r>
              <a:t>- Στόχος παρουσίασης: Ανάλυση των αρνητικών επιπτώσεων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Οικολογικές Επιπτώσεις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Α. Επιδράσεις στη Βιοποικιλότητα</a:t>
            </a:r>
          </a:p>
          <a:p>
            <a:r>
              <a:t>- Θάνατοι πουλιών και νυχτερίδων</a:t>
            </a:r>
          </a:p>
          <a:p>
            <a:r>
              <a:t>- Διαταραχή οικοσυστημάτων</a:t>
            </a:r>
          </a:p>
          <a:p/>
          <a:p>
            <a:r>
              <a:t>Β. Εδαφική Υποβάθμιση</a:t>
            </a:r>
          </a:p>
          <a:p>
            <a:r>
              <a:t>- Καταστροφή φυσικού περιβάλλοντος</a:t>
            </a:r>
          </a:p>
          <a:p>
            <a:r>
              <a:t>- Αλλαγές στη χρήση γης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Οπτική και Ακουστική Όχληση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Α. Οπτική Όχληση</a:t>
            </a:r>
          </a:p>
          <a:p>
            <a:r>
              <a:t>- Αλλοίωση φυσικού τοπίου</a:t>
            </a:r>
          </a:p>
          <a:p>
            <a:r>
              <a:t>- Διαμαρτυρίες τοπικών κοινοτήτων</a:t>
            </a:r>
          </a:p>
          <a:p/>
          <a:p>
            <a:r>
              <a:t>Β. Θόρυβος</a:t>
            </a:r>
          </a:p>
          <a:p>
            <a:r>
              <a:t>- Χαμηλής συχνότητας ήχοι</a:t>
            </a:r>
          </a:p>
          <a:p>
            <a:r>
              <a:t>- Προβλήματα υγείας: άγχος, αυπνία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Κοινωνικές και Οικονομικές Επιπτώσεις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Α. Κοινωνική Αντίσταση</a:t>
            </a:r>
          </a:p>
          <a:p>
            <a:r>
              <a:t>- Συγκρούσεις με τοπικές κοινότητες</a:t>
            </a:r>
          </a:p>
          <a:p>
            <a:r>
              <a:t>- Μείωση αξίας ακινήτων</a:t>
            </a:r>
          </a:p>
          <a:p/>
          <a:p>
            <a:r>
              <a:t>Β. Κόστος και Χρηματοδότηση</a:t>
            </a:r>
          </a:p>
          <a:p>
            <a:r>
              <a:t>- Υψηλό κόστος κατασκευής</a:t>
            </a:r>
          </a:p>
          <a:p>
            <a:r>
              <a:t>- Ανακύκλωση υλικών ανεμογεννητριών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Τεχνικές Προκλήσεις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Διαλείπουσα παραγωγή ενέργειας</a:t>
            </a:r>
          </a:p>
          <a:p>
            <a:r>
              <a:t>- Ανάγκη για υποδομές αποθήκευσης</a:t>
            </a:r>
          </a:p>
          <a:p>
            <a:r>
              <a:t>- Απώλειες κατά τη μεταφορά ενέργειας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Προτάσεις για Μετριασμό Επιπτώσεων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Εξελιγμένη σχεδίαση ανεμογεννητριών</a:t>
            </a:r>
          </a:p>
          <a:p>
            <a:r>
              <a:t>- Επιλογή κατάλληλων τοποθεσιών</a:t>
            </a:r>
          </a:p>
          <a:p>
            <a:r>
              <a:t>- Ενσωμάτωση τοπικών κοινωνιών στη λήψη αποφάσεων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Συμπεράσματα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Η αιολική ενέργεια είναι σημαντική, αλλά όχι χωρίς επιπτώσεις</a:t>
            </a:r>
          </a:p>
          <a:p>
            <a:r>
              <a:t>- Ανάγκη για εξισορρόπηση περιβαλλοντικών και κοινωνικών παραγόντων</a:t>
            </a:r>
          </a:p>
          <a:p>
            <a:r>
              <a:t>- Συνεργασία για βιώσιμη ανάπτυξη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Ερωτήσεις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Χώρος για ερωτήσεις και συζήτηση.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