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195070cf9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195070cf9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95070c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195070c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95070cf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195070cf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95070cf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95070cf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195070c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195070c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95070cf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95070cf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95070cf9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95070cf9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195070cf9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195070cf9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95070cf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95070cf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emanticscholar.org/cord19" TargetMode="External"/><Relationship Id="rId4" Type="http://schemas.openxmlformats.org/officeDocument/2006/relationships/hyperlink" Target="https://github.com/elenisproject/internet-and-applications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Covid-04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6175" y="3949900"/>
            <a:ext cx="477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Ελένη Καρανικόλα (ΑΜ: 03113508)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98900" y="1740625"/>
            <a:ext cx="8520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Ευχαριστώ πολύ για την παρακολούθηση.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Στόχος της εργασίας.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74325" y="1590000"/>
            <a:ext cx="85206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Κατασκευή </a:t>
            </a:r>
            <a:r>
              <a:rPr lang="en"/>
              <a:t>μιας</a:t>
            </a:r>
            <a:r>
              <a:rPr lang="en"/>
              <a:t> σχεσιακής βάσης.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Εισαγωγή των δεδομένων από το </a:t>
            </a:r>
            <a:r>
              <a:rPr lang="en" sz="1200">
                <a:solidFill>
                  <a:srgbClr val="0366D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www.semanticscholar.org</a:t>
            </a:r>
            <a:r>
              <a:rPr lang="en"/>
              <a:t> στην βάση.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Επεξεργασία των δεδομένων και εμφάνιση του αποτελέσματος.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75775" y="3358550"/>
            <a:ext cx="84564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Το git Repository της Εργασίας είναι: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https://github.com/elenisproject/internet-and-applications.git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Στο οποίο υπάρχει η εργασία διαθέσιμη για χρήση με οδηγίες εγκατάστασης.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Γλώσσες που χρησιμοποιήθηκαν:</a:t>
            </a:r>
            <a:endParaRPr b="1" sz="21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64725"/>
            <a:ext cx="8520600" cy="16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AutoNum type="arabicPeriod"/>
            </a:pPr>
            <a:r>
              <a:rPr b="1" lang="en" sz="1400">
                <a:solidFill>
                  <a:srgbClr val="FFFFFF"/>
                </a:solidFill>
              </a:rPr>
              <a:t>MySQL. - </a:t>
            </a:r>
            <a:r>
              <a:rPr i="1" lang="en" sz="1400">
                <a:solidFill>
                  <a:srgbClr val="FFFFFF"/>
                </a:solidFill>
              </a:rPr>
              <a:t>για την κατασκευή της βάσης</a:t>
            </a:r>
            <a:endParaRPr i="1"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AutoNum type="arabicPeriod"/>
            </a:pPr>
            <a:r>
              <a:rPr b="1" lang="en" sz="1400">
                <a:solidFill>
                  <a:srgbClr val="FFFFFF"/>
                </a:solidFill>
              </a:rPr>
              <a:t>Python. -</a:t>
            </a:r>
            <a:r>
              <a:rPr b="1" i="1" lang="en" sz="1400">
                <a:solidFill>
                  <a:srgbClr val="FFFFFF"/>
                </a:solidFill>
              </a:rPr>
              <a:t> </a:t>
            </a:r>
            <a:r>
              <a:rPr i="1" lang="en" sz="1400">
                <a:solidFill>
                  <a:srgbClr val="FFFFFF"/>
                </a:solidFill>
              </a:rPr>
              <a:t>για την εισαγωγή των δεδομένων στην βάση.</a:t>
            </a:r>
            <a:endParaRPr i="1"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AutoNum type="arabicPeriod"/>
            </a:pPr>
            <a:r>
              <a:rPr b="1" lang="en" sz="1400">
                <a:solidFill>
                  <a:srgbClr val="FFFFFF"/>
                </a:solidFill>
              </a:rPr>
              <a:t>Javascript. -</a:t>
            </a:r>
            <a:r>
              <a:rPr i="1" lang="en" sz="1400">
                <a:solidFill>
                  <a:srgbClr val="FFFFFF"/>
                </a:solidFill>
              </a:rPr>
              <a:t>για την εξαγωγή δεδομένων από την βάση.</a:t>
            </a:r>
            <a:endParaRPr i="1"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AutoNum type="arabicPeriod"/>
            </a:pPr>
            <a:r>
              <a:rPr b="1" lang="en" sz="1400">
                <a:solidFill>
                  <a:srgbClr val="FFFFFF"/>
                </a:solidFill>
              </a:rPr>
              <a:t>Html -</a:t>
            </a:r>
            <a:r>
              <a:rPr i="1" lang="en" sz="1400">
                <a:solidFill>
                  <a:srgbClr val="FFFFFF"/>
                </a:solidFill>
              </a:rPr>
              <a:t>για την παρουσίαση των αποτελεσμάτων.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Η δομή του Project που αναπτύχθηκε: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080000" y="1152475"/>
            <a:ext cx="47523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Configuration: Ο κώδικας sql για την δημιουργία της βάσης.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data: Τα αρχεία σε python  για την εισαγωγή των δεδομένων στην βάση.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Node_js: Τα αρχεία σε javascript και html για την εξαγωγή των δεδομένων και την παραγωγή ενός διαγράμματος πάνω σε αυτά.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708100" cy="38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Το διάγραμμα ER της Βάσης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1842975" y="1152475"/>
            <a:ext cx="5508225" cy="37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Εικόνα της Βάσης μετά την εισαγωγή των δεδομένων μας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76250"/>
            <a:ext cx="85206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Ο πίνακας authors με τα στοιχεία των συγγραφέων: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75" y="1949650"/>
            <a:ext cx="7207200" cy="290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298975"/>
            <a:ext cx="8520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Ο πίνακας body_text με το κείμενο των άρθρων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9250"/>
            <a:ext cx="7561602" cy="38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12050" y="21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Ο πίνακας cite_span :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50" y="778600"/>
            <a:ext cx="7108552" cy="40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- Publication per month for PLoS One magazine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Μετά την εισαγωγή δεδομένων με την βοήθεια της python, εξάγαμε τα δεδομένα μέσω την Node.js και με την βοήθεια της html εμφανίσαμε τα αποτελέσματα.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 amt="94000"/>
          </a:blip>
          <a:stretch>
            <a:fillRect/>
          </a:stretch>
        </p:blipFill>
        <p:spPr>
          <a:xfrm>
            <a:off x="373725" y="2304675"/>
            <a:ext cx="5531252" cy="27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