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9"/>
  </p:notesMasterIdLst>
  <p:sldIdLst>
    <p:sldId id="256" r:id="rId2"/>
    <p:sldId id="257" r:id="rId3"/>
    <p:sldId id="263" r:id="rId4"/>
    <p:sldId id="259"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3344F0-0896-461F-8F93-D2F0CAC105F5}" v="102" dt="2023-03-13T16:09:43.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59829" autoAdjust="0"/>
  </p:normalViewPr>
  <p:slideViewPr>
    <p:cSldViewPr snapToGrid="0">
      <p:cViewPr varScale="1">
        <p:scale>
          <a:sx n="22" d="100"/>
          <a:sy n="22" d="100"/>
        </p:scale>
        <p:origin x="155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i Skorda" userId="c9c74d01-a433-4c76-a7f0-d6395bb90fbd" providerId="ADAL" clId="{903344F0-0896-461F-8F93-D2F0CAC105F5}"/>
    <pc:docChg chg="undo custSel addSld delSld modSld">
      <pc:chgData name="Eleni Skorda" userId="c9c74d01-a433-4c76-a7f0-d6395bb90fbd" providerId="ADAL" clId="{903344F0-0896-461F-8F93-D2F0CAC105F5}" dt="2023-03-14T10:08:52.886" v="704" actId="20577"/>
      <pc:docMkLst>
        <pc:docMk/>
      </pc:docMkLst>
      <pc:sldChg chg="modSp mod">
        <pc:chgData name="Eleni Skorda" userId="c9c74d01-a433-4c76-a7f0-d6395bb90fbd" providerId="ADAL" clId="{903344F0-0896-461F-8F93-D2F0CAC105F5}" dt="2023-03-13T15:17:29.098" v="430" actId="27636"/>
        <pc:sldMkLst>
          <pc:docMk/>
          <pc:sldMk cId="345065239" sldId="256"/>
        </pc:sldMkLst>
        <pc:spChg chg="mod">
          <ac:chgData name="Eleni Skorda" userId="c9c74d01-a433-4c76-a7f0-d6395bb90fbd" providerId="ADAL" clId="{903344F0-0896-461F-8F93-D2F0CAC105F5}" dt="2023-03-13T15:17:29.098" v="430" actId="27636"/>
          <ac:spMkLst>
            <pc:docMk/>
            <pc:sldMk cId="345065239" sldId="256"/>
            <ac:spMk id="3" creationId="{BB905C76-98AE-E8BA-C369-23F439403E76}"/>
          </ac:spMkLst>
        </pc:spChg>
      </pc:sldChg>
      <pc:sldChg chg="addSp modSp">
        <pc:chgData name="Eleni Skorda" userId="c9c74d01-a433-4c76-a7f0-d6395bb90fbd" providerId="ADAL" clId="{903344F0-0896-461F-8F93-D2F0CAC105F5}" dt="2023-03-13T15:57:59.442" v="592" actId="1076"/>
        <pc:sldMkLst>
          <pc:docMk/>
          <pc:sldMk cId="451882227" sldId="257"/>
        </pc:sldMkLst>
        <pc:picChg chg="add mod">
          <ac:chgData name="Eleni Skorda" userId="c9c74d01-a433-4c76-a7f0-d6395bb90fbd" providerId="ADAL" clId="{903344F0-0896-461F-8F93-D2F0CAC105F5}" dt="2023-03-13T15:57:59.442" v="592" actId="1076"/>
          <ac:picMkLst>
            <pc:docMk/>
            <pc:sldMk cId="451882227" sldId="257"/>
            <ac:picMk id="4098" creationId="{811DB732-C2E1-EC06-AFE3-7F564D571AB3}"/>
          </ac:picMkLst>
        </pc:picChg>
      </pc:sldChg>
      <pc:sldChg chg="addSp delSp modSp mod modAnim modNotesTx">
        <pc:chgData name="Eleni Skorda" userId="c9c74d01-a433-4c76-a7f0-d6395bb90fbd" providerId="ADAL" clId="{903344F0-0896-461F-8F93-D2F0CAC105F5}" dt="2023-03-14T10:06:04.938" v="699" actId="20577"/>
        <pc:sldMkLst>
          <pc:docMk/>
          <pc:sldMk cId="3533117571" sldId="259"/>
        </pc:sldMkLst>
        <pc:spChg chg="add mod">
          <ac:chgData name="Eleni Skorda" userId="c9c74d01-a433-4c76-a7f0-d6395bb90fbd" providerId="ADAL" clId="{903344F0-0896-461F-8F93-D2F0CAC105F5}" dt="2023-03-13T14:40:59.496" v="30"/>
          <ac:spMkLst>
            <pc:docMk/>
            <pc:sldMk cId="3533117571" sldId="259"/>
            <ac:spMk id="16" creationId="{77D4C301-EE00-79A8-6DBD-0F34A127883B}"/>
          </ac:spMkLst>
        </pc:spChg>
        <pc:spChg chg="add mod">
          <ac:chgData name="Eleni Skorda" userId="c9c74d01-a433-4c76-a7f0-d6395bb90fbd" providerId="ADAL" clId="{903344F0-0896-461F-8F93-D2F0CAC105F5}" dt="2023-03-13T14:40:59.496" v="30"/>
          <ac:spMkLst>
            <pc:docMk/>
            <pc:sldMk cId="3533117571" sldId="259"/>
            <ac:spMk id="18" creationId="{4D33BB9E-20DF-EF99-DCCE-3740A4F86F07}"/>
          </ac:spMkLst>
        </pc:spChg>
        <pc:picChg chg="add mod">
          <ac:chgData name="Eleni Skorda" userId="c9c74d01-a433-4c76-a7f0-d6395bb90fbd" providerId="ADAL" clId="{903344F0-0896-461F-8F93-D2F0CAC105F5}" dt="2023-03-13T16:04:31.004" v="628" actId="1076"/>
          <ac:picMkLst>
            <pc:docMk/>
            <pc:sldMk cId="3533117571" sldId="259"/>
            <ac:picMk id="14" creationId="{96E9EA3F-89C4-7F90-EC17-62AE94E8805F}"/>
          </ac:picMkLst>
        </pc:picChg>
        <pc:picChg chg="add del mod">
          <ac:chgData name="Eleni Skorda" userId="c9c74d01-a433-4c76-a7f0-d6395bb90fbd" providerId="ADAL" clId="{903344F0-0896-461F-8F93-D2F0CAC105F5}" dt="2023-03-13T16:04:31.351" v="629"/>
          <ac:picMkLst>
            <pc:docMk/>
            <pc:sldMk cId="3533117571" sldId="259"/>
            <ac:picMk id="6146" creationId="{6BCFC4C5-D94D-3BDB-53BB-E07F31AA90A4}"/>
          </ac:picMkLst>
        </pc:picChg>
        <pc:picChg chg="add mod">
          <ac:chgData name="Eleni Skorda" userId="c9c74d01-a433-4c76-a7f0-d6395bb90fbd" providerId="ADAL" clId="{903344F0-0896-461F-8F93-D2F0CAC105F5}" dt="2023-03-13T16:05:13.411" v="639" actId="1076"/>
          <ac:picMkLst>
            <pc:docMk/>
            <pc:sldMk cId="3533117571" sldId="259"/>
            <ac:picMk id="6148" creationId="{BFA869D1-BE51-DB89-097D-54797847321F}"/>
          </ac:picMkLst>
        </pc:picChg>
        <pc:picChg chg="add mod">
          <ac:chgData name="Eleni Skorda" userId="c9c74d01-a433-4c76-a7f0-d6395bb90fbd" providerId="ADAL" clId="{903344F0-0896-461F-8F93-D2F0CAC105F5}" dt="2023-03-13T16:06:23.871" v="647" actId="1076"/>
          <ac:picMkLst>
            <pc:docMk/>
            <pc:sldMk cId="3533117571" sldId="259"/>
            <ac:picMk id="6150" creationId="{A8DF84A7-FDA2-BFA8-3FFA-CAAE7E066444}"/>
          </ac:picMkLst>
        </pc:picChg>
      </pc:sldChg>
      <pc:sldChg chg="addSp delSp modSp mod modNotesTx">
        <pc:chgData name="Eleni Skorda" userId="c9c74d01-a433-4c76-a7f0-d6395bb90fbd" providerId="ADAL" clId="{903344F0-0896-461F-8F93-D2F0CAC105F5}" dt="2023-03-14T10:08:52.886" v="704" actId="20577"/>
        <pc:sldMkLst>
          <pc:docMk/>
          <pc:sldMk cId="1169727794" sldId="260"/>
        </pc:sldMkLst>
        <pc:spChg chg="mod">
          <ac:chgData name="Eleni Skorda" userId="c9c74d01-a433-4c76-a7f0-d6395bb90fbd" providerId="ADAL" clId="{903344F0-0896-461F-8F93-D2F0CAC105F5}" dt="2023-03-13T14:40:41.854" v="26" actId="122"/>
          <ac:spMkLst>
            <pc:docMk/>
            <pc:sldMk cId="1169727794" sldId="260"/>
            <ac:spMk id="2" creationId="{7445155C-9D48-B4BC-0C15-F3E076023C57}"/>
          </ac:spMkLst>
        </pc:spChg>
        <pc:spChg chg="mod">
          <ac:chgData name="Eleni Skorda" userId="c9c74d01-a433-4c76-a7f0-d6395bb90fbd" providerId="ADAL" clId="{903344F0-0896-461F-8F93-D2F0CAC105F5}" dt="2023-03-13T15:49:06.509" v="579" actId="14100"/>
          <ac:spMkLst>
            <pc:docMk/>
            <pc:sldMk cId="1169727794" sldId="260"/>
            <ac:spMk id="3" creationId="{C94DD60A-9F13-9749-7643-8660F26996DB}"/>
          </ac:spMkLst>
        </pc:spChg>
        <pc:spChg chg="del">
          <ac:chgData name="Eleni Skorda" userId="c9c74d01-a433-4c76-a7f0-d6395bb90fbd" providerId="ADAL" clId="{903344F0-0896-461F-8F93-D2F0CAC105F5}" dt="2023-03-13T14:40:49.451" v="28" actId="478"/>
          <ac:spMkLst>
            <pc:docMk/>
            <pc:sldMk cId="1169727794" sldId="260"/>
            <ac:spMk id="4" creationId="{0D77FD88-ECB7-1492-EF05-6A5A80E58680}"/>
          </ac:spMkLst>
        </pc:spChg>
        <pc:spChg chg="del">
          <ac:chgData name="Eleni Skorda" userId="c9c74d01-a433-4c76-a7f0-d6395bb90fbd" providerId="ADAL" clId="{903344F0-0896-461F-8F93-D2F0CAC105F5}" dt="2023-03-13T14:40:47.006" v="27" actId="478"/>
          <ac:spMkLst>
            <pc:docMk/>
            <pc:sldMk cId="1169727794" sldId="260"/>
            <ac:spMk id="5" creationId="{61EFC8A6-357B-686F-82C9-2A103EEB612E}"/>
          </ac:spMkLst>
        </pc:spChg>
        <pc:spChg chg="add mod">
          <ac:chgData name="Eleni Skorda" userId="c9c74d01-a433-4c76-a7f0-d6395bb90fbd" providerId="ADAL" clId="{903344F0-0896-461F-8F93-D2F0CAC105F5}" dt="2023-03-13T14:40:57.583" v="29"/>
          <ac:spMkLst>
            <pc:docMk/>
            <pc:sldMk cId="1169727794" sldId="260"/>
            <ac:spMk id="7" creationId="{67C57C94-0038-4C90-C723-D2E0DE37D7EF}"/>
          </ac:spMkLst>
        </pc:spChg>
        <pc:spChg chg="add mod">
          <ac:chgData name="Eleni Skorda" userId="c9c74d01-a433-4c76-a7f0-d6395bb90fbd" providerId="ADAL" clId="{903344F0-0896-461F-8F93-D2F0CAC105F5}" dt="2023-03-13T14:40:57.583" v="29"/>
          <ac:spMkLst>
            <pc:docMk/>
            <pc:sldMk cId="1169727794" sldId="260"/>
            <ac:spMk id="8" creationId="{BC302C39-B69D-DCF6-00E5-1BB70D821B73}"/>
          </ac:spMkLst>
        </pc:spChg>
        <pc:picChg chg="add del mod">
          <ac:chgData name="Eleni Skorda" userId="c9c74d01-a433-4c76-a7f0-d6395bb90fbd" providerId="ADAL" clId="{903344F0-0896-461F-8F93-D2F0CAC105F5}" dt="2023-03-13T15:49:02.600" v="578"/>
          <ac:picMkLst>
            <pc:docMk/>
            <pc:sldMk cId="1169727794" sldId="260"/>
            <ac:picMk id="3074" creationId="{D12F28E5-18A5-242B-66DD-0E5346BAE179}"/>
          </ac:picMkLst>
        </pc:picChg>
        <pc:picChg chg="add mod">
          <ac:chgData name="Eleni Skorda" userId="c9c74d01-a433-4c76-a7f0-d6395bb90fbd" providerId="ADAL" clId="{903344F0-0896-461F-8F93-D2F0CAC105F5}" dt="2023-03-13T15:49:16.549" v="586" actId="1076"/>
          <ac:picMkLst>
            <pc:docMk/>
            <pc:sldMk cId="1169727794" sldId="260"/>
            <ac:picMk id="3076" creationId="{4EDBF611-1480-09F5-610B-8A609FBFA8CC}"/>
          </ac:picMkLst>
        </pc:picChg>
        <pc:picChg chg="add mod">
          <ac:chgData name="Eleni Skorda" userId="c9c74d01-a433-4c76-a7f0-d6395bb90fbd" providerId="ADAL" clId="{903344F0-0896-461F-8F93-D2F0CAC105F5}" dt="2023-03-13T16:09:43.380" v="655" actId="688"/>
          <ac:picMkLst>
            <pc:docMk/>
            <pc:sldMk cId="1169727794" sldId="260"/>
            <ac:picMk id="3078" creationId="{D903496A-9B9C-5EAA-1BE5-26D32658DB2D}"/>
          </ac:picMkLst>
        </pc:picChg>
      </pc:sldChg>
      <pc:sldChg chg="addSp delSp modSp del mod">
        <pc:chgData name="Eleni Skorda" userId="c9c74d01-a433-4c76-a7f0-d6395bb90fbd" providerId="ADAL" clId="{903344F0-0896-461F-8F93-D2F0CAC105F5}" dt="2023-03-13T15:00:19.579" v="348" actId="47"/>
        <pc:sldMkLst>
          <pc:docMk/>
          <pc:sldMk cId="1286790150" sldId="261"/>
        </pc:sldMkLst>
        <pc:spChg chg="mod">
          <ac:chgData name="Eleni Skorda" userId="c9c74d01-a433-4c76-a7f0-d6395bb90fbd" providerId="ADAL" clId="{903344F0-0896-461F-8F93-D2F0CAC105F5}" dt="2023-03-13T14:41:33.587" v="47" actId="122"/>
          <ac:spMkLst>
            <pc:docMk/>
            <pc:sldMk cId="1286790150" sldId="261"/>
            <ac:spMk id="2" creationId="{7445155C-9D48-B4BC-0C15-F3E076023C57}"/>
          </ac:spMkLst>
        </pc:spChg>
        <pc:spChg chg="del">
          <ac:chgData name="Eleni Skorda" userId="c9c74d01-a433-4c76-a7f0-d6395bb90fbd" providerId="ADAL" clId="{903344F0-0896-461F-8F93-D2F0CAC105F5}" dt="2023-03-13T14:41:17.742" v="32" actId="478"/>
          <ac:spMkLst>
            <pc:docMk/>
            <pc:sldMk cId="1286790150" sldId="261"/>
            <ac:spMk id="4" creationId="{0D77FD88-ECB7-1492-EF05-6A5A80E58680}"/>
          </ac:spMkLst>
        </pc:spChg>
        <pc:spChg chg="del">
          <ac:chgData name="Eleni Skorda" userId="c9c74d01-a433-4c76-a7f0-d6395bb90fbd" providerId="ADAL" clId="{903344F0-0896-461F-8F93-D2F0CAC105F5}" dt="2023-03-13T14:41:15.553" v="31" actId="478"/>
          <ac:spMkLst>
            <pc:docMk/>
            <pc:sldMk cId="1286790150" sldId="261"/>
            <ac:spMk id="5" creationId="{61EFC8A6-357B-686F-82C9-2A103EEB612E}"/>
          </ac:spMkLst>
        </pc:spChg>
        <pc:spChg chg="add mod">
          <ac:chgData name="Eleni Skorda" userId="c9c74d01-a433-4c76-a7f0-d6395bb90fbd" providerId="ADAL" clId="{903344F0-0896-461F-8F93-D2F0CAC105F5}" dt="2023-03-13T14:41:19.082" v="33"/>
          <ac:spMkLst>
            <pc:docMk/>
            <pc:sldMk cId="1286790150" sldId="261"/>
            <ac:spMk id="7" creationId="{784280A9-1671-F2E3-56A7-CA2DC969D145}"/>
          </ac:spMkLst>
        </pc:spChg>
        <pc:spChg chg="add mod">
          <ac:chgData name="Eleni Skorda" userId="c9c74d01-a433-4c76-a7f0-d6395bb90fbd" providerId="ADAL" clId="{903344F0-0896-461F-8F93-D2F0CAC105F5}" dt="2023-03-13T14:41:19.082" v="33"/>
          <ac:spMkLst>
            <pc:docMk/>
            <pc:sldMk cId="1286790150" sldId="261"/>
            <ac:spMk id="8" creationId="{1B2DBB2A-9518-F94C-616A-8E829D1F7EB5}"/>
          </ac:spMkLst>
        </pc:spChg>
      </pc:sldChg>
      <pc:sldChg chg="addSp delSp modSp mod modNotesTx">
        <pc:chgData name="Eleni Skorda" userId="c9c74d01-a433-4c76-a7f0-d6395bb90fbd" providerId="ADAL" clId="{903344F0-0896-461F-8F93-D2F0CAC105F5}" dt="2023-03-13T19:44:30.849" v="670" actId="20577"/>
        <pc:sldMkLst>
          <pc:docMk/>
          <pc:sldMk cId="1696878931" sldId="262"/>
        </pc:sldMkLst>
        <pc:spChg chg="mod">
          <ac:chgData name="Eleni Skorda" userId="c9c74d01-a433-4c76-a7f0-d6395bb90fbd" providerId="ADAL" clId="{903344F0-0896-461F-8F93-D2F0CAC105F5}" dt="2023-03-13T16:02:58.642" v="619" actId="1076"/>
          <ac:spMkLst>
            <pc:docMk/>
            <pc:sldMk cId="1696878931" sldId="262"/>
            <ac:spMk id="2" creationId="{7445155C-9D48-B4BC-0C15-F3E076023C57}"/>
          </ac:spMkLst>
        </pc:spChg>
        <pc:spChg chg="mod">
          <ac:chgData name="Eleni Skorda" userId="c9c74d01-a433-4c76-a7f0-d6395bb90fbd" providerId="ADAL" clId="{903344F0-0896-461F-8F93-D2F0CAC105F5}" dt="2023-03-13T15:21:40.260" v="496" actId="20577"/>
          <ac:spMkLst>
            <pc:docMk/>
            <pc:sldMk cId="1696878931" sldId="262"/>
            <ac:spMk id="3" creationId="{C94DD60A-9F13-9749-7643-8660F26996DB}"/>
          </ac:spMkLst>
        </pc:spChg>
        <pc:spChg chg="del">
          <ac:chgData name="Eleni Skorda" userId="c9c74d01-a433-4c76-a7f0-d6395bb90fbd" providerId="ADAL" clId="{903344F0-0896-461F-8F93-D2F0CAC105F5}" dt="2023-03-13T14:41:46.868" v="49" actId="478"/>
          <ac:spMkLst>
            <pc:docMk/>
            <pc:sldMk cId="1696878931" sldId="262"/>
            <ac:spMk id="4" creationId="{0D77FD88-ECB7-1492-EF05-6A5A80E58680}"/>
          </ac:spMkLst>
        </pc:spChg>
        <pc:spChg chg="del">
          <ac:chgData name="Eleni Skorda" userId="c9c74d01-a433-4c76-a7f0-d6395bb90fbd" providerId="ADAL" clId="{903344F0-0896-461F-8F93-D2F0CAC105F5}" dt="2023-03-13T14:41:44.775" v="48" actId="478"/>
          <ac:spMkLst>
            <pc:docMk/>
            <pc:sldMk cId="1696878931" sldId="262"/>
            <ac:spMk id="5" creationId="{61EFC8A6-357B-686F-82C9-2A103EEB612E}"/>
          </ac:spMkLst>
        </pc:spChg>
        <pc:spChg chg="add mod">
          <ac:chgData name="Eleni Skorda" userId="c9c74d01-a433-4c76-a7f0-d6395bb90fbd" providerId="ADAL" clId="{903344F0-0896-461F-8F93-D2F0CAC105F5}" dt="2023-03-13T15:00:32.830" v="350"/>
          <ac:spMkLst>
            <pc:docMk/>
            <pc:sldMk cId="1696878931" sldId="262"/>
            <ac:spMk id="7" creationId="{CC821226-90B1-027E-097F-A24CE5C44655}"/>
          </ac:spMkLst>
        </pc:spChg>
        <pc:spChg chg="add mod">
          <ac:chgData name="Eleni Skorda" userId="c9c74d01-a433-4c76-a7f0-d6395bb90fbd" providerId="ADAL" clId="{903344F0-0896-461F-8F93-D2F0CAC105F5}" dt="2023-03-13T15:00:32.830" v="350"/>
          <ac:spMkLst>
            <pc:docMk/>
            <pc:sldMk cId="1696878931" sldId="262"/>
            <ac:spMk id="8" creationId="{7B3D8636-6198-7B9E-292E-19E475AD9B50}"/>
          </ac:spMkLst>
        </pc:spChg>
        <pc:spChg chg="add del">
          <ac:chgData name="Eleni Skorda" userId="c9c74d01-a433-4c76-a7f0-d6395bb90fbd" providerId="ADAL" clId="{903344F0-0896-461F-8F93-D2F0CAC105F5}" dt="2023-03-13T15:07:02.220" v="406"/>
          <ac:spMkLst>
            <pc:docMk/>
            <pc:sldMk cId="1696878931" sldId="262"/>
            <ac:spMk id="9" creationId="{0F7BF78B-3647-0B88-2F54-12B7C4EFB24E}"/>
          </ac:spMkLst>
        </pc:spChg>
        <pc:spChg chg="add del">
          <ac:chgData name="Eleni Skorda" userId="c9c74d01-a433-4c76-a7f0-d6395bb90fbd" providerId="ADAL" clId="{903344F0-0896-461F-8F93-D2F0CAC105F5}" dt="2023-03-13T15:07:05.339" v="408"/>
          <ac:spMkLst>
            <pc:docMk/>
            <pc:sldMk cId="1696878931" sldId="262"/>
            <ac:spMk id="10" creationId="{D8AD5620-4CAD-3F1C-819E-19CD8383FF83}"/>
          </ac:spMkLst>
        </pc:spChg>
        <pc:picChg chg="add mod modCrop">
          <ac:chgData name="Eleni Skorda" userId="c9c74d01-a433-4c76-a7f0-d6395bb90fbd" providerId="ADAL" clId="{903344F0-0896-461F-8F93-D2F0CAC105F5}" dt="2023-03-13T16:03:06.658" v="623" actId="1076"/>
          <ac:picMkLst>
            <pc:docMk/>
            <pc:sldMk cId="1696878931" sldId="262"/>
            <ac:picMk id="12" creationId="{107CB6EF-F6E4-E203-7250-0952A3AE561E}"/>
          </ac:picMkLst>
        </pc:picChg>
        <pc:picChg chg="add del mod">
          <ac:chgData name="Eleni Skorda" userId="c9c74d01-a433-4c76-a7f0-d6395bb90fbd" providerId="ADAL" clId="{903344F0-0896-461F-8F93-D2F0CAC105F5}" dt="2023-03-13T15:08:19.769" v="420" actId="478"/>
          <ac:picMkLst>
            <pc:docMk/>
            <pc:sldMk cId="1696878931" sldId="262"/>
            <ac:picMk id="1028" creationId="{64BEF92E-84A7-BC18-189B-CC5B596724D5}"/>
          </ac:picMkLst>
        </pc:picChg>
        <pc:picChg chg="add del mod">
          <ac:chgData name="Eleni Skorda" userId="c9c74d01-a433-4c76-a7f0-d6395bb90fbd" providerId="ADAL" clId="{903344F0-0896-461F-8F93-D2F0CAC105F5}" dt="2023-03-13T15:11:29.073" v="423" actId="478"/>
          <ac:picMkLst>
            <pc:docMk/>
            <pc:sldMk cId="1696878931" sldId="262"/>
            <ac:picMk id="1030" creationId="{1C5A505F-423D-4021-0155-9F77B4E0A29A}"/>
          </ac:picMkLst>
        </pc:picChg>
      </pc:sldChg>
      <pc:sldChg chg="addSp delSp modSp mod modNotesTx">
        <pc:chgData name="Eleni Skorda" userId="c9c74d01-a433-4c76-a7f0-d6395bb90fbd" providerId="ADAL" clId="{903344F0-0896-461F-8F93-D2F0CAC105F5}" dt="2023-03-14T10:05:48.202" v="697" actId="20577"/>
        <pc:sldMkLst>
          <pc:docMk/>
          <pc:sldMk cId="2842979468" sldId="263"/>
        </pc:sldMkLst>
        <pc:spChg chg="del mod">
          <ac:chgData name="Eleni Skorda" userId="c9c74d01-a433-4c76-a7f0-d6395bb90fbd" providerId="ADAL" clId="{903344F0-0896-461F-8F93-D2F0CAC105F5}" dt="2023-03-13T15:26:49.064" v="543" actId="478"/>
          <ac:spMkLst>
            <pc:docMk/>
            <pc:sldMk cId="2842979468" sldId="263"/>
            <ac:spMk id="3" creationId="{277471BC-697E-9578-2A5C-B0804A353287}"/>
          </ac:spMkLst>
        </pc:spChg>
        <pc:spChg chg="mod">
          <ac:chgData name="Eleni Skorda" userId="c9c74d01-a433-4c76-a7f0-d6395bb90fbd" providerId="ADAL" clId="{903344F0-0896-461F-8F93-D2F0CAC105F5}" dt="2023-03-13T15:58:59.439" v="596" actId="14100"/>
          <ac:spMkLst>
            <pc:docMk/>
            <pc:sldMk cId="2842979468" sldId="263"/>
            <ac:spMk id="4" creationId="{7B6BE2B4-9879-19A2-A8F0-2591ACD95585}"/>
          </ac:spMkLst>
        </pc:spChg>
        <pc:spChg chg="del mod">
          <ac:chgData name="Eleni Skorda" userId="c9c74d01-a433-4c76-a7f0-d6395bb90fbd" providerId="ADAL" clId="{903344F0-0896-461F-8F93-D2F0CAC105F5}" dt="2023-03-13T15:25:36.949" v="517" actId="478"/>
          <ac:spMkLst>
            <pc:docMk/>
            <pc:sldMk cId="2842979468" sldId="263"/>
            <ac:spMk id="6" creationId="{07B917FA-2B90-4317-1E1D-CF26EB588D69}"/>
          </ac:spMkLst>
        </pc:spChg>
        <pc:spChg chg="add del mod">
          <ac:chgData name="Eleni Skorda" userId="c9c74d01-a433-4c76-a7f0-d6395bb90fbd" providerId="ADAL" clId="{903344F0-0896-461F-8F93-D2F0CAC105F5}" dt="2023-03-13T15:25:41.322" v="518" actId="478"/>
          <ac:spMkLst>
            <pc:docMk/>
            <pc:sldMk cId="2842979468" sldId="263"/>
            <ac:spMk id="13" creationId="{668F0E84-175B-1D2E-37C2-B7C9D80A3A4E}"/>
          </ac:spMkLst>
        </pc:spChg>
        <pc:picChg chg="add del mod">
          <ac:chgData name="Eleni Skorda" userId="c9c74d01-a433-4c76-a7f0-d6395bb90fbd" providerId="ADAL" clId="{903344F0-0896-461F-8F93-D2F0CAC105F5}" dt="2023-03-13T15:59:00.082" v="597"/>
          <ac:picMkLst>
            <pc:docMk/>
            <pc:sldMk cId="2842979468" sldId="263"/>
            <ac:picMk id="5122" creationId="{E769B45C-6E67-06AC-ADAC-116355F2E7F7}"/>
          </ac:picMkLst>
        </pc:picChg>
        <pc:picChg chg="add mod">
          <ac:chgData name="Eleni Skorda" userId="c9c74d01-a433-4c76-a7f0-d6395bb90fbd" providerId="ADAL" clId="{903344F0-0896-461F-8F93-D2F0CAC105F5}" dt="2023-03-13T16:09:25.297" v="653" actId="14100"/>
          <ac:picMkLst>
            <pc:docMk/>
            <pc:sldMk cId="2842979468" sldId="263"/>
            <ac:picMk id="5124" creationId="{4AB3B219-2F87-FBF1-418A-8C51D99EB1E9}"/>
          </ac:picMkLst>
        </pc:picChg>
      </pc:sldChg>
      <pc:sldChg chg="addSp delSp modSp new mod">
        <pc:chgData name="Eleni Skorda" userId="c9c74d01-a433-4c76-a7f0-d6395bb90fbd" providerId="ADAL" clId="{903344F0-0896-461F-8F93-D2F0CAC105F5}" dt="2023-03-13T15:47:49.636" v="574" actId="478"/>
        <pc:sldMkLst>
          <pc:docMk/>
          <pc:sldMk cId="2619222316" sldId="264"/>
        </pc:sldMkLst>
        <pc:spChg chg="del">
          <ac:chgData name="Eleni Skorda" userId="c9c74d01-a433-4c76-a7f0-d6395bb90fbd" providerId="ADAL" clId="{903344F0-0896-461F-8F93-D2F0CAC105F5}" dt="2023-03-13T15:46:00.422" v="568" actId="478"/>
          <ac:spMkLst>
            <pc:docMk/>
            <pc:sldMk cId="2619222316" sldId="264"/>
            <ac:spMk id="2" creationId="{C9143519-E38B-E5EF-4D31-68600B62F46B}"/>
          </ac:spMkLst>
        </pc:spChg>
        <pc:spChg chg="del mod">
          <ac:chgData name="Eleni Skorda" userId="c9c74d01-a433-4c76-a7f0-d6395bb90fbd" providerId="ADAL" clId="{903344F0-0896-461F-8F93-D2F0CAC105F5}" dt="2023-03-13T15:47:33.924" v="570"/>
          <ac:spMkLst>
            <pc:docMk/>
            <pc:sldMk cId="2619222316" sldId="264"/>
            <ac:spMk id="3" creationId="{10AA3513-281D-F791-9A23-C53BBEB62E2F}"/>
          </ac:spMkLst>
        </pc:spChg>
        <pc:spChg chg="del">
          <ac:chgData name="Eleni Skorda" userId="c9c74d01-a433-4c76-a7f0-d6395bb90fbd" providerId="ADAL" clId="{903344F0-0896-461F-8F93-D2F0CAC105F5}" dt="2023-03-13T15:47:49.636" v="574" actId="478"/>
          <ac:spMkLst>
            <pc:docMk/>
            <pc:sldMk cId="2619222316" sldId="264"/>
            <ac:spMk id="4" creationId="{2AAA6AF2-D90A-E443-B298-4E2B866C4262}"/>
          </ac:spMkLst>
        </pc:spChg>
        <pc:spChg chg="del">
          <ac:chgData name="Eleni Skorda" userId="c9c74d01-a433-4c76-a7f0-d6395bb90fbd" providerId="ADAL" clId="{903344F0-0896-461F-8F93-D2F0CAC105F5}" dt="2023-03-13T15:47:46.130" v="573" actId="478"/>
          <ac:spMkLst>
            <pc:docMk/>
            <pc:sldMk cId="2619222316" sldId="264"/>
            <ac:spMk id="5" creationId="{DF76C465-C112-548A-101E-26D0FC9CA800}"/>
          </ac:spMkLst>
        </pc:spChg>
        <pc:picChg chg="add mod">
          <ac:chgData name="Eleni Skorda" userId="c9c74d01-a433-4c76-a7f0-d6395bb90fbd" providerId="ADAL" clId="{903344F0-0896-461F-8F93-D2F0CAC105F5}" dt="2023-03-13T15:47:40.660" v="572" actId="14100"/>
          <ac:picMkLst>
            <pc:docMk/>
            <pc:sldMk cId="2619222316" sldId="264"/>
            <ac:picMk id="2050" creationId="{B6AFC2A4-A1D7-EBF7-287B-84F9550CB0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40E62-ED7A-45D4-A273-5C4D6A298904}"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B99F9-3EF9-412D-AD0C-2B25BB7E7D95}" type="slidenum">
              <a:rPr lang="en-US" smtClean="0"/>
              <a:t>‹#›</a:t>
            </a:fld>
            <a:endParaRPr lang="en-US"/>
          </a:p>
        </p:txBody>
      </p:sp>
    </p:spTree>
    <p:extLst>
      <p:ext uri="{BB962C8B-B14F-4D97-AF65-F5344CB8AC3E}">
        <p14:creationId xmlns:p14="http://schemas.microsoft.com/office/powerpoint/2010/main" val="355266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B99F9-3EF9-412D-AD0C-2B25BB7E7D95}" type="slidenum">
              <a:rPr lang="en-US" smtClean="0"/>
              <a:t>1</a:t>
            </a:fld>
            <a:endParaRPr lang="en-US"/>
          </a:p>
        </p:txBody>
      </p:sp>
    </p:spTree>
    <p:extLst>
      <p:ext uri="{BB962C8B-B14F-4D97-AF65-F5344CB8AC3E}">
        <p14:creationId xmlns:p14="http://schemas.microsoft.com/office/powerpoint/2010/main" val="411591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biological system was the change in allele frequencies over time in a population due to genetic drift. This is an important concept in population genetics as it helps to explain the observed genetic variation in populations and how it changes over time.</a:t>
            </a:r>
          </a:p>
          <a:p>
            <a:endParaRPr lang="en-US" dirty="0"/>
          </a:p>
        </p:txBody>
      </p:sp>
      <p:sp>
        <p:nvSpPr>
          <p:cNvPr id="4" name="Slide Number Placeholder 3"/>
          <p:cNvSpPr>
            <a:spLocks noGrp="1"/>
          </p:cNvSpPr>
          <p:nvPr>
            <p:ph type="sldNum" sz="quarter" idx="5"/>
          </p:nvPr>
        </p:nvSpPr>
        <p:spPr/>
        <p:txBody>
          <a:bodyPr/>
          <a:lstStyle/>
          <a:p>
            <a:fld id="{AD9B99F9-3EF9-412D-AD0C-2B25BB7E7D95}" type="slidenum">
              <a:rPr lang="en-US" smtClean="0"/>
              <a:t>3</a:t>
            </a:fld>
            <a:endParaRPr lang="en-US"/>
          </a:p>
        </p:txBody>
      </p:sp>
    </p:spTree>
    <p:extLst>
      <p:ext uri="{BB962C8B-B14F-4D97-AF65-F5344CB8AC3E}">
        <p14:creationId xmlns:p14="http://schemas.microsoft.com/office/powerpoint/2010/main" val="215176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tool is built using the Shiny web framework in the R programming language.</a:t>
            </a:r>
            <a:r>
              <a:rPr lang="en-US" b="0" i="0" dirty="0">
                <a:solidFill>
                  <a:srgbClr val="D1D5DB"/>
                </a:solidFill>
                <a:effectLst/>
                <a:latin typeface="Söhne"/>
              </a:rPr>
              <a:t> The R programming language was chosen for this tool because it is widely used in population genetics research and has a rich ecosystem of packages for data analysis and visualization. The Shiny web framework was chosen because it allows for easy creation of interactive web applications without extensive knowledge of web development.</a:t>
            </a:r>
            <a:endParaRPr lang="en-US" dirty="0"/>
          </a:p>
          <a:p>
            <a:r>
              <a:rPr lang="en-US" dirty="0"/>
              <a:t> It simulates the evolution of allele frequencies in a set of populations over time using a simplified model of genetic drift. The methodology involves the following steps:</a:t>
            </a:r>
          </a:p>
          <a:p>
            <a:endParaRPr lang="en-US" dirty="0"/>
          </a:p>
          <a:p>
            <a:r>
              <a:rPr lang="en-US" dirty="0"/>
              <a:t>Simulation: The tool applies a Gaussian distribution with mean zero and standard deviation equal to the user input drift rate to each element of the allele frequency matrix.</a:t>
            </a:r>
          </a:p>
          <a:p>
            <a:endParaRPr lang="en-US" dirty="0"/>
          </a:p>
          <a:p>
            <a:r>
              <a:rPr lang="en-US" dirty="0"/>
              <a:t>Data storage: The tool stores the allele frequency data for each SNP at each generation in a data frame.</a:t>
            </a:r>
          </a:p>
          <a:p>
            <a:endParaRPr lang="en-US" dirty="0"/>
          </a:p>
          <a:p>
            <a:r>
              <a:rPr lang="en-US" dirty="0"/>
              <a:t>Data visualization: The tool uses ggplot2 to visualize the allele frequency data over time, with plots for each population and SNP.</a:t>
            </a:r>
          </a:p>
          <a:p>
            <a:endParaRPr lang="en-US" dirty="0"/>
          </a:p>
          <a:p>
            <a:r>
              <a:rPr lang="en-US" dirty="0"/>
              <a:t>In building this algorithm, the tool uses a simplified model of genetic drift that assumes populations are non-overlapping and have equal sizes. Additionally, the tool assumes that allele frequencies evolve independently for each SNP, which is not always the case in real-world populations. These simplifications were necessary to make the tool computationally tractable and to provide a clear visualization of the results.</a:t>
            </a:r>
          </a:p>
          <a:p>
            <a:endParaRPr lang="en-US" dirty="0"/>
          </a:p>
        </p:txBody>
      </p:sp>
      <p:sp>
        <p:nvSpPr>
          <p:cNvPr id="4" name="Slide Number Placeholder 3"/>
          <p:cNvSpPr>
            <a:spLocks noGrp="1"/>
          </p:cNvSpPr>
          <p:nvPr>
            <p:ph type="sldNum" sz="quarter" idx="5"/>
          </p:nvPr>
        </p:nvSpPr>
        <p:spPr/>
        <p:txBody>
          <a:bodyPr/>
          <a:lstStyle/>
          <a:p>
            <a:fld id="{AD9B99F9-3EF9-412D-AD0C-2B25BB7E7D95}" type="slidenum">
              <a:rPr lang="en-US" smtClean="0"/>
              <a:t>4</a:t>
            </a:fld>
            <a:endParaRPr lang="en-US"/>
          </a:p>
        </p:txBody>
      </p:sp>
    </p:spTree>
    <p:extLst>
      <p:ext uri="{BB962C8B-B14F-4D97-AF65-F5344CB8AC3E}">
        <p14:creationId xmlns:p14="http://schemas.microsoft.com/office/powerpoint/2010/main" val="2627021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The tool created by this script is relatively simple, as it only simulates the change in allele frequencies over time in multiple populations due to genetic drift. To test the tool, one could compare the simulated results to theoretical expectations for allele frequency changes due to genetic drift. IT appears to be robust in terms of the input parameters, as it allows for a wide range of values and produces expected results.</a:t>
            </a:r>
          </a:p>
          <a:p>
            <a:pPr algn="l"/>
            <a:r>
              <a:rPr lang="en-US" b="0" i="0" dirty="0">
                <a:effectLst/>
                <a:latin typeface="Söhne"/>
              </a:rPr>
              <a:t>One limitation of the tool is that it only models the effects of genetic drift and does not take into account other factors that can </a:t>
            </a:r>
            <a:r>
              <a:rPr lang="en-US" b="0" i="0">
                <a:effectLst/>
                <a:latin typeface="Söhne"/>
              </a:rPr>
              <a:t>affect frequency </a:t>
            </a:r>
            <a:r>
              <a:rPr lang="en-US" b="0" i="0" dirty="0">
                <a:effectLst/>
                <a:latin typeface="Söhne"/>
              </a:rPr>
              <a:t>changes in populations, such as mutation, migration, and natural selection. Additionally, the simulations may not accurately represent real-world populations, as they are simplified and assume a number of idealized conditions.</a:t>
            </a:r>
          </a:p>
          <a:p>
            <a:br>
              <a:rPr lang="en-US" b="0" i="0" dirty="0">
                <a:effectLst/>
                <a:latin typeface="Söhne"/>
              </a:rPr>
            </a:br>
            <a:endParaRPr lang="en-US" b="0" i="0" dirty="0">
              <a:solidFill>
                <a:srgbClr val="D1D5DB"/>
              </a:solidFill>
              <a:effectLst/>
              <a:latin typeface="Söhne"/>
            </a:endParaRPr>
          </a:p>
          <a:p>
            <a:pPr algn="l">
              <a:buFont typeface="+mj-lt"/>
              <a:buAutoNum type="arabicPeriod"/>
            </a:pPr>
            <a:endParaRPr lang="en-US" b="0" i="0" dirty="0">
              <a:solidFill>
                <a:srgbClr val="D1D5DB"/>
              </a:solidFill>
              <a:effectLst/>
              <a:latin typeface="Söhne"/>
            </a:endParaRPr>
          </a:p>
          <a:p>
            <a:pPr algn="l">
              <a:buFont typeface="+mj-lt"/>
              <a:buAutoNum type="arabicPeriod"/>
            </a:pP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Applications:</a:t>
            </a:r>
          </a:p>
          <a:p>
            <a:pPr algn="l">
              <a:buFont typeface="+mj-lt"/>
              <a:buAutoNum type="arabicPeriod"/>
            </a:pPr>
            <a:r>
              <a:rPr lang="en-US" b="0" i="0" dirty="0">
                <a:solidFill>
                  <a:srgbClr val="D1D5DB"/>
                </a:solidFill>
                <a:effectLst/>
                <a:latin typeface="Söhne"/>
              </a:rPr>
              <a:t>Education: The tool can be used in biology and genetics classes to teach students about the effects of genetic drift on allele frequency changes in populations. It can help students visualize and understand the concept in a more interactive way.</a:t>
            </a:r>
          </a:p>
          <a:p>
            <a:pPr algn="l">
              <a:buFont typeface="+mj-lt"/>
              <a:buAutoNum type="arabicPeriod"/>
            </a:pPr>
            <a:r>
              <a:rPr lang="en-US" b="0" i="0" dirty="0">
                <a:solidFill>
                  <a:srgbClr val="D1D5DB"/>
                </a:solidFill>
                <a:effectLst/>
                <a:latin typeface="Söhne"/>
              </a:rPr>
              <a:t>Research: The tool can be used by researchers in population genetics to simulate and analyze the effects of different parameters on allele frequency changes over time. This can help to generate hypotheses, test predictions, and deepen understanding of the mechanisms of genetic drift.</a:t>
            </a:r>
          </a:p>
          <a:p>
            <a:pPr algn="l">
              <a:buFont typeface="+mj-lt"/>
              <a:buAutoNum type="arabicPeriod"/>
            </a:pPr>
            <a:r>
              <a:rPr lang="en-US" b="0" i="0" dirty="0">
                <a:solidFill>
                  <a:srgbClr val="D1D5DB"/>
                </a:solidFill>
                <a:effectLst/>
                <a:latin typeface="Söhne"/>
              </a:rPr>
              <a:t>Outreach: The tool can be used in science outreach programs and public engagement events to demonstrate the principles of population genetics and the effects of genetic drift on allele frequency changes. It can help to increase public understanding and appreciation of genetics and evolution.</a:t>
            </a:r>
          </a:p>
          <a:p>
            <a:pPr algn="l">
              <a:buFont typeface="+mj-lt"/>
              <a:buAutoNum type="arabicPeriod"/>
            </a:pPr>
            <a:r>
              <a:rPr lang="en-US" b="0" i="0" dirty="0">
                <a:solidFill>
                  <a:srgbClr val="D1D5DB"/>
                </a:solidFill>
                <a:effectLst/>
                <a:latin typeface="Söhne"/>
              </a:rPr>
              <a:t>Genetic counseling: The tool can be used by genetic counselors to help explain to patients and families the probabilities of different allele frequencies in populations over time. It can help to illustrate the complex factors that contribute to genetic diversity and variability in human populations.</a:t>
            </a:r>
          </a:p>
          <a:p>
            <a:endParaRPr lang="en-US" dirty="0"/>
          </a:p>
        </p:txBody>
      </p:sp>
      <p:sp>
        <p:nvSpPr>
          <p:cNvPr id="4" name="Slide Number Placeholder 3"/>
          <p:cNvSpPr>
            <a:spLocks noGrp="1"/>
          </p:cNvSpPr>
          <p:nvPr>
            <p:ph type="sldNum" sz="quarter" idx="5"/>
          </p:nvPr>
        </p:nvSpPr>
        <p:spPr/>
        <p:txBody>
          <a:bodyPr/>
          <a:lstStyle/>
          <a:p>
            <a:fld id="{AD9B99F9-3EF9-412D-AD0C-2B25BB7E7D95}" type="slidenum">
              <a:rPr lang="en-US" smtClean="0"/>
              <a:t>5</a:t>
            </a:fld>
            <a:endParaRPr lang="en-US"/>
          </a:p>
        </p:txBody>
      </p:sp>
    </p:spTree>
    <p:extLst>
      <p:ext uri="{BB962C8B-B14F-4D97-AF65-F5344CB8AC3E}">
        <p14:creationId xmlns:p14="http://schemas.microsoft.com/office/powerpoint/2010/main" val="184941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useful are these results? The usefulness of the results generated by this tool depends on the specific application and research question being addressed. For example, the tool can be useful for generating hypotheses, testing predictions, and deepening understanding of the mechanisms of genetic drift</a:t>
            </a:r>
          </a:p>
          <a:p>
            <a:r>
              <a:rPr lang="en-US" dirty="0"/>
              <a:t>How challenging was your project? for individuals without a strong background in programming or population genetics. Developing a tool like this requires a good understanding of the underlying biological concepts, as well as skills in data analysis, programming, and visualization.</a:t>
            </a:r>
          </a:p>
          <a:p>
            <a:endParaRPr lang="en-US" dirty="0"/>
          </a:p>
          <a:p>
            <a:r>
              <a:rPr lang="en-US" dirty="0"/>
              <a:t>What did you learn? gain a deeper understanding of genetic drift and the factors that influence allele frequency changes over time. I also gained experience in data analysis, programming, and visualization. Additionally, I learned how to create interactive tools that can be used for education, research, and public engagement.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9B99F9-3EF9-412D-AD0C-2B25BB7E7D95}" type="slidenum">
              <a:rPr lang="en-US" smtClean="0"/>
              <a:t>6</a:t>
            </a:fld>
            <a:endParaRPr lang="en-US"/>
          </a:p>
        </p:txBody>
      </p:sp>
    </p:spTree>
    <p:extLst>
      <p:ext uri="{BB962C8B-B14F-4D97-AF65-F5344CB8AC3E}">
        <p14:creationId xmlns:p14="http://schemas.microsoft.com/office/powerpoint/2010/main" val="276317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r>
              <a:rPr lang="en-US"/>
              <a:t>3/13/2023</a:t>
            </a:r>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60778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r>
              <a:rPr lang="en-US"/>
              <a:t>3/13/2023</a:t>
            </a:r>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538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r>
              <a:rPr lang="en-US"/>
              <a:t>3/13/2023</a:t>
            </a:r>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8231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r>
              <a:rPr lang="en-US"/>
              <a:t>3/13/2023</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875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r>
              <a:rPr lang="en-US"/>
              <a:t>3/13/2023</a:t>
            </a:r>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7254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r>
              <a:rPr lang="en-US"/>
              <a:t>3/13/2023</a:t>
            </a:r>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9894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a:t>3/13/2023</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157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r>
              <a:rPr lang="en-US"/>
              <a:t>3/13/2023</a:t>
            </a:r>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2795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r>
              <a:rPr lang="en-US"/>
              <a:t>3/13/2023</a:t>
            </a:r>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126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r>
              <a:rPr lang="en-US"/>
              <a:t>3/13/2023</a:t>
            </a:r>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008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r>
              <a:rPr lang="en-US"/>
              <a:t>3/13/2023</a:t>
            </a:r>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2936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3/13/2023</a:t>
            </a:r>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36CE-F147-51D3-4C70-C10F632534EA}"/>
              </a:ext>
            </a:extLst>
          </p:cNvPr>
          <p:cNvSpPr>
            <a:spLocks noGrp="1"/>
          </p:cNvSpPr>
          <p:nvPr>
            <p:ph type="ctrTitle"/>
          </p:nvPr>
        </p:nvSpPr>
        <p:spPr/>
        <p:txBody>
          <a:bodyPr/>
          <a:lstStyle/>
          <a:p>
            <a:r>
              <a:rPr lang="en-US" b="1" dirty="0"/>
              <a:t>ALLELE FRENZY</a:t>
            </a:r>
            <a:br>
              <a:rPr lang="en-US" dirty="0"/>
            </a:br>
            <a:endParaRPr lang="en-US" dirty="0"/>
          </a:p>
        </p:txBody>
      </p:sp>
      <p:sp>
        <p:nvSpPr>
          <p:cNvPr id="3" name="Subtitle 2">
            <a:extLst>
              <a:ext uri="{FF2B5EF4-FFF2-40B4-BE49-F238E27FC236}">
                <a16:creationId xmlns:a16="http://schemas.microsoft.com/office/drawing/2014/main" id="{BB905C76-98AE-E8BA-C369-23F439403E76}"/>
              </a:ext>
            </a:extLst>
          </p:cNvPr>
          <p:cNvSpPr>
            <a:spLocks noGrp="1"/>
          </p:cNvSpPr>
          <p:nvPr>
            <p:ph type="subTitle" idx="1"/>
          </p:nvPr>
        </p:nvSpPr>
        <p:spPr/>
        <p:txBody>
          <a:bodyPr>
            <a:normAutofit lnSpcReduction="10000"/>
          </a:bodyPr>
          <a:lstStyle/>
          <a:p>
            <a:r>
              <a:rPr lang="en-US" b="1" dirty="0"/>
              <a:t>A simulator of change in minor allele frequencies over time in multiple populations with different initial allele frequencies and SNP values</a:t>
            </a:r>
          </a:p>
          <a:p>
            <a:r>
              <a:rPr lang="en-US" dirty="0"/>
              <a:t>By a humble student</a:t>
            </a:r>
          </a:p>
          <a:p>
            <a:r>
              <a:rPr lang="en-US" dirty="0"/>
              <a:t>Eleni </a:t>
            </a:r>
            <a:r>
              <a:rPr lang="en-US" dirty="0" err="1"/>
              <a:t>Theofania</a:t>
            </a:r>
            <a:r>
              <a:rPr lang="en-US" dirty="0"/>
              <a:t> Skorda</a:t>
            </a:r>
          </a:p>
        </p:txBody>
      </p:sp>
    </p:spTree>
    <p:extLst>
      <p:ext uri="{BB962C8B-B14F-4D97-AF65-F5344CB8AC3E}">
        <p14:creationId xmlns:p14="http://schemas.microsoft.com/office/powerpoint/2010/main" val="34506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0094-DD8A-D972-ED1C-19D30BDF985C}"/>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6B6D903C-34FC-E340-4C6C-8B48FFBE3CBE}"/>
              </a:ext>
            </a:extLst>
          </p:cNvPr>
          <p:cNvSpPr>
            <a:spLocks noGrp="1"/>
          </p:cNvSpPr>
          <p:nvPr>
            <p:ph idx="1"/>
          </p:nvPr>
        </p:nvSpPr>
        <p:spPr/>
        <p:txBody>
          <a:bodyPr/>
          <a:lstStyle/>
          <a:p>
            <a:r>
              <a:rPr lang="en-US" dirty="0"/>
              <a:t>Background​</a:t>
            </a:r>
          </a:p>
          <a:p>
            <a:r>
              <a:rPr lang="en-US" dirty="0"/>
              <a:t>The tool</a:t>
            </a:r>
          </a:p>
          <a:p>
            <a:r>
              <a:rPr lang="en-US" dirty="0"/>
              <a:t>​Significance and novelty</a:t>
            </a:r>
          </a:p>
          <a:p>
            <a:r>
              <a:rPr lang="en-US" dirty="0"/>
              <a:t>Methodology</a:t>
            </a:r>
          </a:p>
          <a:p>
            <a:r>
              <a:rPr lang="en-US" dirty="0"/>
              <a:t>​Results &amp; Experience</a:t>
            </a:r>
          </a:p>
          <a:p>
            <a:endParaRPr lang="en-US" dirty="0"/>
          </a:p>
        </p:txBody>
      </p:sp>
      <p:sp>
        <p:nvSpPr>
          <p:cNvPr id="4" name="Date Placeholder 3">
            <a:extLst>
              <a:ext uri="{FF2B5EF4-FFF2-40B4-BE49-F238E27FC236}">
                <a16:creationId xmlns:a16="http://schemas.microsoft.com/office/drawing/2014/main" id="{B0F75CA5-7FAD-93CF-CCCA-B8AC604A29CE}"/>
              </a:ext>
            </a:extLst>
          </p:cNvPr>
          <p:cNvSpPr>
            <a:spLocks noGrp="1"/>
          </p:cNvSpPr>
          <p:nvPr>
            <p:ph type="dt" sz="half" idx="10"/>
          </p:nvPr>
        </p:nvSpPr>
        <p:spPr>
          <a:xfrm>
            <a:off x="7437473" y="6424004"/>
            <a:ext cx="4114801" cy="410501"/>
          </a:xfrm>
        </p:spPr>
        <p:txBody>
          <a:bodyPr/>
          <a:lstStyle/>
          <a:p>
            <a:r>
              <a:rPr lang="en-US" dirty="0"/>
              <a:t>3/13/2023</a:t>
            </a:r>
          </a:p>
        </p:txBody>
      </p:sp>
      <p:sp>
        <p:nvSpPr>
          <p:cNvPr id="5" name="Footer Placeholder 4">
            <a:extLst>
              <a:ext uri="{FF2B5EF4-FFF2-40B4-BE49-F238E27FC236}">
                <a16:creationId xmlns:a16="http://schemas.microsoft.com/office/drawing/2014/main" id="{FBA26746-B03D-3F66-0CF1-8B1081D196D3}"/>
              </a:ext>
            </a:extLst>
          </p:cNvPr>
          <p:cNvSpPr>
            <a:spLocks noGrp="1"/>
          </p:cNvSpPr>
          <p:nvPr>
            <p:ph type="ftr" sz="quarter" idx="11"/>
          </p:nvPr>
        </p:nvSpPr>
        <p:spPr>
          <a:xfrm>
            <a:off x="0" y="6458123"/>
            <a:ext cx="3677033" cy="376382"/>
          </a:xfrm>
        </p:spPr>
        <p:txBody>
          <a:bodyPr/>
          <a:lstStyle/>
          <a:p>
            <a:r>
              <a:rPr lang="en-US" dirty="0"/>
              <a:t>Allele frenzy | a simulator</a:t>
            </a:r>
          </a:p>
        </p:txBody>
      </p:sp>
      <p:sp>
        <p:nvSpPr>
          <p:cNvPr id="6" name="Slide Number Placeholder 5">
            <a:extLst>
              <a:ext uri="{FF2B5EF4-FFF2-40B4-BE49-F238E27FC236}">
                <a16:creationId xmlns:a16="http://schemas.microsoft.com/office/drawing/2014/main" id="{BBCC64E1-CD6F-5603-8563-8FCAB9B24AC4}"/>
              </a:ext>
            </a:extLst>
          </p:cNvPr>
          <p:cNvSpPr>
            <a:spLocks noGrp="1"/>
          </p:cNvSpPr>
          <p:nvPr>
            <p:ph type="sldNum" sz="quarter" idx="12"/>
          </p:nvPr>
        </p:nvSpPr>
        <p:spPr/>
        <p:txBody>
          <a:bodyPr/>
          <a:lstStyle/>
          <a:p>
            <a:fld id="{F8E28480-1C08-4458-AD97-0283E6FFD09D}" type="slidenum">
              <a:rPr lang="en-US" smtClean="0"/>
              <a:t>2</a:t>
            </a:fld>
            <a:endParaRPr lang="en-US"/>
          </a:p>
        </p:txBody>
      </p:sp>
      <p:pic>
        <p:nvPicPr>
          <p:cNvPr id="4098" name="Picture 2" descr="Why you need an agenda for meetings with your principal investigator">
            <a:extLst>
              <a:ext uri="{FF2B5EF4-FFF2-40B4-BE49-F238E27FC236}">
                <a16:creationId xmlns:a16="http://schemas.microsoft.com/office/drawing/2014/main" id="{811DB732-C2E1-EC06-AFE3-7F564D571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401" y="1469950"/>
            <a:ext cx="3918099" cy="391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8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154E-A41E-5008-BBAE-CFB65FA344F0}"/>
              </a:ext>
            </a:extLst>
          </p:cNvPr>
          <p:cNvSpPr>
            <a:spLocks noGrp="1"/>
          </p:cNvSpPr>
          <p:nvPr>
            <p:ph type="title"/>
          </p:nvPr>
        </p:nvSpPr>
        <p:spPr/>
        <p:txBody>
          <a:bodyPr/>
          <a:lstStyle/>
          <a:p>
            <a:r>
              <a:rPr lang="en-US" b="1" dirty="0"/>
              <a:t>BACKGROUND</a:t>
            </a:r>
            <a:endParaRPr lang="en-US" dirty="0"/>
          </a:p>
        </p:txBody>
      </p:sp>
      <p:sp>
        <p:nvSpPr>
          <p:cNvPr id="4" name="Content Placeholder 3">
            <a:extLst>
              <a:ext uri="{FF2B5EF4-FFF2-40B4-BE49-F238E27FC236}">
                <a16:creationId xmlns:a16="http://schemas.microsoft.com/office/drawing/2014/main" id="{7B6BE2B4-9879-19A2-A8F0-2591ACD95585}"/>
              </a:ext>
            </a:extLst>
          </p:cNvPr>
          <p:cNvSpPr>
            <a:spLocks noGrp="1"/>
          </p:cNvSpPr>
          <p:nvPr>
            <p:ph sz="half" idx="2"/>
          </p:nvPr>
        </p:nvSpPr>
        <p:spPr>
          <a:xfrm>
            <a:off x="839788" y="1783830"/>
            <a:ext cx="10912501" cy="4405833"/>
          </a:xfrm>
        </p:spPr>
        <p:txBody>
          <a:bodyPr>
            <a:normAutofit fontScale="92500" lnSpcReduction="20000"/>
          </a:bodyPr>
          <a:lstStyle/>
          <a:p>
            <a:pPr marL="285750" indent="-285750">
              <a:buFont typeface="Arial" panose="020B0604020202020204" pitchFamily="34" charset="0"/>
              <a:buChar char="•"/>
            </a:pPr>
            <a:r>
              <a:rPr lang="en-US" sz="2400" b="0" dirty="0"/>
              <a:t>What is the biological system?  </a:t>
            </a:r>
          </a:p>
          <a:p>
            <a:pPr marL="0" indent="0">
              <a:buNone/>
            </a:pPr>
            <a:r>
              <a:rPr lang="en-US" sz="2400" dirty="0"/>
              <a:t>Change in minor allele frequencies over time in a population due to genetic drift.</a:t>
            </a:r>
          </a:p>
          <a:p>
            <a:pPr marL="0" indent="0">
              <a:buNone/>
            </a:pPr>
            <a:endParaRPr lang="en-US" dirty="0"/>
          </a:p>
          <a:p>
            <a:r>
              <a:rPr lang="en-US" dirty="0"/>
              <a:t>Why is it important?</a:t>
            </a:r>
          </a:p>
          <a:p>
            <a:pPr marL="0" indent="0">
              <a:buNone/>
            </a:pPr>
            <a:r>
              <a:rPr lang="en-US" dirty="0"/>
              <a:t>Observed genetic variation in populations and how it changes over time!</a:t>
            </a:r>
          </a:p>
          <a:p>
            <a:pPr marL="0" indent="0">
              <a:buNone/>
            </a:pPr>
            <a:endParaRPr lang="en-US" dirty="0"/>
          </a:p>
          <a:p>
            <a:r>
              <a:rPr lang="en-US" dirty="0"/>
              <a:t>Do we really need it?</a:t>
            </a:r>
          </a:p>
          <a:p>
            <a:pPr marL="0" indent="0">
              <a:buNone/>
            </a:pPr>
            <a:r>
              <a:rPr lang="en-US" dirty="0"/>
              <a:t>Yes! Patterns and trends!</a:t>
            </a:r>
          </a:p>
          <a:p>
            <a:pPr marL="0" indent="0">
              <a:buNone/>
            </a:pPr>
            <a:endParaRPr lang="en-US" dirty="0"/>
          </a:p>
          <a:p>
            <a:r>
              <a:rPr lang="en-US" dirty="0"/>
              <a:t>How Allele Frenzy solve it?</a:t>
            </a:r>
          </a:p>
          <a:p>
            <a:pPr marL="0" indent="0">
              <a:buNone/>
            </a:pPr>
            <a:r>
              <a:rPr lang="en-US" dirty="0"/>
              <a:t>Plot!</a:t>
            </a:r>
          </a:p>
          <a:p>
            <a:endParaRPr lang="en-US" dirty="0"/>
          </a:p>
        </p:txBody>
      </p:sp>
      <p:sp>
        <p:nvSpPr>
          <p:cNvPr id="9" name="Slide Number Placeholder 8">
            <a:extLst>
              <a:ext uri="{FF2B5EF4-FFF2-40B4-BE49-F238E27FC236}">
                <a16:creationId xmlns:a16="http://schemas.microsoft.com/office/drawing/2014/main" id="{B88536E1-8167-1F7F-75D4-21574DD3DC11}"/>
              </a:ext>
            </a:extLst>
          </p:cNvPr>
          <p:cNvSpPr>
            <a:spLocks noGrp="1"/>
          </p:cNvSpPr>
          <p:nvPr>
            <p:ph type="sldNum" sz="quarter" idx="12"/>
          </p:nvPr>
        </p:nvSpPr>
        <p:spPr/>
        <p:txBody>
          <a:bodyPr/>
          <a:lstStyle/>
          <a:p>
            <a:fld id="{F8E28480-1C08-4458-AD97-0283E6FFD09D}" type="slidenum">
              <a:rPr lang="en-US" smtClean="0"/>
              <a:t>3</a:t>
            </a:fld>
            <a:endParaRPr lang="en-US"/>
          </a:p>
        </p:txBody>
      </p:sp>
      <p:sp>
        <p:nvSpPr>
          <p:cNvPr id="10" name="Date Placeholder 3">
            <a:extLst>
              <a:ext uri="{FF2B5EF4-FFF2-40B4-BE49-F238E27FC236}">
                <a16:creationId xmlns:a16="http://schemas.microsoft.com/office/drawing/2014/main" id="{B9A23DD5-0006-8886-0F45-7441F820548A}"/>
              </a:ext>
            </a:extLst>
          </p:cNvPr>
          <p:cNvSpPr txBox="1">
            <a:spLocks/>
          </p:cNvSpPr>
          <p:nvPr/>
        </p:nvSpPr>
        <p:spPr>
          <a:xfrm>
            <a:off x="7437473" y="6424004"/>
            <a:ext cx="4114801" cy="41050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3/13/2023</a:t>
            </a:r>
          </a:p>
        </p:txBody>
      </p:sp>
      <p:sp>
        <p:nvSpPr>
          <p:cNvPr id="11" name="Footer Placeholder 4">
            <a:extLst>
              <a:ext uri="{FF2B5EF4-FFF2-40B4-BE49-F238E27FC236}">
                <a16:creationId xmlns:a16="http://schemas.microsoft.com/office/drawing/2014/main" id="{78F38005-122F-CD19-CD5B-8EF701706F6F}"/>
              </a:ext>
            </a:extLst>
          </p:cNvPr>
          <p:cNvSpPr txBox="1">
            <a:spLocks/>
          </p:cNvSpPr>
          <p:nvPr/>
        </p:nvSpPr>
        <p:spPr>
          <a:xfrm>
            <a:off x="0" y="6458123"/>
            <a:ext cx="3677033" cy="376382"/>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Allele frenzy | a simulator</a:t>
            </a:r>
          </a:p>
        </p:txBody>
      </p:sp>
      <p:pic>
        <p:nvPicPr>
          <p:cNvPr id="5124" name="Picture 4" descr="Suck UK Light Bulb USB Rechargeable LED Light | Table Lamp | Battery  Operated Mood Lighting | Ambient Room Decor &amp; Bedroom Decor | Cordless  Filament Night Light - - Amazon.com">
            <a:extLst>
              <a:ext uri="{FF2B5EF4-FFF2-40B4-BE49-F238E27FC236}">
                <a16:creationId xmlns:a16="http://schemas.microsoft.com/office/drawing/2014/main" id="{4AB3B219-2F87-FBF1-418A-8C51D99EB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609" y="3850640"/>
            <a:ext cx="2612731" cy="245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7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5155C-9D48-B4BC-0C15-F3E076023C57}"/>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b="1" kern="1200" cap="all" spc="300" baseline="0">
                <a:solidFill>
                  <a:schemeClr val="bg2"/>
                </a:solidFill>
                <a:latin typeface="+mj-lt"/>
                <a:ea typeface="+mj-ea"/>
                <a:cs typeface="+mj-cs"/>
              </a:rPr>
              <a:t>The tool</a:t>
            </a:r>
          </a:p>
        </p:txBody>
      </p:sp>
      <p:pic>
        <p:nvPicPr>
          <p:cNvPr id="10" name="Picture 9" descr="Graphical user interface, application, Word&#10;&#10;Description automatically generated">
            <a:extLst>
              <a:ext uri="{FF2B5EF4-FFF2-40B4-BE49-F238E27FC236}">
                <a16:creationId xmlns:a16="http://schemas.microsoft.com/office/drawing/2014/main" id="{59FD08EE-83E4-5D63-27EC-7926A8B99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15" y="-1"/>
            <a:ext cx="7408985" cy="6857999"/>
          </a:xfrm>
          <a:prstGeom prst="rect">
            <a:avLst/>
          </a:prstGeom>
        </p:spPr>
      </p:pic>
      <p:sp>
        <p:nvSpPr>
          <p:cNvPr id="6" name="Slide Number Placeholder 5">
            <a:extLst>
              <a:ext uri="{FF2B5EF4-FFF2-40B4-BE49-F238E27FC236}">
                <a16:creationId xmlns:a16="http://schemas.microsoft.com/office/drawing/2014/main" id="{FED05969-ED73-6783-6BDF-127FD424117F}"/>
              </a:ext>
            </a:extLst>
          </p:cNvPr>
          <p:cNvSpPr>
            <a:spLocks noGrp="1"/>
          </p:cNvSpPr>
          <p:nvPr>
            <p:ph type="sldNum" sz="quarter" idx="12"/>
          </p:nvPr>
        </p:nvSpPr>
        <p:spPr>
          <a:xfrm>
            <a:off x="11116340" y="6356350"/>
            <a:ext cx="871868" cy="365125"/>
          </a:xfrm>
        </p:spPr>
        <p:txBody>
          <a:bodyPr vert="horz" lIns="91440" tIns="45720" rIns="91440" bIns="45720" rtlCol="0" anchor="ctr">
            <a:normAutofit/>
          </a:bodyPr>
          <a:lstStyle/>
          <a:p>
            <a:pPr>
              <a:spcAft>
                <a:spcPts val="600"/>
              </a:spcAft>
            </a:pPr>
            <a:fld id="{F8E28480-1C08-4458-AD97-0283E6FFD09D}" type="slidenum">
              <a:rPr lang="en-US" smtClean="0"/>
              <a:pPr>
                <a:spcAft>
                  <a:spcPts val="600"/>
                </a:spcAft>
              </a:pPr>
              <a:t>4</a:t>
            </a:fld>
            <a:endParaRPr lang="en-US"/>
          </a:p>
        </p:txBody>
      </p:sp>
      <p:sp>
        <p:nvSpPr>
          <p:cNvPr id="12" name="Oval 11">
            <a:extLst>
              <a:ext uri="{FF2B5EF4-FFF2-40B4-BE49-F238E27FC236}">
                <a16:creationId xmlns:a16="http://schemas.microsoft.com/office/drawing/2014/main" id="{EEA4F7B1-AD06-2500-594D-CC456A17D925}"/>
              </a:ext>
            </a:extLst>
          </p:cNvPr>
          <p:cNvSpPr/>
          <p:nvPr/>
        </p:nvSpPr>
        <p:spPr>
          <a:xfrm>
            <a:off x="5364480" y="132080"/>
            <a:ext cx="1259840" cy="66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3">
            <a:extLst>
              <a:ext uri="{FF2B5EF4-FFF2-40B4-BE49-F238E27FC236}">
                <a16:creationId xmlns:a16="http://schemas.microsoft.com/office/drawing/2014/main" id="{77D4C301-EE00-79A8-6DBD-0F34A127883B}"/>
              </a:ext>
            </a:extLst>
          </p:cNvPr>
          <p:cNvSpPr txBox="1">
            <a:spLocks/>
          </p:cNvSpPr>
          <p:nvPr/>
        </p:nvSpPr>
        <p:spPr>
          <a:xfrm>
            <a:off x="7437473" y="6424004"/>
            <a:ext cx="4114801" cy="41050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3/13/2023</a:t>
            </a:r>
          </a:p>
        </p:txBody>
      </p:sp>
      <p:sp>
        <p:nvSpPr>
          <p:cNvPr id="18" name="Footer Placeholder 4">
            <a:extLst>
              <a:ext uri="{FF2B5EF4-FFF2-40B4-BE49-F238E27FC236}">
                <a16:creationId xmlns:a16="http://schemas.microsoft.com/office/drawing/2014/main" id="{4D33BB9E-20DF-EF99-DCCE-3740A4F86F07}"/>
              </a:ext>
            </a:extLst>
          </p:cNvPr>
          <p:cNvSpPr txBox="1">
            <a:spLocks/>
          </p:cNvSpPr>
          <p:nvPr/>
        </p:nvSpPr>
        <p:spPr>
          <a:xfrm>
            <a:off x="0" y="6458123"/>
            <a:ext cx="3677033" cy="376382"/>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Allele frenzy | a simulator</a:t>
            </a:r>
          </a:p>
        </p:txBody>
      </p:sp>
      <p:pic>
        <p:nvPicPr>
          <p:cNvPr id="4" name="Picture 3">
            <a:extLst>
              <a:ext uri="{FF2B5EF4-FFF2-40B4-BE49-F238E27FC236}">
                <a16:creationId xmlns:a16="http://schemas.microsoft.com/office/drawing/2014/main" id="{A35A4C8A-BF57-CDD4-19B1-51EF99480833}"/>
              </a:ext>
            </a:extLst>
          </p:cNvPr>
          <p:cNvPicPr>
            <a:picLocks noChangeAspect="1"/>
          </p:cNvPicPr>
          <p:nvPr/>
        </p:nvPicPr>
        <p:blipFill>
          <a:blip r:embed="rId4"/>
          <a:stretch>
            <a:fillRect/>
          </a:stretch>
        </p:blipFill>
        <p:spPr>
          <a:xfrm>
            <a:off x="-1" y="0"/>
            <a:ext cx="12191999" cy="6857999"/>
          </a:xfrm>
          <a:prstGeom prst="rect">
            <a:avLst/>
          </a:prstGeom>
        </p:spPr>
      </p:pic>
      <p:pic>
        <p:nvPicPr>
          <p:cNvPr id="6148" name="Picture 4" descr="Red color inserted label with word input on gray Vector Image">
            <a:extLst>
              <a:ext uri="{FF2B5EF4-FFF2-40B4-BE49-F238E27FC236}">
                <a16:creationId xmlns:a16="http://schemas.microsoft.com/office/drawing/2014/main" id="{BFA869D1-BE51-DB89-097D-5479784732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168" t="34843" r="13761" b="45715"/>
          <a:stretch/>
        </p:blipFill>
        <p:spPr bwMode="auto">
          <a:xfrm>
            <a:off x="687242" y="40785"/>
            <a:ext cx="1767840" cy="37592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4,236 Output Word Images, Stock Photos &amp; Vectors | Shutterstock">
            <a:extLst>
              <a:ext uri="{FF2B5EF4-FFF2-40B4-BE49-F238E27FC236}">
                <a16:creationId xmlns:a16="http://schemas.microsoft.com/office/drawing/2014/main" id="{A8DF84A7-FDA2-BFA8-3FFA-CAAE7E06644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737" t="32762" r="13648" b="38286"/>
          <a:stretch/>
        </p:blipFill>
        <p:spPr bwMode="auto">
          <a:xfrm>
            <a:off x="7199883" y="23495"/>
            <a:ext cx="1912071" cy="41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1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14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155C-9D48-B4BC-0C15-F3E076023C57}"/>
              </a:ext>
            </a:extLst>
          </p:cNvPr>
          <p:cNvSpPr>
            <a:spLocks noGrp="1"/>
          </p:cNvSpPr>
          <p:nvPr>
            <p:ph type="title"/>
          </p:nvPr>
        </p:nvSpPr>
        <p:spPr/>
        <p:txBody>
          <a:bodyPr/>
          <a:lstStyle/>
          <a:p>
            <a:pPr algn="ctr"/>
            <a:r>
              <a:rPr lang="en-US" b="1" dirty="0"/>
              <a:t>Significance and novelty</a:t>
            </a:r>
          </a:p>
        </p:txBody>
      </p:sp>
      <p:sp>
        <p:nvSpPr>
          <p:cNvPr id="3" name="Content Placeholder 2">
            <a:extLst>
              <a:ext uri="{FF2B5EF4-FFF2-40B4-BE49-F238E27FC236}">
                <a16:creationId xmlns:a16="http://schemas.microsoft.com/office/drawing/2014/main" id="{C94DD60A-9F13-9749-7643-8660F26996DB}"/>
              </a:ext>
            </a:extLst>
          </p:cNvPr>
          <p:cNvSpPr>
            <a:spLocks noGrp="1"/>
          </p:cNvSpPr>
          <p:nvPr>
            <p:ph idx="1"/>
          </p:nvPr>
        </p:nvSpPr>
        <p:spPr>
          <a:xfrm>
            <a:off x="598715" y="2254103"/>
            <a:ext cx="5497285" cy="3918098"/>
          </a:xfrm>
        </p:spPr>
        <p:txBody>
          <a:bodyPr/>
          <a:lstStyle/>
          <a:p>
            <a:pPr marL="0" indent="0">
              <a:buNone/>
            </a:pPr>
            <a:r>
              <a:rPr lang="en-US" dirty="0"/>
              <a:t>A simple tool</a:t>
            </a:r>
          </a:p>
          <a:p>
            <a:pPr marL="0" indent="0">
              <a:buNone/>
            </a:pPr>
            <a:r>
              <a:rPr lang="en-US" dirty="0"/>
              <a:t>There are Limitations, of course!</a:t>
            </a:r>
          </a:p>
          <a:p>
            <a:pPr marL="0" indent="0">
              <a:buNone/>
            </a:pPr>
            <a:r>
              <a:rPr lang="en-US" dirty="0"/>
              <a:t>Features:</a:t>
            </a:r>
          </a:p>
          <a:p>
            <a:pPr lvl="1"/>
            <a:r>
              <a:rPr lang="en-US" dirty="0"/>
              <a:t>SNP</a:t>
            </a:r>
          </a:p>
          <a:p>
            <a:pPr lvl="1"/>
            <a:r>
              <a:rPr lang="en-US" dirty="0"/>
              <a:t>Generations</a:t>
            </a:r>
          </a:p>
          <a:p>
            <a:pPr lvl="1"/>
            <a:r>
              <a:rPr lang="en-US" dirty="0"/>
              <a:t>Populations</a:t>
            </a:r>
          </a:p>
          <a:p>
            <a:pPr lvl="1"/>
            <a:r>
              <a:rPr lang="en-US" dirty="0"/>
              <a:t>Genetic drift</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FED05969-ED73-6783-6BDF-127FD424117F}"/>
              </a:ext>
            </a:extLst>
          </p:cNvPr>
          <p:cNvSpPr>
            <a:spLocks noGrp="1"/>
          </p:cNvSpPr>
          <p:nvPr>
            <p:ph type="sldNum" sz="quarter" idx="12"/>
          </p:nvPr>
        </p:nvSpPr>
        <p:spPr/>
        <p:txBody>
          <a:bodyPr/>
          <a:lstStyle/>
          <a:p>
            <a:fld id="{F8E28480-1C08-4458-AD97-0283E6FFD09D}" type="slidenum">
              <a:rPr lang="en-US" smtClean="0"/>
              <a:t>5</a:t>
            </a:fld>
            <a:endParaRPr lang="en-US"/>
          </a:p>
        </p:txBody>
      </p:sp>
      <p:sp>
        <p:nvSpPr>
          <p:cNvPr id="7" name="Date Placeholder 3">
            <a:extLst>
              <a:ext uri="{FF2B5EF4-FFF2-40B4-BE49-F238E27FC236}">
                <a16:creationId xmlns:a16="http://schemas.microsoft.com/office/drawing/2014/main" id="{67C57C94-0038-4C90-C723-D2E0DE37D7EF}"/>
              </a:ext>
            </a:extLst>
          </p:cNvPr>
          <p:cNvSpPr txBox="1">
            <a:spLocks/>
          </p:cNvSpPr>
          <p:nvPr/>
        </p:nvSpPr>
        <p:spPr>
          <a:xfrm>
            <a:off x="7437473" y="6424004"/>
            <a:ext cx="4114801" cy="41050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3/13/2023</a:t>
            </a:r>
          </a:p>
        </p:txBody>
      </p:sp>
      <p:sp>
        <p:nvSpPr>
          <p:cNvPr id="8" name="Footer Placeholder 4">
            <a:extLst>
              <a:ext uri="{FF2B5EF4-FFF2-40B4-BE49-F238E27FC236}">
                <a16:creationId xmlns:a16="http://schemas.microsoft.com/office/drawing/2014/main" id="{BC302C39-B69D-DCF6-00E5-1BB70D821B73}"/>
              </a:ext>
            </a:extLst>
          </p:cNvPr>
          <p:cNvSpPr txBox="1">
            <a:spLocks/>
          </p:cNvSpPr>
          <p:nvPr/>
        </p:nvSpPr>
        <p:spPr>
          <a:xfrm>
            <a:off x="0" y="6458123"/>
            <a:ext cx="3677033" cy="376382"/>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Allele frenzy | a simulator</a:t>
            </a:r>
          </a:p>
        </p:txBody>
      </p:sp>
      <p:pic>
        <p:nvPicPr>
          <p:cNvPr id="3076" name="Picture 4" descr="Significance Stock Illustrations – 2,501 Significance Stock Illustrations,  Vectors &amp; Clipart - Dreamstime">
            <a:extLst>
              <a:ext uri="{FF2B5EF4-FFF2-40B4-BE49-F238E27FC236}">
                <a16:creationId xmlns:a16="http://schemas.microsoft.com/office/drawing/2014/main" id="{4EDBF611-1480-09F5-610B-8A609FBFA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24" y="3736875"/>
            <a:ext cx="1812098" cy="15108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atistical significance vs. clinical significance - Students 4 Best  Evidence">
            <a:extLst>
              <a:ext uri="{FF2B5EF4-FFF2-40B4-BE49-F238E27FC236}">
                <a16:creationId xmlns:a16="http://schemas.microsoft.com/office/drawing/2014/main" id="{D903496A-9B9C-5EAA-1BE5-26D32658D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01476">
            <a:off x="8632565" y="2375082"/>
            <a:ext cx="2483776" cy="113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72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155C-9D48-B4BC-0C15-F3E076023C57}"/>
              </a:ext>
            </a:extLst>
          </p:cNvPr>
          <p:cNvSpPr>
            <a:spLocks noGrp="1"/>
          </p:cNvSpPr>
          <p:nvPr>
            <p:ph type="title"/>
          </p:nvPr>
        </p:nvSpPr>
        <p:spPr/>
        <p:txBody>
          <a:bodyPr/>
          <a:lstStyle/>
          <a:p>
            <a:pPr algn="ctr"/>
            <a:r>
              <a:rPr lang="en-US" b="1" dirty="0"/>
              <a:t>RESULTS &amp; EXPERIENCE</a:t>
            </a:r>
          </a:p>
        </p:txBody>
      </p:sp>
      <p:sp>
        <p:nvSpPr>
          <p:cNvPr id="3" name="Content Placeholder 2">
            <a:extLst>
              <a:ext uri="{FF2B5EF4-FFF2-40B4-BE49-F238E27FC236}">
                <a16:creationId xmlns:a16="http://schemas.microsoft.com/office/drawing/2014/main" id="{C94DD60A-9F13-9749-7643-8660F26996DB}"/>
              </a:ext>
            </a:extLst>
          </p:cNvPr>
          <p:cNvSpPr>
            <a:spLocks noGrp="1"/>
          </p:cNvSpPr>
          <p:nvPr>
            <p:ph idx="1"/>
          </p:nvPr>
        </p:nvSpPr>
        <p:spPr>
          <a:xfrm>
            <a:off x="435429" y="2254103"/>
            <a:ext cx="11364685" cy="3918098"/>
          </a:xfrm>
        </p:spPr>
        <p:txBody>
          <a:bodyPr/>
          <a:lstStyle/>
          <a:p>
            <a:pPr marL="0" indent="0">
              <a:buNone/>
            </a:pPr>
            <a:r>
              <a:rPr lang="en-US" b="1" dirty="0"/>
              <a:t>Applications</a:t>
            </a:r>
          </a:p>
          <a:p>
            <a:r>
              <a:rPr lang="en-US" dirty="0"/>
              <a:t>Testing Predictions</a:t>
            </a:r>
          </a:p>
          <a:p>
            <a:r>
              <a:rPr lang="en-US" dirty="0"/>
              <a:t>Generating hypotheses</a:t>
            </a:r>
          </a:p>
          <a:p>
            <a:r>
              <a:rPr lang="en-US" dirty="0"/>
              <a:t>Educational purposes</a:t>
            </a:r>
          </a:p>
          <a:p>
            <a:pPr marL="0" indent="0">
              <a:buNone/>
            </a:pPr>
            <a:r>
              <a:rPr lang="en-US" b="1" dirty="0"/>
              <a:t>Experience</a:t>
            </a:r>
          </a:p>
          <a:p>
            <a:r>
              <a:rPr lang="en-US" dirty="0"/>
              <a:t>Data analysis</a:t>
            </a:r>
          </a:p>
          <a:p>
            <a:r>
              <a:rPr lang="en-US" dirty="0"/>
              <a:t>Programming</a:t>
            </a:r>
          </a:p>
          <a:p>
            <a:r>
              <a:rPr lang="en-US" dirty="0"/>
              <a:t>Visualization</a:t>
            </a:r>
          </a:p>
          <a:p>
            <a:pPr marL="0" indent="0">
              <a:buNone/>
            </a:pP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FED05969-ED73-6783-6BDF-127FD424117F}"/>
              </a:ext>
            </a:extLst>
          </p:cNvPr>
          <p:cNvSpPr>
            <a:spLocks noGrp="1"/>
          </p:cNvSpPr>
          <p:nvPr>
            <p:ph type="sldNum" sz="quarter" idx="12"/>
          </p:nvPr>
        </p:nvSpPr>
        <p:spPr/>
        <p:txBody>
          <a:bodyPr/>
          <a:lstStyle/>
          <a:p>
            <a:fld id="{F8E28480-1C08-4458-AD97-0283E6FFD09D}" type="slidenum">
              <a:rPr lang="en-US" smtClean="0"/>
              <a:t>6</a:t>
            </a:fld>
            <a:endParaRPr lang="en-US"/>
          </a:p>
        </p:txBody>
      </p:sp>
      <p:sp>
        <p:nvSpPr>
          <p:cNvPr id="7" name="Date Placeholder 3">
            <a:extLst>
              <a:ext uri="{FF2B5EF4-FFF2-40B4-BE49-F238E27FC236}">
                <a16:creationId xmlns:a16="http://schemas.microsoft.com/office/drawing/2014/main" id="{CC821226-90B1-027E-097F-A24CE5C44655}"/>
              </a:ext>
            </a:extLst>
          </p:cNvPr>
          <p:cNvSpPr txBox="1">
            <a:spLocks/>
          </p:cNvSpPr>
          <p:nvPr/>
        </p:nvSpPr>
        <p:spPr>
          <a:xfrm>
            <a:off x="7437473" y="6424004"/>
            <a:ext cx="4114801" cy="41050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3/13/2023</a:t>
            </a:r>
          </a:p>
        </p:txBody>
      </p:sp>
      <p:sp>
        <p:nvSpPr>
          <p:cNvPr id="8" name="Footer Placeholder 4">
            <a:extLst>
              <a:ext uri="{FF2B5EF4-FFF2-40B4-BE49-F238E27FC236}">
                <a16:creationId xmlns:a16="http://schemas.microsoft.com/office/drawing/2014/main" id="{7B3D8636-6198-7B9E-292E-19E475AD9B50}"/>
              </a:ext>
            </a:extLst>
          </p:cNvPr>
          <p:cNvSpPr txBox="1">
            <a:spLocks/>
          </p:cNvSpPr>
          <p:nvPr/>
        </p:nvSpPr>
        <p:spPr>
          <a:xfrm>
            <a:off x="0" y="6458123"/>
            <a:ext cx="3677033" cy="376382"/>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300" baseline="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Allele frenzy | a simulator</a:t>
            </a:r>
          </a:p>
        </p:txBody>
      </p:sp>
      <p:pic>
        <p:nvPicPr>
          <p:cNvPr id="12" name="Picture 11" descr="Graphical user interface, application&#10;&#10;Description automatically generated">
            <a:extLst>
              <a:ext uri="{FF2B5EF4-FFF2-40B4-BE49-F238E27FC236}">
                <a16:creationId xmlns:a16="http://schemas.microsoft.com/office/drawing/2014/main" id="{107CB6EF-F6E4-E203-7250-0952A3AE561E}"/>
              </a:ext>
            </a:extLst>
          </p:cNvPr>
          <p:cNvPicPr>
            <a:picLocks noChangeAspect="1"/>
          </p:cNvPicPr>
          <p:nvPr/>
        </p:nvPicPr>
        <p:blipFill rotWithShape="1">
          <a:blip r:embed="rId3">
            <a:extLst>
              <a:ext uri="{28A0092B-C50C-407E-A947-70E740481C1C}">
                <a14:useLocalDpi xmlns:a14="http://schemas.microsoft.com/office/drawing/2010/main" val="0"/>
              </a:ext>
            </a:extLst>
          </a:blip>
          <a:srcRect l="338" t="28683" r="-1231" b="27776"/>
          <a:stretch/>
        </p:blipFill>
        <p:spPr>
          <a:xfrm>
            <a:off x="6997700" y="2516069"/>
            <a:ext cx="4297680" cy="3394166"/>
          </a:xfrm>
          <a:prstGeom prst="rect">
            <a:avLst/>
          </a:prstGeom>
        </p:spPr>
      </p:pic>
    </p:spTree>
    <p:extLst>
      <p:ext uri="{BB962C8B-B14F-4D97-AF65-F5344CB8AC3E}">
        <p14:creationId xmlns:p14="http://schemas.microsoft.com/office/powerpoint/2010/main" val="169687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A24DB88-B10F-5A18-2C78-9365D3C558DD}"/>
              </a:ext>
            </a:extLst>
          </p:cNvPr>
          <p:cNvSpPr>
            <a:spLocks noGrp="1"/>
          </p:cNvSpPr>
          <p:nvPr>
            <p:ph type="sldNum" sz="quarter" idx="12"/>
          </p:nvPr>
        </p:nvSpPr>
        <p:spPr/>
        <p:txBody>
          <a:bodyPr/>
          <a:lstStyle/>
          <a:p>
            <a:fld id="{F8E28480-1C08-4458-AD97-0283E6FFD09D}" type="slidenum">
              <a:rPr lang="en-US" smtClean="0"/>
              <a:t>7</a:t>
            </a:fld>
            <a:endParaRPr lang="en-US"/>
          </a:p>
        </p:txBody>
      </p:sp>
      <p:sp>
        <p:nvSpPr>
          <p:cNvPr id="2" name="Content Placeholder 1">
            <a:extLst>
              <a:ext uri="{FF2B5EF4-FFF2-40B4-BE49-F238E27FC236}">
                <a16:creationId xmlns:a16="http://schemas.microsoft.com/office/drawing/2014/main" id="{5AEAA37A-B6B4-56BA-1C9D-09F957E52449}"/>
              </a:ext>
            </a:extLst>
          </p:cNvPr>
          <p:cNvSpPr>
            <a:spLocks noGrp="1"/>
          </p:cNvSpPr>
          <p:nvPr>
            <p:ph idx="1"/>
          </p:nvPr>
        </p:nvSpPr>
        <p:spPr/>
        <p:txBody>
          <a:bodyPr/>
          <a:lstStyle/>
          <a:p>
            <a:pPr marL="0" indent="0" algn="ctr">
              <a:buNone/>
            </a:pPr>
            <a:r>
              <a:rPr lang="en-US" dirty="0"/>
              <a:t>Thank you!</a:t>
            </a:r>
          </a:p>
        </p:txBody>
      </p:sp>
    </p:spTree>
    <p:extLst>
      <p:ext uri="{BB962C8B-B14F-4D97-AF65-F5344CB8AC3E}">
        <p14:creationId xmlns:p14="http://schemas.microsoft.com/office/powerpoint/2010/main" val="2619222316"/>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frame</Template>
  <TotalTime>1339</TotalTime>
  <Words>957</Words>
  <Application>Microsoft Office PowerPoint</Application>
  <PresentationFormat>Widescreen</PresentationFormat>
  <Paragraphs>90</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Goudy Old Style</vt:lpstr>
      <vt:lpstr>Söhne</vt:lpstr>
      <vt:lpstr>ClassicFrameVTI</vt:lpstr>
      <vt:lpstr>ALLELE FRENZY </vt:lpstr>
      <vt:lpstr>AGENDA</vt:lpstr>
      <vt:lpstr>BACKGROUND</vt:lpstr>
      <vt:lpstr>The tool</vt:lpstr>
      <vt:lpstr>Significance and novelty</vt:lpstr>
      <vt:lpstr>RESULTS &amp;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ALLELE FRENZY </dc:title>
  <dc:creator>Eleni Skorda</dc:creator>
  <cp:lastModifiedBy>Eleni Skorda</cp:lastModifiedBy>
  <cp:revision>4</cp:revision>
  <dcterms:created xsi:type="dcterms:W3CDTF">2023-03-13T14:11:22Z</dcterms:created>
  <dcterms:modified xsi:type="dcterms:W3CDTF">2023-03-14T12:50:30Z</dcterms:modified>
</cp:coreProperties>
</file>