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F1FDC-C4EB-4647-AEEE-6A7614D18556}" type="datetimeFigureOut">
              <a:rPr lang="es-ES" smtClean="0"/>
              <a:t>13/02/2024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FB3EDA-8B74-47CE-B6B1-289576DF505B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9EA7D-6414-4FE2-81A5-FBBBB70AD376}" type="datetime1">
              <a:rPr lang="es-ES" smtClean="0"/>
              <a:t>13/02/2024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83F-1462-48D1-A72C-E0E40D7381C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28AA-F28F-4CAE-888E-F721932A4DD3}" type="datetime1">
              <a:rPr lang="es-ES" smtClean="0"/>
              <a:t>13/02/2024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83F-1462-48D1-A72C-E0E40D7381C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37BB-19DA-4B14-A330-6065DE414868}" type="datetime1">
              <a:rPr lang="es-ES" smtClean="0"/>
              <a:t>13/02/2024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83F-1462-48D1-A72C-E0E40D7381C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FEE42-1260-40BB-8799-0E5B08CCB46B}" type="datetime1">
              <a:rPr lang="es-ES" smtClean="0"/>
              <a:t>13/02/2024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83F-1462-48D1-A72C-E0E40D7381C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737E-1A44-44C3-8656-DFDE3ABAF8C6}" type="datetime1">
              <a:rPr lang="es-ES" smtClean="0"/>
              <a:t>13/02/2024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83F-1462-48D1-A72C-E0E40D7381C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4CDDA-9AFA-4488-ACF2-959EDC75DB19}" type="datetime1">
              <a:rPr lang="es-ES" smtClean="0"/>
              <a:t>13/02/2024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83F-1462-48D1-A72C-E0E40D7381C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647F-CB67-47C8-8804-3B271F8120A4}" type="datetime1">
              <a:rPr lang="es-ES" smtClean="0"/>
              <a:t>13/02/2024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83F-1462-48D1-A72C-E0E40D7381C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528EA-3127-4479-B412-5EE4833E712E}" type="datetime1">
              <a:rPr lang="es-ES" smtClean="0"/>
              <a:t>13/02/2024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83F-1462-48D1-A72C-E0E40D7381C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25A6-2D55-4B57-AFC2-0704525B1C3B}" type="datetime1">
              <a:rPr lang="es-ES" smtClean="0"/>
              <a:t>13/02/2024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83F-1462-48D1-A72C-E0E40D7381C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3BAB-16B3-4C04-8B4B-D63FEF85A65C}" type="datetime1">
              <a:rPr lang="es-ES" smtClean="0"/>
              <a:t>13/02/2024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83F-1462-48D1-A72C-E0E40D7381C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9AC16-EBCB-4038-9794-DDED22643280}" type="datetime1">
              <a:rPr lang="es-ES" smtClean="0"/>
              <a:t>13/02/2024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83F-1462-48D1-A72C-E0E40D7381C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63029-4D94-4115-A6BF-F16F3E14A010}" type="datetime1">
              <a:rPr lang="es-ES" smtClean="0"/>
              <a:t>13/02/2024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D683F-1462-48D1-A72C-E0E40D7381C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/>
          <p:cNvSpPr txBox="1">
            <a:spLocks/>
          </p:cNvSpPr>
          <p:nvPr/>
        </p:nvSpPr>
        <p:spPr>
          <a:xfrm>
            <a:off x="827584" y="2279594"/>
            <a:ext cx="7110536" cy="235449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50292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6000" b="0" i="0" u="none" strike="noStrike" kern="1200" cap="none" spc="-7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Calibri Light"/>
              </a:rPr>
              <a:t>PROBLEMAS</a:t>
            </a:r>
            <a:r>
              <a:rPr kumimoji="0" lang="es-ES" sz="6000" b="0" i="0" u="none" strike="noStrike" kern="1200" cap="none" spc="-7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Calibri Light"/>
              </a:rPr>
              <a:t> DE CONTEO</a:t>
            </a:r>
            <a:r>
              <a:rPr kumimoji="0" lang="es-ES" sz="6000" b="0" i="0" u="none" strike="noStrike" kern="1200" cap="none" spc="-254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Calibri Light"/>
              </a:rPr>
              <a:t> </a:t>
            </a:r>
            <a:endParaRPr kumimoji="0" lang="es-ES" sz="6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Calibri Light"/>
            </a:endParaRPr>
          </a:p>
        </p:txBody>
      </p:sp>
      <p:sp>
        <p:nvSpPr>
          <p:cNvPr id="3" name="object 7"/>
          <p:cNvSpPr txBox="1"/>
          <p:nvPr/>
        </p:nvSpPr>
        <p:spPr>
          <a:xfrm>
            <a:off x="755576" y="4797152"/>
            <a:ext cx="7128792" cy="87972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2795"/>
              </a:lnSpc>
            </a:pPr>
            <a:r>
              <a:rPr sz="2800" dirty="0">
                <a:latin typeface="Calibri"/>
                <a:cs typeface="Calibri"/>
              </a:rPr>
              <a:t>Curso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lang="es-ES" sz="2800" dirty="0" smtClean="0">
                <a:latin typeface="Calibri"/>
                <a:cs typeface="Calibri"/>
              </a:rPr>
              <a:t>Nivelación</a:t>
            </a:r>
            <a:r>
              <a:rPr sz="2800" spc="-45" dirty="0" smtClean="0">
                <a:latin typeface="Calibri"/>
                <a:cs typeface="Calibri"/>
              </a:rPr>
              <a:t> </a:t>
            </a:r>
            <a:r>
              <a:rPr lang="es-AR" sz="2800" dirty="0" smtClean="0">
                <a:latin typeface="Calibri"/>
                <a:cs typeface="Calibri"/>
              </a:rPr>
              <a:t>de</a:t>
            </a:r>
            <a:r>
              <a:rPr sz="2800" spc="-65" dirty="0" smtClean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Matemática</a:t>
            </a:r>
            <a:endParaRPr sz="28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lang="es-ES" sz="2800" spc="-25" dirty="0">
                <a:latin typeface="Calibri"/>
                <a:cs typeface="Calibri"/>
              </a:rPr>
              <a:t>T</a:t>
            </a:r>
            <a:r>
              <a:rPr lang="es-ES" sz="2800" spc="-25" dirty="0" smtClean="0">
                <a:latin typeface="Calibri"/>
                <a:cs typeface="Calibri"/>
              </a:rPr>
              <a:t>ecnicatura </a:t>
            </a:r>
            <a:r>
              <a:rPr lang="es-ES" sz="2800" spc="-25" dirty="0">
                <a:latin typeface="Calibri"/>
                <a:cs typeface="Calibri"/>
              </a:rPr>
              <a:t>U</a:t>
            </a:r>
            <a:r>
              <a:rPr lang="es-ES" sz="2800" spc="-25" dirty="0" smtClean="0">
                <a:latin typeface="Calibri"/>
                <a:cs typeface="Calibri"/>
              </a:rPr>
              <a:t>niversitaria en Programación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4" name="3 Imagen" descr="logoUTNhead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1680" y="476672"/>
            <a:ext cx="4191000" cy="1563414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67544" y="6021288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 smtClean="0"/>
              <a:t>Prof</a:t>
            </a:r>
            <a:r>
              <a:rPr lang="es-AR" dirty="0" smtClean="0"/>
              <a:t>:  Padilla, </a:t>
            </a:r>
            <a:r>
              <a:rPr lang="es-AR" dirty="0" err="1" smtClean="0"/>
              <a:t>Maria</a:t>
            </a:r>
            <a:r>
              <a:rPr lang="es-AR" dirty="0" smtClean="0"/>
              <a:t> </a:t>
            </a:r>
            <a:r>
              <a:rPr lang="es-AR" dirty="0" err="1" smtClean="0"/>
              <a:t>Jose</a:t>
            </a:r>
            <a:endParaRPr lang="es-AR" dirty="0" smtClean="0"/>
          </a:p>
          <a:p>
            <a:r>
              <a:rPr lang="es-AR" dirty="0"/>
              <a:t> </a:t>
            </a:r>
            <a:r>
              <a:rPr lang="es-AR" dirty="0" smtClean="0"/>
              <a:t>          </a:t>
            </a:r>
            <a:r>
              <a:rPr lang="es-AR" dirty="0" err="1" smtClean="0"/>
              <a:t>Senra</a:t>
            </a:r>
            <a:r>
              <a:rPr lang="es-AR" dirty="0" smtClean="0"/>
              <a:t> Paula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83F-1462-48D1-A72C-E0E40D7381CB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60648"/>
            <a:ext cx="5904656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7 Conector recto de flecha"/>
          <p:cNvCxnSpPr/>
          <p:nvPr/>
        </p:nvCxnSpPr>
        <p:spPr>
          <a:xfrm>
            <a:off x="4427984" y="4221088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924944"/>
            <a:ext cx="184785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10 CuadroTexto"/>
          <p:cNvSpPr txBox="1"/>
          <p:nvPr/>
        </p:nvSpPr>
        <p:spPr>
          <a:xfrm>
            <a:off x="251520" y="476672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>
                <a:solidFill>
                  <a:srgbClr val="00B0F0"/>
                </a:solidFill>
              </a:rPr>
              <a:t>EJEMPLO 1</a:t>
            </a:r>
            <a:endParaRPr lang="es-ES" sz="2000" b="1" dirty="0">
              <a:solidFill>
                <a:srgbClr val="00B0F0"/>
              </a:solidFill>
            </a:endParaRP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87825" y="4869160"/>
            <a:ext cx="2922630" cy="175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87824" y="2420888"/>
            <a:ext cx="2788834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36096" y="1556792"/>
            <a:ext cx="9429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32240" y="1988840"/>
            <a:ext cx="1028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83F-1462-48D1-A72C-E0E40D7381CB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51520" y="476672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>
                <a:solidFill>
                  <a:srgbClr val="00B0F0"/>
                </a:solidFill>
              </a:rPr>
              <a:t>EJEMPLO 2</a:t>
            </a:r>
            <a:endParaRPr lang="es-ES" sz="2000" b="1" dirty="0">
              <a:solidFill>
                <a:srgbClr val="00B0F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88640"/>
            <a:ext cx="64198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2492896"/>
            <a:ext cx="2860724" cy="1684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4005064"/>
            <a:ext cx="180975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8 Conector recto de flecha"/>
          <p:cNvCxnSpPr/>
          <p:nvPr/>
        </p:nvCxnSpPr>
        <p:spPr>
          <a:xfrm>
            <a:off x="4427984" y="4221088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87824" y="4857038"/>
            <a:ext cx="2736304" cy="1708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28184" y="1700808"/>
            <a:ext cx="10001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380312" y="1988840"/>
            <a:ext cx="8953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83F-1462-48D1-A72C-E0E40D7381CB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4581128"/>
            <a:ext cx="63627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CuadroTexto"/>
          <p:cNvSpPr txBox="1"/>
          <p:nvPr/>
        </p:nvSpPr>
        <p:spPr>
          <a:xfrm>
            <a:off x="251520" y="476672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>
                <a:solidFill>
                  <a:srgbClr val="00B0F0"/>
                </a:solidFill>
              </a:rPr>
              <a:t>EJEMPLO 3</a:t>
            </a:r>
            <a:endParaRPr lang="es-ES" sz="2000" b="1" dirty="0">
              <a:solidFill>
                <a:srgbClr val="00B0F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476672"/>
            <a:ext cx="64770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060848"/>
            <a:ext cx="173355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99792" y="2564904"/>
            <a:ext cx="2592288" cy="1658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8 Conector recto de flecha"/>
          <p:cNvCxnSpPr/>
          <p:nvPr/>
        </p:nvCxnSpPr>
        <p:spPr>
          <a:xfrm>
            <a:off x="3923928" y="4077072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35896" y="1772816"/>
            <a:ext cx="12763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88224" y="2492896"/>
            <a:ext cx="14668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83F-1462-48D1-A72C-E0E40D7381CB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e Office">
  <a:themeElements>
    <a:clrScheme name="Personalizado 3">
      <a:dk1>
        <a:sysClr val="windowText" lastClr="000000"/>
      </a:dk1>
      <a:lt1>
        <a:srgbClr val="C9E7A7"/>
      </a:lt1>
      <a:dk2>
        <a:srgbClr val="1F497D"/>
      </a:dk2>
      <a:lt2>
        <a:srgbClr val="EEECE1"/>
      </a:lt2>
      <a:accent1>
        <a:srgbClr val="00B050"/>
      </a:accent1>
      <a:accent2>
        <a:srgbClr val="92D050"/>
      </a:accent2>
      <a:accent3>
        <a:srgbClr val="FFFF00"/>
      </a:accent3>
      <a:accent4>
        <a:srgbClr val="8064A2"/>
      </a:accent4>
      <a:accent5>
        <a:srgbClr val="9BBB59"/>
      </a:accent5>
      <a:accent6>
        <a:srgbClr val="76923C"/>
      </a:accent6>
      <a:hlink>
        <a:srgbClr val="FFC000"/>
      </a:hlink>
      <a:folHlink>
        <a:srgbClr val="4F612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31</Words>
  <Application>Microsoft Office PowerPoint</Application>
  <PresentationFormat>Presentación en pantalla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Diapositiva 1</vt:lpstr>
      <vt:lpstr>Diapositiva 2</vt:lpstr>
      <vt:lpstr>Diapositiva 3</vt:lpstr>
      <vt:lpstr>Diapositiva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Usuario</dc:creator>
  <cp:lastModifiedBy>Usuario</cp:lastModifiedBy>
  <cp:revision>8</cp:revision>
  <dcterms:created xsi:type="dcterms:W3CDTF">2024-02-12T13:21:37Z</dcterms:created>
  <dcterms:modified xsi:type="dcterms:W3CDTF">2024-02-13T12:54:06Z</dcterms:modified>
</cp:coreProperties>
</file>